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Concert One" panose="020B0604020202020204" charset="0"/>
      <p:regular r:id="rId4"/>
    </p:embeddedFont>
    <p:embeddedFont>
      <p:font typeface="Roboto Mono Regular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D0DA50-DC34-4D87-94C8-CBE30BEF5BE5}">
  <a:tblStyle styleId="{6ED0DA50-DC34-4D87-94C8-CBE30BEF5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Regular"/>
              <a:buChar char="●"/>
              <a:defRPr sz="1800"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●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Regular"/>
              <a:buChar char="○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Regular"/>
              <a:buChar char="■"/>
              <a:defRPr>
                <a:solidFill>
                  <a:schemeClr val="accent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PERCA:</a:t>
            </a:r>
            <a:endParaRPr dirty="0"/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2487" y="1135317"/>
            <a:ext cx="1975039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Definição: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542732" y="1519446"/>
            <a:ext cx="3907824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É uma flexão do verbo “perder”. Aparece na primeira e terceira pessoa do singular do presente do subjuntivo e na 3ª pessoa do singular do imperativo.</a:t>
            </a:r>
            <a:endParaRPr sz="1100"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4877370" y="1226014"/>
            <a:ext cx="1593767" cy="393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Definição: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3"/>
          </p:nvPr>
        </p:nvSpPr>
        <p:spPr>
          <a:xfrm>
            <a:off x="4955278" y="1519446"/>
            <a:ext cx="335916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 </a:t>
            </a:r>
            <a:r>
              <a:rPr lang="pt-BR" sz="1100" dirty="0"/>
              <a:t>É um substantivo que significa se privar (desapossar, excluir) de alguém ou de algo que se tinha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115918" y="2193633"/>
            <a:ext cx="1772814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Exemplo: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5"/>
          </p:nvPr>
        </p:nvSpPr>
        <p:spPr>
          <a:xfrm>
            <a:off x="457435" y="2682033"/>
            <a:ext cx="3907824" cy="1864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a) Não perca essa oportunidade de jeito nenhum! (3ª pessoa do singular do imperativo)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b) Você não quer que eu perca essa oportunidade, não é mesmo? (1ª pessoa do singular do presente do subjuntivo)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/>
              <a:t>c) Não quero que ele perca essa chance! (3ª pessoa do singular do presente do subjuntivo)</a:t>
            </a: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6"/>
          </p:nvPr>
        </p:nvSpPr>
        <p:spPr>
          <a:xfrm>
            <a:off x="4706776" y="2236146"/>
            <a:ext cx="1384718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Exemplo: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7"/>
          </p:nvPr>
        </p:nvSpPr>
        <p:spPr>
          <a:xfrm>
            <a:off x="4877370" y="2696659"/>
            <a:ext cx="3211432" cy="99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arenR"/>
            </a:pPr>
            <a:r>
              <a:rPr lang="pt-BR" sz="1200" dirty="0"/>
              <a:t>Esse ano houve perda de qualidade em relação ao ano passado.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sz="1200" dirty="0"/>
              <a:t>b) Joana está triste, pois a perda da tia a abalou muito.</a:t>
            </a:r>
            <a:endParaRPr sz="1200"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2019905" flipH="1">
            <a:off x="7589877" y="3844447"/>
            <a:ext cx="317465" cy="18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5D63B5-B3E2-4701-ADE7-664C165A08FB}"/>
              </a:ext>
            </a:extLst>
          </p:cNvPr>
          <p:cNvSpPr txBox="1"/>
          <p:nvPr/>
        </p:nvSpPr>
        <p:spPr>
          <a:xfrm>
            <a:off x="5318730" y="677768"/>
            <a:ext cx="1693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accent2"/>
                </a:solidFill>
                <a:latin typeface="Concert One" panose="020B0604020202020204" charset="0"/>
              </a:rPr>
              <a:t>PERDA:</a:t>
            </a:r>
            <a:endParaRPr lang="pt-BR" sz="2800" b="1" dirty="0">
              <a:solidFill>
                <a:schemeClr val="accent2"/>
              </a:solidFill>
            </a:endParaRPr>
          </a:p>
        </p:txBody>
      </p:sp>
      <p:sp>
        <p:nvSpPr>
          <p:cNvPr id="16" name="Google Shape;203;p31">
            <a:extLst>
              <a:ext uri="{FF2B5EF4-FFF2-40B4-BE49-F238E27FC236}">
                <a16:creationId xmlns:a16="http://schemas.microsoft.com/office/drawing/2014/main" id="{63980D35-2DE2-42E1-A4F8-4DA3A17215F8}"/>
              </a:ext>
            </a:extLst>
          </p:cNvPr>
          <p:cNvSpPr txBox="1">
            <a:spLocks/>
          </p:cNvSpPr>
          <p:nvPr/>
        </p:nvSpPr>
        <p:spPr>
          <a:xfrm>
            <a:off x="4989521" y="3664523"/>
            <a:ext cx="2963231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u="sng" dirty="0"/>
              <a:t>ORAÇÕES INCORRETAS:</a:t>
            </a:r>
          </a:p>
        </p:txBody>
      </p:sp>
      <p:sp>
        <p:nvSpPr>
          <p:cNvPr id="17" name="Google Shape;204;p31">
            <a:extLst>
              <a:ext uri="{FF2B5EF4-FFF2-40B4-BE49-F238E27FC236}">
                <a16:creationId xmlns:a16="http://schemas.microsoft.com/office/drawing/2014/main" id="{469A1AEA-7531-447F-9E23-F11BFFC56DE2}"/>
              </a:ext>
            </a:extLst>
          </p:cNvPr>
          <p:cNvSpPr txBox="1">
            <a:spLocks/>
          </p:cNvSpPr>
          <p:nvPr/>
        </p:nvSpPr>
        <p:spPr>
          <a:xfrm>
            <a:off x="4806146" y="4024272"/>
            <a:ext cx="3657423" cy="64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Regular"/>
              <a:buNone/>
              <a:defRPr sz="1600" b="0" i="0" u="none" strike="noStrike" cap="none">
                <a:solidFill>
                  <a:schemeClr val="dk2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1200" dirty="0"/>
              <a:t>“Não quero que ela perda sua vaga”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BR" sz="1200" dirty="0"/>
              <a:t>“Ver esse programa é perca de tempo”.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Apresentação na tela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Concert One</vt:lpstr>
      <vt:lpstr>Roboto Mono Regular</vt:lpstr>
      <vt:lpstr>Notebook Lesson by Slidesgo</vt:lpstr>
      <vt:lpstr>PERCA: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PERCA:</dc:title>
  <dc:creator>Mayara Mota</dc:creator>
  <cp:lastModifiedBy>MAYARA MOTA DE SOUZA</cp:lastModifiedBy>
  <cp:revision>4</cp:revision>
  <dcterms:modified xsi:type="dcterms:W3CDTF">2021-08-18T23:48:49Z</dcterms:modified>
</cp:coreProperties>
</file>