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A9DA1-54F7-4167-960F-829C8CE4B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3E118B-4F04-440B-8D35-4A9D7C7BF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A704E-D3A6-4A92-8D8F-A52A4BD2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E17A3-1837-41E9-93CE-F3F98558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A4428-4811-4AC7-A3F0-75A5BB59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5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8CB60-618C-4708-AAA9-FD3908E6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325CA1-24D4-4059-8975-AF84989A4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20D0E-1FCF-497F-B4D3-D6B44D5B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02DD80-7C0B-4E85-8652-5EADB13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3FFB5-9408-4022-AA7B-0A7D390A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E9074-93DD-459C-AF0D-D5B0DE8B7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C2DACE-CA59-480C-8169-D499FC400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DB044-3116-4961-972B-0B6CA12B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AF349-06DE-449C-A1AF-95F66943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C2C31A-3212-4140-BB0C-F9A0811B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4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2FC8-CE88-4BB7-AFB6-79298DD9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4275A-B8DF-4288-AD2E-98ED1C0D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E0F4F0-11E6-4A7F-A186-B65CC11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98E99E-053F-4D27-8DC7-87154FA4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5BC6B-106C-4944-BAD8-B4A2F7AF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64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DD50-B68E-4A8A-81AE-BCB2D063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C47D4B-20BD-479C-A75D-C79D134C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88EF8-78E5-49BF-B088-05830BB0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5C240-258C-4398-BEC0-62C61A39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7E5D6-9BA8-4F24-994B-03E430A9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37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4FB8-6D64-4BAB-8FB3-6B5103B2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2A2109-B918-4205-B36A-FDDF9CE4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92E06D-7B67-45C7-910E-47E7CA2CC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9EE837-429B-441B-AAFE-AFFB033C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52F5C4-4BCB-4B6A-B5A4-E693367B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6CDC7-74DA-4914-852E-20F46B60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4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15A22-9A15-4F01-AF7E-EBD7E320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61EDA1-AD3E-401E-95F7-87795CB5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92C9CB-209F-445D-B487-7CAF3EE5E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400397-3CE4-48CB-BD4A-A45E77061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954555-0539-43A8-A94D-42B554642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46E71A-312F-4904-8575-0B336DCC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2C4F68-D33B-46A1-84ED-51C08DBD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5BE1A0-F40D-4AF3-A222-737CD4DB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6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9AD79-191D-4F23-A317-199CAEA3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799CE0-58A8-4AD9-800C-7774679E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9D86F6-F9BB-4B9A-811F-90281780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C5A473-71B7-4288-AE87-5B355B76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9BBDBB-93E2-4483-BF41-23700441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A4457C-7444-4BFD-B50C-DFFCD158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739997-5E23-44EA-9900-753CA41F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45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D6D76-C882-46BA-BD4C-EF715219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BD616-4DBA-42AF-B990-054EB886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9A6999-417C-4A6A-A6A4-652814C64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AE61D7-DBCF-4441-A76B-91839DE9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4ADC96-9D2A-428E-97CE-D204163F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ABBFCD-236F-42CD-BFB6-698C1ABA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5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78038-FBC9-4DCE-9A52-ED7A18B7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C5AB31-905E-47C3-B279-F6BCDB907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90E42E-6353-41BE-AD81-210CB1EE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EB1BC-D163-4C10-B787-576321BA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0B6790-95F3-41E2-B347-E33A1E30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8CBF6B-2FF2-4AEA-AA2B-4B994B80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4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E1057E-F9FA-485B-9E28-9A17FBB4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8A0CAE-9DF0-4262-84C3-DEA2FC4E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9F9C23-9B4A-4E98-8B82-F6149C29F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50F0-4EA6-4BFA-9629-F20D931402DD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B0850-8FE2-4BBA-AA7C-D466825F6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77175-D663-4709-8767-93BCD82A2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04C0-F811-4C00-BDA0-E59C5B08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58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ECBDF-AC3C-4DB8-A7FE-27BE07EE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654" y="681037"/>
            <a:ext cx="89486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700" b="1" dirty="0">
                <a:latin typeface="Arial" panose="020B0604020202020204" pitchFamily="34" charset="0"/>
                <a:cs typeface="Arial" panose="020B0604020202020204" pitchFamily="34" charset="0"/>
              </a:rPr>
              <a:t>ATIVIDADE </a:t>
            </a:r>
            <a:br>
              <a:rPr lang="pt-BR" sz="3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7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DE ARQUITETURAS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68B35-194A-4A4D-B2ED-9B3B2E68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9755"/>
            <a:ext cx="10515600" cy="1587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MAYARA MOTA RA:01212163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TURMA: 1º ADS B</a:t>
            </a:r>
          </a:p>
        </p:txBody>
      </p:sp>
    </p:spTree>
    <p:extLst>
      <p:ext uri="{BB962C8B-B14F-4D97-AF65-F5344CB8AC3E}">
        <p14:creationId xmlns:p14="http://schemas.microsoft.com/office/powerpoint/2010/main" val="257228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A2C48-5EF9-44DD-A568-DABBD1F6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390617"/>
            <a:ext cx="12049125" cy="905523"/>
          </a:xfrm>
        </p:spPr>
        <p:txBody>
          <a:bodyPr>
            <a:no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DESENHO DE ARQUITETURA DE SOLUÇÃO DE NEGÓCIO</a:t>
            </a:r>
          </a:p>
        </p:txBody>
      </p:sp>
      <p:pic>
        <p:nvPicPr>
          <p:cNvPr id="6" name="image5.png">
            <a:extLst>
              <a:ext uri="{FF2B5EF4-FFF2-40B4-BE49-F238E27FC236}">
                <a16:creationId xmlns:a16="http://schemas.microsoft.com/office/drawing/2014/main" id="{F5CB35E0-1F8F-45FD-98FF-723010834C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8874" y="3429000"/>
            <a:ext cx="2633063" cy="2870909"/>
          </a:xfrm>
          <a:prstGeom prst="rect">
            <a:avLst/>
          </a:prstGeom>
          <a:ln/>
        </p:spPr>
      </p:pic>
      <p:pic>
        <p:nvPicPr>
          <p:cNvPr id="7" name="image6.png">
            <a:extLst>
              <a:ext uri="{FF2B5EF4-FFF2-40B4-BE49-F238E27FC236}">
                <a16:creationId xmlns:a16="http://schemas.microsoft.com/office/drawing/2014/main" id="{41EC1A02-A49B-4824-A581-875921FEAB1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30360" y="3509407"/>
            <a:ext cx="2716429" cy="2870909"/>
          </a:xfrm>
          <a:prstGeom prst="rect">
            <a:avLst/>
          </a:prstGeom>
          <a:ln/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B8990B0D-73E9-42B9-B50E-885D0806527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153620" y="3427566"/>
            <a:ext cx="2555381" cy="2952750"/>
          </a:xfrm>
          <a:prstGeom prst="rect">
            <a:avLst/>
          </a:prstGeom>
          <a:ln/>
        </p:spPr>
      </p:pic>
      <p:pic>
        <p:nvPicPr>
          <p:cNvPr id="9" name="image4.png">
            <a:extLst>
              <a:ext uri="{FF2B5EF4-FFF2-40B4-BE49-F238E27FC236}">
                <a16:creationId xmlns:a16="http://schemas.microsoft.com/office/drawing/2014/main" id="{D2435BBE-0060-4037-97C5-CC17FF3A306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360622" y="3427566"/>
            <a:ext cx="2574431" cy="2952750"/>
          </a:xfrm>
          <a:prstGeom prst="rect">
            <a:avLst/>
          </a:prstGeom>
          <a:ln/>
        </p:spPr>
      </p:pic>
      <p:pic>
        <p:nvPicPr>
          <p:cNvPr id="1032" name="Picture 8" descr="Png File Svg - Sensor Png | Transparent PNG Download #2201551 - Vippng">
            <a:extLst>
              <a:ext uri="{FF2B5EF4-FFF2-40B4-BE49-F238E27FC236}">
                <a16:creationId xmlns:a16="http://schemas.microsoft.com/office/drawing/2014/main" id="{EFA54A78-DDBE-492B-AAAD-A6B36CE4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03" y="2366991"/>
            <a:ext cx="628471" cy="60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nsor png | PNGWing">
            <a:extLst>
              <a:ext uri="{FF2B5EF4-FFF2-40B4-BE49-F238E27FC236}">
                <a16:creationId xmlns:a16="http://schemas.microsoft.com/office/drawing/2014/main" id="{D40D0696-68A4-4F72-865B-6534508E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01" y="2270165"/>
            <a:ext cx="628471" cy="62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8122CA-5F56-4FD3-8523-CDCC2A9F76C1}"/>
              </a:ext>
            </a:extLst>
          </p:cNvPr>
          <p:cNvSpPr txBox="1"/>
          <p:nvPr/>
        </p:nvSpPr>
        <p:spPr>
          <a:xfrm>
            <a:off x="3539096" y="1716166"/>
            <a:ext cx="211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SENSORES DE ILUMINAÇÃO E PRESENÇA NO POSTE</a:t>
            </a:r>
          </a:p>
        </p:txBody>
      </p:sp>
      <p:pic>
        <p:nvPicPr>
          <p:cNvPr id="1036" name="Picture 12" descr="World Wide Web - Free web icons">
            <a:extLst>
              <a:ext uri="{FF2B5EF4-FFF2-40B4-BE49-F238E27FC236}">
                <a16:creationId xmlns:a16="http://schemas.microsoft.com/office/drawing/2014/main" id="{BA87683F-0CB4-4BD4-B88C-7F9CA53D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7" y="2366991"/>
            <a:ext cx="1155368" cy="6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37E3CBD-0495-48D8-BD3B-542E33EB728F}"/>
              </a:ext>
            </a:extLst>
          </p:cNvPr>
          <p:cNvSpPr txBox="1"/>
          <p:nvPr/>
        </p:nvSpPr>
        <p:spPr>
          <a:xfrm>
            <a:off x="467269" y="1716167"/>
            <a:ext cx="2289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SITE WEB QUE CAPITA TODAS AS INFORMAÇOES DOS SENSORES E SUAS FUNCIONALIDADES</a:t>
            </a:r>
          </a:p>
        </p:txBody>
      </p:sp>
      <p:pic>
        <p:nvPicPr>
          <p:cNvPr id="1040" name="Picture 16" descr="Seta direita - ícones de setas grátis">
            <a:extLst>
              <a:ext uri="{FF2B5EF4-FFF2-40B4-BE49-F238E27FC236}">
                <a16:creationId xmlns:a16="http://schemas.microsoft.com/office/drawing/2014/main" id="{81B5AF89-80EA-4998-AA6D-2CBB84F9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47374" y="3159021"/>
            <a:ext cx="729012" cy="5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Seta direita - ícones de setas grátis">
            <a:extLst>
              <a:ext uri="{FF2B5EF4-FFF2-40B4-BE49-F238E27FC236}">
                <a16:creationId xmlns:a16="http://schemas.microsoft.com/office/drawing/2014/main" id="{A0192D08-C67B-431A-BA33-B799E785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70437" y="2994597"/>
            <a:ext cx="729012" cy="5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Seta direita - ícones de setas grátis">
            <a:extLst>
              <a:ext uri="{FF2B5EF4-FFF2-40B4-BE49-F238E27FC236}">
                <a16:creationId xmlns:a16="http://schemas.microsoft.com/office/drawing/2014/main" id="{3BC28542-BA43-4400-8731-C14EDD2B2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43" y="4675251"/>
            <a:ext cx="513623" cy="3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Seta direita - ícones de setas grátis">
            <a:extLst>
              <a:ext uri="{FF2B5EF4-FFF2-40B4-BE49-F238E27FC236}">
                <a16:creationId xmlns:a16="http://schemas.microsoft.com/office/drawing/2014/main" id="{EE76B5ED-25F9-4DD6-AC01-357495BA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18022" y="2451641"/>
            <a:ext cx="513623" cy="3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Seta direita - ícones de setas grátis">
            <a:extLst>
              <a:ext uri="{FF2B5EF4-FFF2-40B4-BE49-F238E27FC236}">
                <a16:creationId xmlns:a16="http://schemas.microsoft.com/office/drawing/2014/main" id="{750D9A0A-30AC-48C2-8CBE-7DA2C043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37" y="4863737"/>
            <a:ext cx="513623" cy="3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Seta direita - ícones de setas grátis">
            <a:extLst>
              <a:ext uri="{FF2B5EF4-FFF2-40B4-BE49-F238E27FC236}">
                <a16:creationId xmlns:a16="http://schemas.microsoft.com/office/drawing/2014/main" id="{A9B31B05-CCB7-4C9D-BDCE-1F8D6F4E7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95" y="4903941"/>
            <a:ext cx="404484" cy="2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A258B3F6-A7F9-473F-81AC-7D4468A1E53F}"/>
              </a:ext>
            </a:extLst>
          </p:cNvPr>
          <p:cNvSpPr txBox="1"/>
          <p:nvPr/>
        </p:nvSpPr>
        <p:spPr>
          <a:xfrm>
            <a:off x="1081635" y="3881574"/>
            <a:ext cx="109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PODENDO SER ACESSADO VIA DESKTOP E SMARTFONE</a:t>
            </a:r>
          </a:p>
        </p:txBody>
      </p:sp>
      <p:pic>
        <p:nvPicPr>
          <p:cNvPr id="1042" name="Picture 18" descr="Roteador - ícones de tecnologia grátis">
            <a:extLst>
              <a:ext uri="{FF2B5EF4-FFF2-40B4-BE49-F238E27FC236}">
                <a16:creationId xmlns:a16="http://schemas.microsoft.com/office/drawing/2014/main" id="{AF998DC4-3A27-4A3C-BB56-F46ECABF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564" y="1807855"/>
            <a:ext cx="55399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Seta direita - ícones de setas grátis">
            <a:extLst>
              <a:ext uri="{FF2B5EF4-FFF2-40B4-BE49-F238E27FC236}">
                <a16:creationId xmlns:a16="http://schemas.microsoft.com/office/drawing/2014/main" id="{2FEE179D-DCC6-47D8-B5B9-23C48441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4435" y="1920877"/>
            <a:ext cx="335552" cy="2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Seta direita - ícones de setas grátis">
            <a:extLst>
              <a:ext uri="{FF2B5EF4-FFF2-40B4-BE49-F238E27FC236}">
                <a16:creationId xmlns:a16="http://schemas.microsoft.com/office/drawing/2014/main" id="{C537FC2E-C2F6-4DDF-A117-6DB8E274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69" y="2038509"/>
            <a:ext cx="335552" cy="2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0C0F53E2-F697-4F33-A50F-8C7A8E30530B}"/>
              </a:ext>
            </a:extLst>
          </p:cNvPr>
          <p:cNvSpPr txBox="1"/>
          <p:nvPr/>
        </p:nvSpPr>
        <p:spPr>
          <a:xfrm>
            <a:off x="2464538" y="1315191"/>
            <a:ext cx="1360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INFORMAÇÕES PASSADAS VIA INTERNET</a:t>
            </a:r>
          </a:p>
        </p:txBody>
      </p:sp>
    </p:spTree>
    <p:extLst>
      <p:ext uri="{BB962C8B-B14F-4D97-AF65-F5344CB8AC3E}">
        <p14:creationId xmlns:p14="http://schemas.microsoft.com/office/powerpoint/2010/main" val="261597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A2C48-5EF9-44DD-A568-DABBD1F6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390617"/>
            <a:ext cx="12049125" cy="905523"/>
          </a:xfrm>
        </p:spPr>
        <p:txBody>
          <a:bodyPr>
            <a:no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DESENHO DE ARQUITETURA DE SOLUÇÃO TÉCNICA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C413EA-5F08-4B29-903C-01F6A09B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97533"/>
            <a:ext cx="10477500" cy="46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0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ECBDF-AC3C-4DB8-A7FE-27BE07EE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68B35-194A-4A4D-B2ED-9B3B2E68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92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ATIVIDADE  DESENVOLVIMENTO DE ARQUITETURAS</vt:lpstr>
      <vt:lpstr>DESENHO DE ARQUITETURA DE SOLUÇÃO DE NEGÓCIO</vt:lpstr>
      <vt:lpstr>DESENHO DE ARQUITETURA DE SOLUÇÃO TÉCNICA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 DESENVOLVIMENTO DE ARQUITETURAS</dc:title>
  <dc:creator>MAYARA MOTA DE SOUZA</dc:creator>
  <cp:lastModifiedBy>MAYARA MOTA DE SOUZA</cp:lastModifiedBy>
  <cp:revision>1</cp:revision>
  <dcterms:created xsi:type="dcterms:W3CDTF">2021-09-20T14:19:23Z</dcterms:created>
  <dcterms:modified xsi:type="dcterms:W3CDTF">2021-09-20T16:00:54Z</dcterms:modified>
</cp:coreProperties>
</file>