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44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97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51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61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2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43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02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56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91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91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B14B3-4E67-4017-A5AF-87E0EB3FF619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66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96686" y="6858000"/>
            <a:ext cx="4175760" cy="293914"/>
          </a:xfrm>
        </p:spPr>
        <p:txBody>
          <a:bodyPr>
            <a:normAutofit fontScale="70000" lnSpcReduction="20000"/>
          </a:bodyPr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52" y="3427923"/>
            <a:ext cx="563575" cy="56357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10207" y="1780938"/>
            <a:ext cx="2165131" cy="3402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036423" y="3642675"/>
            <a:ext cx="5355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158" y="3394380"/>
            <a:ext cx="609295" cy="609295"/>
          </a:xfrm>
          <a:prstGeom prst="rect">
            <a:avLst/>
          </a:prstGeom>
        </p:spPr>
      </p:pic>
      <p:cxnSp>
        <p:nvCxnSpPr>
          <p:cNvPr id="20" name="Conector de Seta Reta 19"/>
          <p:cNvCxnSpPr/>
          <p:nvPr/>
        </p:nvCxnSpPr>
        <p:spPr>
          <a:xfrm>
            <a:off x="5956663" y="3642675"/>
            <a:ext cx="5355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91" y="3116142"/>
            <a:ext cx="1187139" cy="1187139"/>
          </a:xfrm>
          <a:prstGeom prst="rect">
            <a:avLst/>
          </a:prstGeom>
        </p:spPr>
      </p:pic>
      <p:cxnSp>
        <p:nvCxnSpPr>
          <p:cNvPr id="27" name="Conector em Curva 26"/>
          <p:cNvCxnSpPr/>
          <p:nvPr/>
        </p:nvCxnSpPr>
        <p:spPr>
          <a:xfrm flipV="1">
            <a:off x="7965830" y="1892254"/>
            <a:ext cx="1310251" cy="129222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011" y="1327703"/>
            <a:ext cx="903209" cy="903209"/>
          </a:xfrm>
          <a:prstGeom prst="rect">
            <a:avLst/>
          </a:prstGeom>
        </p:spPr>
      </p:pic>
      <p:cxnSp>
        <p:nvCxnSpPr>
          <p:cNvPr id="33" name="Conector em Curva 32"/>
          <p:cNvCxnSpPr/>
          <p:nvPr/>
        </p:nvCxnSpPr>
        <p:spPr>
          <a:xfrm>
            <a:off x="8072845" y="4059558"/>
            <a:ext cx="1420399" cy="123090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591" y="4658081"/>
            <a:ext cx="938944" cy="938944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01645" y="5781818"/>
            <a:ext cx="2240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As informações são captadas através do sensor de proximidade, que aumenta a intensidade da fonte de luz</a:t>
            </a:r>
          </a:p>
        </p:txBody>
      </p:sp>
      <p:cxnSp>
        <p:nvCxnSpPr>
          <p:cNvPr id="48" name="Conector de Seta Reta 47"/>
          <p:cNvCxnSpPr/>
          <p:nvPr/>
        </p:nvCxnSpPr>
        <p:spPr>
          <a:xfrm>
            <a:off x="1281221" y="5290460"/>
            <a:ext cx="0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2438400" y="3668110"/>
            <a:ext cx="459493" cy="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2943005" y="2141059"/>
            <a:ext cx="279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O sensor é conectado ao roteador que fornece a conexão  com o Wi-Fi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2910188" y="2080268"/>
            <a:ext cx="2932314" cy="587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de Seta Reta 65"/>
          <p:cNvCxnSpPr/>
          <p:nvPr/>
        </p:nvCxnSpPr>
        <p:spPr>
          <a:xfrm flipV="1">
            <a:off x="3308684" y="2833001"/>
            <a:ext cx="0" cy="41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 flipV="1">
            <a:off x="5225872" y="2833001"/>
            <a:ext cx="0" cy="41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/>
          <p:cNvSpPr txBox="1"/>
          <p:nvPr/>
        </p:nvSpPr>
        <p:spPr>
          <a:xfrm>
            <a:off x="6258651" y="4896721"/>
            <a:ext cx="2227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As informações obtidas são armazenadas na Nuvem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6284773" y="4870592"/>
            <a:ext cx="2227218" cy="5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4" name="Conector de Seta Reta 83"/>
          <p:cNvCxnSpPr/>
          <p:nvPr/>
        </p:nvCxnSpPr>
        <p:spPr>
          <a:xfrm>
            <a:off x="7372260" y="4439550"/>
            <a:ext cx="0" cy="305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ângulo 85"/>
          <p:cNvSpPr/>
          <p:nvPr/>
        </p:nvSpPr>
        <p:spPr>
          <a:xfrm>
            <a:off x="8977595" y="2376737"/>
            <a:ext cx="2421813" cy="7789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/>
          <p:cNvSpPr txBox="1"/>
          <p:nvPr/>
        </p:nvSpPr>
        <p:spPr>
          <a:xfrm>
            <a:off x="8977596" y="2459285"/>
            <a:ext cx="2258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O administrador recebe acesso a essas informações  através de uma plataforma Web</a:t>
            </a:r>
          </a:p>
        </p:txBody>
      </p:sp>
      <p:sp>
        <p:nvSpPr>
          <p:cNvPr id="88" name="Retângulo 87"/>
          <p:cNvSpPr/>
          <p:nvPr/>
        </p:nvSpPr>
        <p:spPr>
          <a:xfrm>
            <a:off x="9276081" y="5781818"/>
            <a:ext cx="2441302" cy="594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CaixaDeTexto 88"/>
          <p:cNvSpPr txBox="1"/>
          <p:nvPr/>
        </p:nvSpPr>
        <p:spPr>
          <a:xfrm>
            <a:off x="9041203" y="5853204"/>
            <a:ext cx="28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Demais usuários recebem acesso simultâneo  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4398579" y="210658"/>
            <a:ext cx="7793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 Black" panose="020B0A04020102020204" pitchFamily="34" charset="0"/>
              </a:rPr>
              <a:t>Solução de Negócio - TecShine </a:t>
            </a: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15" y="4087057"/>
            <a:ext cx="831784" cy="831784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4232" y="2125402"/>
            <a:ext cx="970114" cy="1111783"/>
          </a:xfrm>
          <a:prstGeom prst="rect">
            <a:avLst/>
          </a:prstGeom>
        </p:spPr>
      </p:pic>
      <p:sp>
        <p:nvSpPr>
          <p:cNvPr id="47" name="Retângulo 46"/>
          <p:cNvSpPr/>
          <p:nvPr/>
        </p:nvSpPr>
        <p:spPr>
          <a:xfrm>
            <a:off x="367862" y="1892903"/>
            <a:ext cx="1839310" cy="145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8466" y="3812313"/>
            <a:ext cx="970114" cy="1111783"/>
          </a:xfrm>
          <a:prstGeom prst="rect">
            <a:avLst/>
          </a:prstGeom>
        </p:spPr>
      </p:pic>
      <p:sp>
        <p:nvSpPr>
          <p:cNvPr id="52" name="Retângulo 51"/>
          <p:cNvSpPr/>
          <p:nvPr/>
        </p:nvSpPr>
        <p:spPr>
          <a:xfrm>
            <a:off x="352096" y="3579814"/>
            <a:ext cx="1839310" cy="145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190270" y="395267"/>
            <a:ext cx="243731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Enquanto não há movimento no ambiente, a fonte de luz permanece na intensidade pré-definida pelo administrador</a:t>
            </a:r>
          </a:p>
        </p:txBody>
      </p:sp>
      <p:cxnSp>
        <p:nvCxnSpPr>
          <p:cNvPr id="70" name="Conector de Seta Reta 65"/>
          <p:cNvCxnSpPr/>
          <p:nvPr/>
        </p:nvCxnSpPr>
        <p:spPr>
          <a:xfrm flipV="1">
            <a:off x="1264536" y="1275870"/>
            <a:ext cx="0" cy="41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71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96686" y="6858000"/>
            <a:ext cx="4175760" cy="293914"/>
          </a:xfrm>
        </p:spPr>
        <p:txBody>
          <a:bodyPr>
            <a:normAutofit fontScale="70000" lnSpcReduction="20000"/>
          </a:bodyPr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52" y="3427923"/>
            <a:ext cx="563575" cy="563575"/>
          </a:xfrm>
          <a:prstGeom prst="rect">
            <a:avLst/>
          </a:prstGeom>
        </p:spPr>
      </p:pic>
      <p:cxnSp>
        <p:nvCxnSpPr>
          <p:cNvPr id="14" name="Conector de Seta Reta 13"/>
          <p:cNvCxnSpPr/>
          <p:nvPr/>
        </p:nvCxnSpPr>
        <p:spPr>
          <a:xfrm>
            <a:off x="4036423" y="3642675"/>
            <a:ext cx="5355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158" y="3394380"/>
            <a:ext cx="609295" cy="609295"/>
          </a:xfrm>
          <a:prstGeom prst="rect">
            <a:avLst/>
          </a:prstGeom>
        </p:spPr>
      </p:pic>
      <p:cxnSp>
        <p:nvCxnSpPr>
          <p:cNvPr id="20" name="Conector de Seta Reta 19"/>
          <p:cNvCxnSpPr/>
          <p:nvPr/>
        </p:nvCxnSpPr>
        <p:spPr>
          <a:xfrm>
            <a:off x="5956663" y="3642675"/>
            <a:ext cx="5355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91" y="3116142"/>
            <a:ext cx="1187139" cy="1187139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068" y="3050961"/>
            <a:ext cx="903209" cy="903209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363690" y="5781818"/>
            <a:ext cx="2101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As informações são captadas através do sensor  TCRT5000</a:t>
            </a:r>
          </a:p>
        </p:txBody>
      </p:sp>
      <p:cxnSp>
        <p:nvCxnSpPr>
          <p:cNvPr id="48" name="Conector de Seta Reta 47"/>
          <p:cNvCxnSpPr/>
          <p:nvPr/>
        </p:nvCxnSpPr>
        <p:spPr>
          <a:xfrm>
            <a:off x="1281221" y="5290460"/>
            <a:ext cx="0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2395330" y="3667539"/>
            <a:ext cx="397459" cy="1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2943005" y="2141059"/>
            <a:ext cx="279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Internet de fibra e Roteador de longo alcance recebem as informações 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2910188" y="2080268"/>
            <a:ext cx="2932314" cy="587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de Seta Reta 65"/>
          <p:cNvCxnSpPr/>
          <p:nvPr/>
        </p:nvCxnSpPr>
        <p:spPr>
          <a:xfrm flipV="1">
            <a:off x="3308684" y="2833001"/>
            <a:ext cx="0" cy="41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 flipV="1">
            <a:off x="5225872" y="2833001"/>
            <a:ext cx="0" cy="41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/>
          <p:cNvSpPr txBox="1"/>
          <p:nvPr/>
        </p:nvSpPr>
        <p:spPr>
          <a:xfrm>
            <a:off x="6350618" y="4883656"/>
            <a:ext cx="222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As informações  são armazenadas no Banco de Dados MySQL Server  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6350618" y="4870592"/>
            <a:ext cx="2336182" cy="672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4" name="Conector de Seta Reta 83"/>
          <p:cNvCxnSpPr/>
          <p:nvPr/>
        </p:nvCxnSpPr>
        <p:spPr>
          <a:xfrm>
            <a:off x="7372260" y="4439550"/>
            <a:ext cx="0" cy="305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ângulo 85"/>
          <p:cNvSpPr/>
          <p:nvPr/>
        </p:nvSpPr>
        <p:spPr>
          <a:xfrm>
            <a:off x="9263656" y="1033092"/>
            <a:ext cx="1929123" cy="1047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CaixaDeTexto 89"/>
          <p:cNvSpPr txBox="1"/>
          <p:nvPr/>
        </p:nvSpPr>
        <p:spPr>
          <a:xfrm>
            <a:off x="4566063" y="248194"/>
            <a:ext cx="8579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 Black" panose="020B0A04020102020204" pitchFamily="34" charset="0"/>
              </a:rPr>
              <a:t>Solução Técnica - TecShine </a:t>
            </a: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8242663" y="3619953"/>
            <a:ext cx="8882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 flipV="1">
            <a:off x="10177672" y="2259874"/>
            <a:ext cx="1" cy="657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9196251" y="1064605"/>
            <a:ext cx="2063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Através da Plataforma desenvolvida em HTML, CSS e JavaScript   o usuário acompanha todas as informações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682015" y="4099443"/>
            <a:ext cx="1384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+mj-lt"/>
              </a:rPr>
              <a:t>ROTEADOR WI-FI 6 GIGABIT AX5400 ARCHER AX73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4629764" y="4058433"/>
            <a:ext cx="1491115" cy="656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6347649" y="1946476"/>
            <a:ext cx="16257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i="0" dirty="0">
                <a:solidFill>
                  <a:srgbClr val="202124"/>
                </a:solidFill>
                <a:effectLst/>
              </a:rPr>
              <a:t>Servidor Amazon Web Services (AWS)</a:t>
            </a:r>
            <a:endParaRPr lang="pt-BR" sz="1200" dirty="0"/>
          </a:p>
        </p:txBody>
      </p:sp>
      <p:sp>
        <p:nvSpPr>
          <p:cNvPr id="25" name="Retângulo 24"/>
          <p:cNvSpPr/>
          <p:nvPr/>
        </p:nvSpPr>
        <p:spPr>
          <a:xfrm>
            <a:off x="6311153" y="1946476"/>
            <a:ext cx="1709165" cy="448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de Seta Reta 31"/>
          <p:cNvCxnSpPr/>
          <p:nvPr/>
        </p:nvCxnSpPr>
        <p:spPr>
          <a:xfrm>
            <a:off x="7160522" y="2483650"/>
            <a:ext cx="0" cy="567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9275740" y="4924863"/>
            <a:ext cx="22055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Computador com especificações simples para acesso à plataforma</a:t>
            </a:r>
          </a:p>
        </p:txBody>
      </p:sp>
      <p:cxnSp>
        <p:nvCxnSpPr>
          <p:cNvPr id="38" name="Conector de Seta Reta 37"/>
          <p:cNvCxnSpPr/>
          <p:nvPr/>
        </p:nvCxnSpPr>
        <p:spPr>
          <a:xfrm flipH="1">
            <a:off x="10192441" y="4108025"/>
            <a:ext cx="1" cy="663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/>
          <p:cNvSpPr/>
          <p:nvPr/>
        </p:nvSpPr>
        <p:spPr>
          <a:xfrm>
            <a:off x="210207" y="1780938"/>
            <a:ext cx="2165131" cy="3402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15" y="4087057"/>
            <a:ext cx="831784" cy="831784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4232" y="2125402"/>
            <a:ext cx="970114" cy="1111783"/>
          </a:xfrm>
          <a:prstGeom prst="rect">
            <a:avLst/>
          </a:prstGeom>
        </p:spPr>
      </p:pic>
      <p:sp>
        <p:nvSpPr>
          <p:cNvPr id="44" name="Retângulo 43"/>
          <p:cNvSpPr/>
          <p:nvPr/>
        </p:nvSpPr>
        <p:spPr>
          <a:xfrm>
            <a:off x="367862" y="1892903"/>
            <a:ext cx="1839310" cy="145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8466" y="3812313"/>
            <a:ext cx="970114" cy="1111783"/>
          </a:xfrm>
          <a:prstGeom prst="rect">
            <a:avLst/>
          </a:prstGeom>
        </p:spPr>
      </p:pic>
      <p:sp>
        <p:nvSpPr>
          <p:cNvPr id="46" name="Retângulo 45"/>
          <p:cNvSpPr/>
          <p:nvPr/>
        </p:nvSpPr>
        <p:spPr>
          <a:xfrm>
            <a:off x="352096" y="3579814"/>
            <a:ext cx="1839310" cy="145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190270" y="395267"/>
            <a:ext cx="24373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Intensidade luminosa  pré-determinada através da automação da intensidade da lâmpada</a:t>
            </a:r>
          </a:p>
        </p:txBody>
      </p:sp>
      <p:cxnSp>
        <p:nvCxnSpPr>
          <p:cNvPr id="50" name="Conector de Seta Reta 65"/>
          <p:cNvCxnSpPr/>
          <p:nvPr/>
        </p:nvCxnSpPr>
        <p:spPr>
          <a:xfrm flipV="1">
            <a:off x="1264536" y="1275870"/>
            <a:ext cx="0" cy="41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7053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158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de Proximidade</dc:title>
  <dc:creator>Aluno</dc:creator>
  <cp:lastModifiedBy>BEATRIZ DE VINCENZO E SENA</cp:lastModifiedBy>
  <cp:revision>16</cp:revision>
  <dcterms:created xsi:type="dcterms:W3CDTF">2021-09-20T14:41:09Z</dcterms:created>
  <dcterms:modified xsi:type="dcterms:W3CDTF">2021-09-27T15:14:08Z</dcterms:modified>
</cp:coreProperties>
</file>