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403C-8FF8-57EA-9CE7-9452A66C9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SOLAR TURMERIC STEAMER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8F423-D746-FAA5-F658-6785781BF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IN" dirty="0"/>
              <a:t>*#*#*#*#*#*#*#*#*#*#*#*#*#*#*#*#*#*#*#*#*#*#*#*#*#*#*#*#*#*#*#</a:t>
            </a:r>
          </a:p>
        </p:txBody>
      </p:sp>
    </p:spTree>
    <p:extLst>
      <p:ext uri="{BB962C8B-B14F-4D97-AF65-F5344CB8AC3E}">
        <p14:creationId xmlns:p14="http://schemas.microsoft.com/office/powerpoint/2010/main" val="26972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D64F-CF7F-B807-2C27-E6C9E4C5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ACAD-9850-6D19-908E-33931CF80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TURMERIC STEAMER USE</a:t>
            </a:r>
          </a:p>
          <a:p>
            <a:r>
              <a:rPr lang="en-IN" dirty="0"/>
              <a:t>NORMAL TURMERIC STEAMER</a:t>
            </a:r>
          </a:p>
          <a:p>
            <a:r>
              <a:rPr lang="en-IN" dirty="0"/>
              <a:t>DISADVANTAGE</a:t>
            </a:r>
          </a:p>
          <a:p>
            <a:r>
              <a:rPr lang="en-IN" dirty="0"/>
              <a:t>SOLAR TURMERIC STEAMER</a:t>
            </a:r>
          </a:p>
          <a:p>
            <a:r>
              <a:rPr lang="en-IN" dirty="0"/>
              <a:t>ADVANTAGE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6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9005-60AE-EBAA-F6AF-A594A7D7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IN" dirty="0"/>
              <a:t>TURMERIC STEAMER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D0AA-5577-A62E-D06B-E04AD13B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Turmeric steamer is used to boil the turmeric in the water vapour</a:t>
            </a:r>
          </a:p>
          <a:p>
            <a:r>
              <a:rPr lang="en-IN" dirty="0"/>
              <a:t>And also paddy can be boiled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11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934B-13B7-81B6-BADF-22C5900C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IN" dirty="0"/>
              <a:t>Normal turmeric steamer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6F5D-F230-3820-AF56-A4D65D81A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Wood is used to heat water </a:t>
            </a:r>
          </a:p>
          <a:p>
            <a:r>
              <a:rPr lang="en-IN" dirty="0"/>
              <a:t>Contain 2000 litter of water</a:t>
            </a:r>
          </a:p>
          <a:p>
            <a:r>
              <a:rPr lang="en-IN" dirty="0"/>
              <a:t>Water will get heated in 40 min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72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194D-1D58-23C7-65CB-3A96321E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IN" dirty="0"/>
              <a:t>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4F85-E8F7-2B8A-6005-2A16A939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Cause air pollution</a:t>
            </a:r>
          </a:p>
          <a:p>
            <a:r>
              <a:rPr lang="en-IN" dirty="0"/>
              <a:t>Lots of labour were needed</a:t>
            </a:r>
          </a:p>
          <a:p>
            <a:r>
              <a:rPr lang="en-IN" dirty="0"/>
              <a:t>Difficult to handle</a:t>
            </a:r>
          </a:p>
          <a:p>
            <a:r>
              <a:rPr lang="en-IN" dirty="0"/>
              <a:t>Less </a:t>
            </a:r>
            <a:r>
              <a:rPr lang="en-IN" dirty="0" err="1"/>
              <a:t>safty</a:t>
            </a:r>
            <a:endParaRPr lang="en-IN" dirty="0"/>
          </a:p>
          <a:p>
            <a:r>
              <a:rPr lang="en-IN" dirty="0"/>
              <a:t>Consume more time to boil turmeric</a:t>
            </a:r>
          </a:p>
        </p:txBody>
      </p:sp>
    </p:spTree>
    <p:extLst>
      <p:ext uri="{BB962C8B-B14F-4D97-AF65-F5344CB8AC3E}">
        <p14:creationId xmlns:p14="http://schemas.microsoft.com/office/powerpoint/2010/main" val="1729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7AF5-E3DB-B936-F4C2-1027EEAE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IN" dirty="0"/>
              <a:t>Solar turmeric steamer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2B88-37FD-14C0-C540-A6B09397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electricity to heat water</a:t>
            </a:r>
          </a:p>
          <a:p>
            <a:r>
              <a:rPr lang="en-IN" dirty="0"/>
              <a:t>Contain 2000 and more </a:t>
            </a:r>
            <a:r>
              <a:rPr lang="en-IN" dirty="0" err="1"/>
              <a:t>liter</a:t>
            </a:r>
            <a:r>
              <a:rPr lang="en-IN" dirty="0"/>
              <a:t> of water</a:t>
            </a:r>
          </a:p>
          <a:p>
            <a:r>
              <a:rPr lang="en-IN" dirty="0"/>
              <a:t>Water will get heat in 25 min</a:t>
            </a:r>
          </a:p>
        </p:txBody>
      </p:sp>
    </p:spTree>
    <p:extLst>
      <p:ext uri="{BB962C8B-B14F-4D97-AF65-F5344CB8AC3E}">
        <p14:creationId xmlns:p14="http://schemas.microsoft.com/office/powerpoint/2010/main" val="152586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A35A-8CFB-F5B1-23A6-6698FCEF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E4A8-A386-2749-83B7-0F2C4A54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air pollution</a:t>
            </a:r>
          </a:p>
          <a:p>
            <a:r>
              <a:rPr lang="en-IN" dirty="0"/>
              <a:t>Easy to handle</a:t>
            </a:r>
          </a:p>
          <a:p>
            <a:r>
              <a:rPr lang="en-IN" dirty="0"/>
              <a:t>Less worker is needed</a:t>
            </a:r>
          </a:p>
          <a:p>
            <a:r>
              <a:rPr lang="en-IN" dirty="0"/>
              <a:t>High </a:t>
            </a:r>
            <a:r>
              <a:rPr lang="en-IN" dirty="0" err="1"/>
              <a:t>safty</a:t>
            </a:r>
            <a:endParaRPr lang="en-IN" dirty="0"/>
          </a:p>
          <a:p>
            <a:r>
              <a:rPr lang="en-IN" dirty="0"/>
              <a:t>Cause less time to heat water</a:t>
            </a:r>
          </a:p>
        </p:txBody>
      </p:sp>
    </p:spTree>
    <p:extLst>
      <p:ext uri="{BB962C8B-B14F-4D97-AF65-F5344CB8AC3E}">
        <p14:creationId xmlns:p14="http://schemas.microsoft.com/office/powerpoint/2010/main" val="3311774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5D87-95C0-4029-CE91-421AE1AC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7FF5-936D-EC19-2C47-25D9BBA7E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8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</TotalTime>
  <Words>122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SOLAR TURMERIC STEAMER</vt:lpstr>
      <vt:lpstr>INDEX</vt:lpstr>
      <vt:lpstr>TURMERIC STEAMER</vt:lpstr>
      <vt:lpstr>Normal turmeric steamer</vt:lpstr>
      <vt:lpstr>disadvantage</vt:lpstr>
      <vt:lpstr>Solar turmeric steamer</vt:lpstr>
      <vt:lpstr>advantage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TURMERIC STEAMER</dc:title>
  <dc:creator>K SUGANTH</dc:creator>
  <cp:lastModifiedBy>K SUGANTH</cp:lastModifiedBy>
  <cp:revision>3</cp:revision>
  <dcterms:created xsi:type="dcterms:W3CDTF">2023-11-06T12:31:12Z</dcterms:created>
  <dcterms:modified xsi:type="dcterms:W3CDTF">2024-03-14T13:23:15Z</dcterms:modified>
</cp:coreProperties>
</file>