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4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4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2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3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4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4528-79AE-4452-B636-0C06426F0267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996C-BD96-47A8-BEAF-A9D77EDBC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5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22" y="2900746"/>
            <a:ext cx="2419688" cy="1467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95" y="2708979"/>
            <a:ext cx="2114845" cy="1514686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4627984" y="3265714"/>
            <a:ext cx="1828800" cy="57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6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현직</dc:creator>
  <cp:lastModifiedBy>배 현직</cp:lastModifiedBy>
  <cp:revision>2</cp:revision>
  <dcterms:created xsi:type="dcterms:W3CDTF">2017-02-17T03:39:21Z</dcterms:created>
  <dcterms:modified xsi:type="dcterms:W3CDTF">2017-02-17T03:54:27Z</dcterms:modified>
</cp:coreProperties>
</file>