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Archivo" panose="020B0604020202020204" charset="0"/>
      <p:regular r:id="rId12"/>
      <p:bold r:id="rId13"/>
      <p:italic r:id="rId14"/>
      <p:boldItalic r:id="rId15"/>
    </p:embeddedFont>
    <p:embeddedFont>
      <p:font typeface="Bebas Neue" panose="020B0604020202020204" charset="0"/>
      <p:regular r:id="rId16"/>
    </p:embeddedFont>
    <p:embeddedFont>
      <p:font typeface="Franklin Gothic Book" panose="020B0503020102020204" pitchFamily="34" charset="0"/>
      <p:regular r:id="rId17"/>
      <p:italic r:id="rId18"/>
    </p:embeddedFont>
    <p:embeddedFont>
      <p:font typeface="Nunito Light" pitchFamily="2" charset="-52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93CA1C-37BC-4435-A248-2F2DF7F77469}">
  <a:tblStyle styleId="{8593CA1C-37BC-4435-A248-2F2DF7F774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B12C62-A7B4-4E4D-A10A-C5BFBDF8ED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3F761-196D-4E80-9BC8-5B6EAF3B03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6516092-546E-4DFB-9F93-53A22C14B262}">
      <dgm:prSet phldrT="[Текст]"/>
      <dgm:spPr/>
      <dgm:t>
        <a:bodyPr/>
        <a:lstStyle/>
        <a:p>
          <a:r>
            <a:rPr lang="ru-RU" dirty="0"/>
            <a:t>Главный офис</a:t>
          </a:r>
        </a:p>
      </dgm:t>
    </dgm:pt>
    <dgm:pt modelId="{39278144-9ED7-4461-A803-B05035EA8C58}" type="parTrans" cxnId="{9763BAEC-683C-4F53-AA46-1685CC47969F}">
      <dgm:prSet/>
      <dgm:spPr/>
      <dgm:t>
        <a:bodyPr/>
        <a:lstStyle/>
        <a:p>
          <a:endParaRPr lang="ru-RU"/>
        </a:p>
      </dgm:t>
    </dgm:pt>
    <dgm:pt modelId="{68151CF2-42D5-4EFF-934B-4B84158F27A3}" type="sibTrans" cxnId="{9763BAEC-683C-4F53-AA46-1685CC47969F}">
      <dgm:prSet/>
      <dgm:spPr/>
      <dgm:t>
        <a:bodyPr/>
        <a:lstStyle/>
        <a:p>
          <a:endParaRPr lang="ru-RU"/>
        </a:p>
      </dgm:t>
    </dgm:pt>
    <dgm:pt modelId="{F3C841F4-1F0F-4652-9EBE-5D58F2CB3343}">
      <dgm:prSet phldrT="[Текст]"/>
      <dgm:spPr/>
      <dgm:t>
        <a:bodyPr/>
        <a:lstStyle/>
        <a:p>
          <a:r>
            <a:rPr lang="ru-RU" dirty="0"/>
            <a:t>Филиал</a:t>
          </a:r>
        </a:p>
      </dgm:t>
    </dgm:pt>
    <dgm:pt modelId="{6FD66699-B613-4A9E-A1D9-BB3E9021B9E1}" type="parTrans" cxnId="{FB07EFB3-6556-4BD8-9BA8-374F0DE8DFF6}">
      <dgm:prSet/>
      <dgm:spPr/>
      <dgm:t>
        <a:bodyPr/>
        <a:lstStyle/>
        <a:p>
          <a:endParaRPr lang="ru-RU"/>
        </a:p>
      </dgm:t>
    </dgm:pt>
    <dgm:pt modelId="{309B2E34-182F-4373-8E92-723164318861}" type="sibTrans" cxnId="{FB07EFB3-6556-4BD8-9BA8-374F0DE8DFF6}">
      <dgm:prSet/>
      <dgm:spPr/>
      <dgm:t>
        <a:bodyPr/>
        <a:lstStyle/>
        <a:p>
          <a:endParaRPr lang="ru-RU"/>
        </a:p>
      </dgm:t>
    </dgm:pt>
    <dgm:pt modelId="{CA5564A4-2B3D-477F-8CA1-B181BDD805E2}">
      <dgm:prSet phldrT="[Текст]"/>
      <dgm:spPr/>
      <dgm:t>
        <a:bodyPr/>
        <a:lstStyle/>
        <a:p>
          <a:r>
            <a:rPr lang="ru-RU" dirty="0"/>
            <a:t>Представитель</a:t>
          </a:r>
        </a:p>
      </dgm:t>
    </dgm:pt>
    <dgm:pt modelId="{57F4B7EB-FDD5-4B08-AD1A-68F750065188}" type="parTrans" cxnId="{14BA57ED-0A6F-4037-8EDB-31C0C90096F7}">
      <dgm:prSet/>
      <dgm:spPr/>
      <dgm:t>
        <a:bodyPr/>
        <a:lstStyle/>
        <a:p>
          <a:endParaRPr lang="ru-RU"/>
        </a:p>
      </dgm:t>
    </dgm:pt>
    <dgm:pt modelId="{26F4B151-C065-4951-8175-AB7EC5480EF6}" type="sibTrans" cxnId="{14BA57ED-0A6F-4037-8EDB-31C0C90096F7}">
      <dgm:prSet/>
      <dgm:spPr/>
      <dgm:t>
        <a:bodyPr/>
        <a:lstStyle/>
        <a:p>
          <a:endParaRPr lang="ru-RU"/>
        </a:p>
      </dgm:t>
    </dgm:pt>
    <dgm:pt modelId="{46BD7308-572F-49F0-A192-D041E1AE14F9}">
      <dgm:prSet phldrT="[Текст]"/>
      <dgm:spPr/>
      <dgm:t>
        <a:bodyPr/>
        <a:lstStyle/>
        <a:p>
          <a:r>
            <a:rPr lang="ru-RU" dirty="0"/>
            <a:t>Филиал</a:t>
          </a:r>
        </a:p>
      </dgm:t>
    </dgm:pt>
    <dgm:pt modelId="{B9059974-23BF-47A3-B5A8-FF88C34FCA02}" type="parTrans" cxnId="{D224F068-3503-4A78-83FC-FACED6FE1575}">
      <dgm:prSet/>
      <dgm:spPr/>
      <dgm:t>
        <a:bodyPr/>
        <a:lstStyle/>
        <a:p>
          <a:endParaRPr lang="ru-RU"/>
        </a:p>
      </dgm:t>
    </dgm:pt>
    <dgm:pt modelId="{FE315730-2515-4EDA-B46C-D99E72FB6839}" type="sibTrans" cxnId="{D224F068-3503-4A78-83FC-FACED6FE1575}">
      <dgm:prSet/>
      <dgm:spPr/>
      <dgm:t>
        <a:bodyPr/>
        <a:lstStyle/>
        <a:p>
          <a:endParaRPr lang="ru-RU"/>
        </a:p>
      </dgm:t>
    </dgm:pt>
    <dgm:pt modelId="{113B0C32-346C-41CC-82C5-F7B8D0412661}">
      <dgm:prSet phldrT="[Текст]"/>
      <dgm:spPr/>
      <dgm:t>
        <a:bodyPr/>
        <a:lstStyle/>
        <a:p>
          <a:r>
            <a:rPr lang="ru-RU" dirty="0"/>
            <a:t>Представитель</a:t>
          </a:r>
        </a:p>
      </dgm:t>
    </dgm:pt>
    <dgm:pt modelId="{FC269022-F603-40E3-907A-31BF6B53A580}" type="parTrans" cxnId="{644626DB-2219-4993-B7C0-BD625A51E1F5}">
      <dgm:prSet/>
      <dgm:spPr/>
      <dgm:t>
        <a:bodyPr/>
        <a:lstStyle/>
        <a:p>
          <a:endParaRPr lang="ru-RU"/>
        </a:p>
      </dgm:t>
    </dgm:pt>
    <dgm:pt modelId="{DF07AF28-C407-4FC2-844E-A04E455B314C}" type="sibTrans" cxnId="{644626DB-2219-4993-B7C0-BD625A51E1F5}">
      <dgm:prSet/>
      <dgm:spPr/>
      <dgm:t>
        <a:bodyPr/>
        <a:lstStyle/>
        <a:p>
          <a:endParaRPr lang="ru-RU"/>
        </a:p>
      </dgm:t>
    </dgm:pt>
    <dgm:pt modelId="{7E296A66-1CFB-43A0-9DCF-48C693E8495E}">
      <dgm:prSet phldrT="[Текст]"/>
      <dgm:spPr/>
      <dgm:t>
        <a:bodyPr/>
        <a:lstStyle/>
        <a:p>
          <a:r>
            <a:rPr lang="ru-RU" dirty="0"/>
            <a:t>Сотрудники</a:t>
          </a:r>
        </a:p>
      </dgm:t>
    </dgm:pt>
    <dgm:pt modelId="{32CE76D0-376C-47B3-92B1-D21D4759467D}" type="parTrans" cxnId="{5A15A2BF-0ED6-42FF-9B1F-9A67527F5A82}">
      <dgm:prSet/>
      <dgm:spPr/>
      <dgm:t>
        <a:bodyPr/>
        <a:lstStyle/>
        <a:p>
          <a:endParaRPr lang="ru-RU"/>
        </a:p>
      </dgm:t>
    </dgm:pt>
    <dgm:pt modelId="{E675C689-4433-4593-B1C4-471354334E50}" type="sibTrans" cxnId="{5A15A2BF-0ED6-42FF-9B1F-9A67527F5A82}">
      <dgm:prSet/>
      <dgm:spPr/>
      <dgm:t>
        <a:bodyPr/>
        <a:lstStyle/>
        <a:p>
          <a:endParaRPr lang="ru-RU"/>
        </a:p>
      </dgm:t>
    </dgm:pt>
    <dgm:pt modelId="{38AF9E69-0E6F-4508-9A73-1A00A8F52897}">
      <dgm:prSet phldrT="[Текст]"/>
      <dgm:spPr/>
      <dgm:t>
        <a:bodyPr/>
        <a:lstStyle/>
        <a:p>
          <a:r>
            <a:rPr lang="ru-RU" dirty="0"/>
            <a:t>Сотрудники</a:t>
          </a:r>
        </a:p>
      </dgm:t>
    </dgm:pt>
    <dgm:pt modelId="{52576B2A-E83C-4F04-9C11-168FBC0460F7}" type="parTrans" cxnId="{9F94173A-95CB-4FB5-AEFC-E4EC18966394}">
      <dgm:prSet/>
      <dgm:spPr/>
      <dgm:t>
        <a:bodyPr/>
        <a:lstStyle/>
        <a:p>
          <a:endParaRPr lang="ru-RU"/>
        </a:p>
      </dgm:t>
    </dgm:pt>
    <dgm:pt modelId="{4A20BA1C-1FEB-48FF-BB0A-F022F96EC2B4}" type="sibTrans" cxnId="{9F94173A-95CB-4FB5-AEFC-E4EC18966394}">
      <dgm:prSet/>
      <dgm:spPr/>
      <dgm:t>
        <a:bodyPr/>
        <a:lstStyle/>
        <a:p>
          <a:endParaRPr lang="ru-RU"/>
        </a:p>
      </dgm:t>
    </dgm:pt>
    <dgm:pt modelId="{88D4CE5C-7ABA-44FB-910D-9C4E62085180}" type="pres">
      <dgm:prSet presAssocID="{7A73F761-196D-4E80-9BC8-5B6EAF3B03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A46881-8432-49BA-9456-B72E73AA955D}" type="pres">
      <dgm:prSet presAssocID="{A6516092-546E-4DFB-9F93-53A22C14B262}" presName="hierRoot1" presStyleCnt="0"/>
      <dgm:spPr/>
    </dgm:pt>
    <dgm:pt modelId="{2C7AAF08-9A58-4F59-8AD0-8D6119511EFA}" type="pres">
      <dgm:prSet presAssocID="{A6516092-546E-4DFB-9F93-53A22C14B262}" presName="composite" presStyleCnt="0"/>
      <dgm:spPr/>
    </dgm:pt>
    <dgm:pt modelId="{69807B13-C285-4AFD-81E5-C542C87AD231}" type="pres">
      <dgm:prSet presAssocID="{A6516092-546E-4DFB-9F93-53A22C14B262}" presName="background" presStyleLbl="node0" presStyleIdx="0" presStyleCnt="1"/>
      <dgm:spPr/>
    </dgm:pt>
    <dgm:pt modelId="{863AB372-969E-4CEC-A7B4-CDD1C47A9088}" type="pres">
      <dgm:prSet presAssocID="{A6516092-546E-4DFB-9F93-53A22C14B262}" presName="text" presStyleLbl="fgAcc0" presStyleIdx="0" presStyleCnt="1">
        <dgm:presLayoutVars>
          <dgm:chPref val="3"/>
        </dgm:presLayoutVars>
      </dgm:prSet>
      <dgm:spPr/>
    </dgm:pt>
    <dgm:pt modelId="{F6A750B2-C0C1-4E69-AE0A-FA0641A27B37}" type="pres">
      <dgm:prSet presAssocID="{A6516092-546E-4DFB-9F93-53A22C14B262}" presName="hierChild2" presStyleCnt="0"/>
      <dgm:spPr/>
    </dgm:pt>
    <dgm:pt modelId="{63ADDF71-6A06-4F06-8768-475CF36DED85}" type="pres">
      <dgm:prSet presAssocID="{6FD66699-B613-4A9E-A1D9-BB3E9021B9E1}" presName="Name10" presStyleLbl="parChTrans1D2" presStyleIdx="0" presStyleCnt="2"/>
      <dgm:spPr/>
    </dgm:pt>
    <dgm:pt modelId="{F7F7989A-3E24-42E8-AFB4-AE128860FBC5}" type="pres">
      <dgm:prSet presAssocID="{F3C841F4-1F0F-4652-9EBE-5D58F2CB3343}" presName="hierRoot2" presStyleCnt="0"/>
      <dgm:spPr/>
    </dgm:pt>
    <dgm:pt modelId="{8F2017B3-2502-43B7-922B-CD596E41BCE0}" type="pres">
      <dgm:prSet presAssocID="{F3C841F4-1F0F-4652-9EBE-5D58F2CB3343}" presName="composite2" presStyleCnt="0"/>
      <dgm:spPr/>
    </dgm:pt>
    <dgm:pt modelId="{5EA80E44-00BC-4585-8381-A9637491A5DE}" type="pres">
      <dgm:prSet presAssocID="{F3C841F4-1F0F-4652-9EBE-5D58F2CB3343}" presName="background2" presStyleLbl="node2" presStyleIdx="0" presStyleCnt="2"/>
      <dgm:spPr/>
    </dgm:pt>
    <dgm:pt modelId="{5F8A0273-CA9C-4653-8E90-EFEBD4BCA835}" type="pres">
      <dgm:prSet presAssocID="{F3C841F4-1F0F-4652-9EBE-5D58F2CB3343}" presName="text2" presStyleLbl="fgAcc2" presStyleIdx="0" presStyleCnt="2">
        <dgm:presLayoutVars>
          <dgm:chPref val="3"/>
        </dgm:presLayoutVars>
      </dgm:prSet>
      <dgm:spPr/>
    </dgm:pt>
    <dgm:pt modelId="{225A3B51-071B-4A2B-AD57-3541469C8668}" type="pres">
      <dgm:prSet presAssocID="{F3C841F4-1F0F-4652-9EBE-5D58F2CB3343}" presName="hierChild3" presStyleCnt="0"/>
      <dgm:spPr/>
    </dgm:pt>
    <dgm:pt modelId="{1CC67DA0-9E7D-4582-B578-B4DDFC5A02CF}" type="pres">
      <dgm:prSet presAssocID="{57F4B7EB-FDD5-4B08-AD1A-68F750065188}" presName="Name17" presStyleLbl="parChTrans1D3" presStyleIdx="0" presStyleCnt="4"/>
      <dgm:spPr/>
    </dgm:pt>
    <dgm:pt modelId="{772620C9-9C80-480D-A20D-E051709DF72A}" type="pres">
      <dgm:prSet presAssocID="{CA5564A4-2B3D-477F-8CA1-B181BDD805E2}" presName="hierRoot3" presStyleCnt="0"/>
      <dgm:spPr/>
    </dgm:pt>
    <dgm:pt modelId="{34A48609-9DDB-4242-BA16-4885F92DC49F}" type="pres">
      <dgm:prSet presAssocID="{CA5564A4-2B3D-477F-8CA1-B181BDD805E2}" presName="composite3" presStyleCnt="0"/>
      <dgm:spPr/>
    </dgm:pt>
    <dgm:pt modelId="{0726D123-7833-4388-A47B-18BA0427826C}" type="pres">
      <dgm:prSet presAssocID="{CA5564A4-2B3D-477F-8CA1-B181BDD805E2}" presName="background3" presStyleLbl="node3" presStyleIdx="0" presStyleCnt="4"/>
      <dgm:spPr/>
    </dgm:pt>
    <dgm:pt modelId="{8DDA3396-49D7-40A6-8030-C450F36E50E7}" type="pres">
      <dgm:prSet presAssocID="{CA5564A4-2B3D-477F-8CA1-B181BDD805E2}" presName="text3" presStyleLbl="fgAcc3" presStyleIdx="0" presStyleCnt="4">
        <dgm:presLayoutVars>
          <dgm:chPref val="3"/>
        </dgm:presLayoutVars>
      </dgm:prSet>
      <dgm:spPr/>
    </dgm:pt>
    <dgm:pt modelId="{D0202BAF-E605-406B-9982-1E91610EAEE2}" type="pres">
      <dgm:prSet presAssocID="{CA5564A4-2B3D-477F-8CA1-B181BDD805E2}" presName="hierChild4" presStyleCnt="0"/>
      <dgm:spPr/>
    </dgm:pt>
    <dgm:pt modelId="{6642FB3D-5E07-45C0-9E38-03CFFBD7B07C}" type="pres">
      <dgm:prSet presAssocID="{32CE76D0-376C-47B3-92B1-D21D4759467D}" presName="Name17" presStyleLbl="parChTrans1D3" presStyleIdx="1" presStyleCnt="4"/>
      <dgm:spPr/>
    </dgm:pt>
    <dgm:pt modelId="{0A64AD57-9FC7-4083-BFE8-BE82AF38365B}" type="pres">
      <dgm:prSet presAssocID="{7E296A66-1CFB-43A0-9DCF-48C693E8495E}" presName="hierRoot3" presStyleCnt="0"/>
      <dgm:spPr/>
    </dgm:pt>
    <dgm:pt modelId="{72910319-5915-4734-AA92-6B8129515C5E}" type="pres">
      <dgm:prSet presAssocID="{7E296A66-1CFB-43A0-9DCF-48C693E8495E}" presName="composite3" presStyleCnt="0"/>
      <dgm:spPr/>
    </dgm:pt>
    <dgm:pt modelId="{025B1E42-9CF8-4723-B89B-7A7C5F5E871E}" type="pres">
      <dgm:prSet presAssocID="{7E296A66-1CFB-43A0-9DCF-48C693E8495E}" presName="background3" presStyleLbl="node3" presStyleIdx="1" presStyleCnt="4"/>
      <dgm:spPr/>
    </dgm:pt>
    <dgm:pt modelId="{2A0F493B-3588-43C7-A6F9-F735513B6C65}" type="pres">
      <dgm:prSet presAssocID="{7E296A66-1CFB-43A0-9DCF-48C693E8495E}" presName="text3" presStyleLbl="fgAcc3" presStyleIdx="1" presStyleCnt="4">
        <dgm:presLayoutVars>
          <dgm:chPref val="3"/>
        </dgm:presLayoutVars>
      </dgm:prSet>
      <dgm:spPr/>
    </dgm:pt>
    <dgm:pt modelId="{F117D6FE-D6D3-47F6-B477-D9D537E58712}" type="pres">
      <dgm:prSet presAssocID="{7E296A66-1CFB-43A0-9DCF-48C693E8495E}" presName="hierChild4" presStyleCnt="0"/>
      <dgm:spPr/>
    </dgm:pt>
    <dgm:pt modelId="{901B5402-6F5C-406C-A4D9-D7AD176F40A4}" type="pres">
      <dgm:prSet presAssocID="{B9059974-23BF-47A3-B5A8-FF88C34FCA02}" presName="Name10" presStyleLbl="parChTrans1D2" presStyleIdx="1" presStyleCnt="2"/>
      <dgm:spPr/>
    </dgm:pt>
    <dgm:pt modelId="{6E33D1B5-0507-4885-8679-001886558A5D}" type="pres">
      <dgm:prSet presAssocID="{46BD7308-572F-49F0-A192-D041E1AE14F9}" presName="hierRoot2" presStyleCnt="0"/>
      <dgm:spPr/>
    </dgm:pt>
    <dgm:pt modelId="{2741F970-6229-4784-8525-022076116CA1}" type="pres">
      <dgm:prSet presAssocID="{46BD7308-572F-49F0-A192-D041E1AE14F9}" presName="composite2" presStyleCnt="0"/>
      <dgm:spPr/>
    </dgm:pt>
    <dgm:pt modelId="{293B981D-5B09-494F-A73F-9BA569F39FF0}" type="pres">
      <dgm:prSet presAssocID="{46BD7308-572F-49F0-A192-D041E1AE14F9}" presName="background2" presStyleLbl="node2" presStyleIdx="1" presStyleCnt="2"/>
      <dgm:spPr/>
    </dgm:pt>
    <dgm:pt modelId="{3C679EF6-60FA-4E1E-A4BF-7FF891B37C3F}" type="pres">
      <dgm:prSet presAssocID="{46BD7308-572F-49F0-A192-D041E1AE14F9}" presName="text2" presStyleLbl="fgAcc2" presStyleIdx="1" presStyleCnt="2">
        <dgm:presLayoutVars>
          <dgm:chPref val="3"/>
        </dgm:presLayoutVars>
      </dgm:prSet>
      <dgm:spPr/>
    </dgm:pt>
    <dgm:pt modelId="{402340CF-2774-439E-9B1D-C3F797CD0702}" type="pres">
      <dgm:prSet presAssocID="{46BD7308-572F-49F0-A192-D041E1AE14F9}" presName="hierChild3" presStyleCnt="0"/>
      <dgm:spPr/>
    </dgm:pt>
    <dgm:pt modelId="{D986429E-7A27-4103-96D5-3C79CF39E589}" type="pres">
      <dgm:prSet presAssocID="{FC269022-F603-40E3-907A-31BF6B53A580}" presName="Name17" presStyleLbl="parChTrans1D3" presStyleIdx="2" presStyleCnt="4"/>
      <dgm:spPr/>
    </dgm:pt>
    <dgm:pt modelId="{9C8CD91B-7487-42A4-8E4D-254A3E6D6E77}" type="pres">
      <dgm:prSet presAssocID="{113B0C32-346C-41CC-82C5-F7B8D0412661}" presName="hierRoot3" presStyleCnt="0"/>
      <dgm:spPr/>
    </dgm:pt>
    <dgm:pt modelId="{5D8F3026-52DB-47F6-AFFD-5655A290BB6F}" type="pres">
      <dgm:prSet presAssocID="{113B0C32-346C-41CC-82C5-F7B8D0412661}" presName="composite3" presStyleCnt="0"/>
      <dgm:spPr/>
    </dgm:pt>
    <dgm:pt modelId="{F151A5FB-7ABE-4E89-A954-4EF2741CEE77}" type="pres">
      <dgm:prSet presAssocID="{113B0C32-346C-41CC-82C5-F7B8D0412661}" presName="background3" presStyleLbl="node3" presStyleIdx="2" presStyleCnt="4"/>
      <dgm:spPr/>
    </dgm:pt>
    <dgm:pt modelId="{2BC386B8-847F-4F25-9C1D-1BAF3617975A}" type="pres">
      <dgm:prSet presAssocID="{113B0C32-346C-41CC-82C5-F7B8D0412661}" presName="text3" presStyleLbl="fgAcc3" presStyleIdx="2" presStyleCnt="4">
        <dgm:presLayoutVars>
          <dgm:chPref val="3"/>
        </dgm:presLayoutVars>
      </dgm:prSet>
      <dgm:spPr/>
    </dgm:pt>
    <dgm:pt modelId="{6F4EB327-089B-481D-B180-96B7B455B839}" type="pres">
      <dgm:prSet presAssocID="{113B0C32-346C-41CC-82C5-F7B8D0412661}" presName="hierChild4" presStyleCnt="0"/>
      <dgm:spPr/>
    </dgm:pt>
    <dgm:pt modelId="{BDAA1C0B-C3C4-4227-B4CB-2D2D67D8091F}" type="pres">
      <dgm:prSet presAssocID="{52576B2A-E83C-4F04-9C11-168FBC0460F7}" presName="Name17" presStyleLbl="parChTrans1D3" presStyleIdx="3" presStyleCnt="4"/>
      <dgm:spPr/>
    </dgm:pt>
    <dgm:pt modelId="{84F61C23-D41A-41D8-A4A4-2F81D6E8842E}" type="pres">
      <dgm:prSet presAssocID="{38AF9E69-0E6F-4508-9A73-1A00A8F52897}" presName="hierRoot3" presStyleCnt="0"/>
      <dgm:spPr/>
    </dgm:pt>
    <dgm:pt modelId="{D0DBC342-A5E9-46CC-B029-DF3F8C7A0551}" type="pres">
      <dgm:prSet presAssocID="{38AF9E69-0E6F-4508-9A73-1A00A8F52897}" presName="composite3" presStyleCnt="0"/>
      <dgm:spPr/>
    </dgm:pt>
    <dgm:pt modelId="{221CEA85-D8BA-4932-8AA4-FB906C41A997}" type="pres">
      <dgm:prSet presAssocID="{38AF9E69-0E6F-4508-9A73-1A00A8F52897}" presName="background3" presStyleLbl="node3" presStyleIdx="3" presStyleCnt="4"/>
      <dgm:spPr/>
    </dgm:pt>
    <dgm:pt modelId="{7D7383B7-2FA6-460D-9548-F113E28EBD62}" type="pres">
      <dgm:prSet presAssocID="{38AF9E69-0E6F-4508-9A73-1A00A8F52897}" presName="text3" presStyleLbl="fgAcc3" presStyleIdx="3" presStyleCnt="4">
        <dgm:presLayoutVars>
          <dgm:chPref val="3"/>
        </dgm:presLayoutVars>
      </dgm:prSet>
      <dgm:spPr/>
    </dgm:pt>
    <dgm:pt modelId="{FD6B91B0-5EF3-4A9C-BDD9-7CA25BFF9C23}" type="pres">
      <dgm:prSet presAssocID="{38AF9E69-0E6F-4508-9A73-1A00A8F52897}" presName="hierChild4" presStyleCnt="0"/>
      <dgm:spPr/>
    </dgm:pt>
  </dgm:ptLst>
  <dgm:cxnLst>
    <dgm:cxn modelId="{9F94173A-95CB-4FB5-AEFC-E4EC18966394}" srcId="{46BD7308-572F-49F0-A192-D041E1AE14F9}" destId="{38AF9E69-0E6F-4508-9A73-1A00A8F52897}" srcOrd="1" destOrd="0" parTransId="{52576B2A-E83C-4F04-9C11-168FBC0460F7}" sibTransId="{4A20BA1C-1FEB-48FF-BB0A-F022F96EC2B4}"/>
    <dgm:cxn modelId="{0C4E4B43-0075-4EC1-A710-865A7EE0026D}" type="presOf" srcId="{A6516092-546E-4DFB-9F93-53A22C14B262}" destId="{863AB372-969E-4CEC-A7B4-CDD1C47A9088}" srcOrd="0" destOrd="0" presId="urn:microsoft.com/office/officeart/2005/8/layout/hierarchy1"/>
    <dgm:cxn modelId="{1245C868-DB49-406B-A5A3-2E7D6FA49728}" type="presOf" srcId="{6FD66699-B613-4A9E-A1D9-BB3E9021B9E1}" destId="{63ADDF71-6A06-4F06-8768-475CF36DED85}" srcOrd="0" destOrd="0" presId="urn:microsoft.com/office/officeart/2005/8/layout/hierarchy1"/>
    <dgm:cxn modelId="{D224F068-3503-4A78-83FC-FACED6FE1575}" srcId="{A6516092-546E-4DFB-9F93-53A22C14B262}" destId="{46BD7308-572F-49F0-A192-D041E1AE14F9}" srcOrd="1" destOrd="0" parTransId="{B9059974-23BF-47A3-B5A8-FF88C34FCA02}" sibTransId="{FE315730-2515-4EDA-B46C-D99E72FB6839}"/>
    <dgm:cxn modelId="{D5DE7C6B-DCA2-490F-9B81-D31913752415}" type="presOf" srcId="{52576B2A-E83C-4F04-9C11-168FBC0460F7}" destId="{BDAA1C0B-C3C4-4227-B4CB-2D2D67D8091F}" srcOrd="0" destOrd="0" presId="urn:microsoft.com/office/officeart/2005/8/layout/hierarchy1"/>
    <dgm:cxn modelId="{BD86E273-D19B-4698-9C34-6D9CA3E0381C}" type="presOf" srcId="{FC269022-F603-40E3-907A-31BF6B53A580}" destId="{D986429E-7A27-4103-96D5-3C79CF39E589}" srcOrd="0" destOrd="0" presId="urn:microsoft.com/office/officeart/2005/8/layout/hierarchy1"/>
    <dgm:cxn modelId="{F8217674-D080-4044-96EF-3113AAC0FB12}" type="presOf" srcId="{F3C841F4-1F0F-4652-9EBE-5D58F2CB3343}" destId="{5F8A0273-CA9C-4653-8E90-EFEBD4BCA835}" srcOrd="0" destOrd="0" presId="urn:microsoft.com/office/officeart/2005/8/layout/hierarchy1"/>
    <dgm:cxn modelId="{BBAB4555-7B8E-44AD-B099-E6F19488A081}" type="presOf" srcId="{32CE76D0-376C-47B3-92B1-D21D4759467D}" destId="{6642FB3D-5E07-45C0-9E38-03CFFBD7B07C}" srcOrd="0" destOrd="0" presId="urn:microsoft.com/office/officeart/2005/8/layout/hierarchy1"/>
    <dgm:cxn modelId="{BA07825A-E0A0-4CBE-866D-049483E6DB71}" type="presOf" srcId="{7E296A66-1CFB-43A0-9DCF-48C693E8495E}" destId="{2A0F493B-3588-43C7-A6F9-F735513B6C65}" srcOrd="0" destOrd="0" presId="urn:microsoft.com/office/officeart/2005/8/layout/hierarchy1"/>
    <dgm:cxn modelId="{B3D00F99-4837-47A0-89EF-B381C21A75E2}" type="presOf" srcId="{57F4B7EB-FDD5-4B08-AD1A-68F750065188}" destId="{1CC67DA0-9E7D-4582-B578-B4DDFC5A02CF}" srcOrd="0" destOrd="0" presId="urn:microsoft.com/office/officeart/2005/8/layout/hierarchy1"/>
    <dgm:cxn modelId="{FB07EFB3-6556-4BD8-9BA8-374F0DE8DFF6}" srcId="{A6516092-546E-4DFB-9F93-53A22C14B262}" destId="{F3C841F4-1F0F-4652-9EBE-5D58F2CB3343}" srcOrd="0" destOrd="0" parTransId="{6FD66699-B613-4A9E-A1D9-BB3E9021B9E1}" sibTransId="{309B2E34-182F-4373-8E92-723164318861}"/>
    <dgm:cxn modelId="{5A15A2BF-0ED6-42FF-9B1F-9A67527F5A82}" srcId="{F3C841F4-1F0F-4652-9EBE-5D58F2CB3343}" destId="{7E296A66-1CFB-43A0-9DCF-48C693E8495E}" srcOrd="1" destOrd="0" parTransId="{32CE76D0-376C-47B3-92B1-D21D4759467D}" sibTransId="{E675C689-4433-4593-B1C4-471354334E50}"/>
    <dgm:cxn modelId="{6C767CC1-5E3D-4594-935B-571217E14A9F}" type="presOf" srcId="{38AF9E69-0E6F-4508-9A73-1A00A8F52897}" destId="{7D7383B7-2FA6-460D-9548-F113E28EBD62}" srcOrd="0" destOrd="0" presId="urn:microsoft.com/office/officeart/2005/8/layout/hierarchy1"/>
    <dgm:cxn modelId="{A183C1CF-7C89-4448-9D9F-8059D38CA791}" type="presOf" srcId="{113B0C32-346C-41CC-82C5-F7B8D0412661}" destId="{2BC386B8-847F-4F25-9C1D-1BAF3617975A}" srcOrd="0" destOrd="0" presId="urn:microsoft.com/office/officeart/2005/8/layout/hierarchy1"/>
    <dgm:cxn modelId="{24C9CDD0-4823-4C0F-A5BB-EE9E20B2285E}" type="presOf" srcId="{46BD7308-572F-49F0-A192-D041E1AE14F9}" destId="{3C679EF6-60FA-4E1E-A4BF-7FF891B37C3F}" srcOrd="0" destOrd="0" presId="urn:microsoft.com/office/officeart/2005/8/layout/hierarchy1"/>
    <dgm:cxn modelId="{644626DB-2219-4993-B7C0-BD625A51E1F5}" srcId="{46BD7308-572F-49F0-A192-D041E1AE14F9}" destId="{113B0C32-346C-41CC-82C5-F7B8D0412661}" srcOrd="0" destOrd="0" parTransId="{FC269022-F603-40E3-907A-31BF6B53A580}" sibTransId="{DF07AF28-C407-4FC2-844E-A04E455B314C}"/>
    <dgm:cxn modelId="{52E2D3DC-B71E-446B-B6A5-7CBB924EC821}" type="presOf" srcId="{7A73F761-196D-4E80-9BC8-5B6EAF3B0322}" destId="{88D4CE5C-7ABA-44FB-910D-9C4E62085180}" srcOrd="0" destOrd="0" presId="urn:microsoft.com/office/officeart/2005/8/layout/hierarchy1"/>
    <dgm:cxn modelId="{9763BAEC-683C-4F53-AA46-1685CC47969F}" srcId="{7A73F761-196D-4E80-9BC8-5B6EAF3B0322}" destId="{A6516092-546E-4DFB-9F93-53A22C14B262}" srcOrd="0" destOrd="0" parTransId="{39278144-9ED7-4461-A803-B05035EA8C58}" sibTransId="{68151CF2-42D5-4EFF-934B-4B84158F27A3}"/>
    <dgm:cxn modelId="{14BA57ED-0A6F-4037-8EDB-31C0C90096F7}" srcId="{F3C841F4-1F0F-4652-9EBE-5D58F2CB3343}" destId="{CA5564A4-2B3D-477F-8CA1-B181BDD805E2}" srcOrd="0" destOrd="0" parTransId="{57F4B7EB-FDD5-4B08-AD1A-68F750065188}" sibTransId="{26F4B151-C065-4951-8175-AB7EC5480EF6}"/>
    <dgm:cxn modelId="{DF5528F5-2554-453E-A3AC-49F639A82D29}" type="presOf" srcId="{B9059974-23BF-47A3-B5A8-FF88C34FCA02}" destId="{901B5402-6F5C-406C-A4D9-D7AD176F40A4}" srcOrd="0" destOrd="0" presId="urn:microsoft.com/office/officeart/2005/8/layout/hierarchy1"/>
    <dgm:cxn modelId="{279D3EFC-3E7D-45C4-85C7-A5B075A5C356}" type="presOf" srcId="{CA5564A4-2B3D-477F-8CA1-B181BDD805E2}" destId="{8DDA3396-49D7-40A6-8030-C450F36E50E7}" srcOrd="0" destOrd="0" presId="urn:microsoft.com/office/officeart/2005/8/layout/hierarchy1"/>
    <dgm:cxn modelId="{C9CB18E6-C6A8-463A-B430-C9C8B66DE897}" type="presParOf" srcId="{88D4CE5C-7ABA-44FB-910D-9C4E62085180}" destId="{15A46881-8432-49BA-9456-B72E73AA955D}" srcOrd="0" destOrd="0" presId="urn:microsoft.com/office/officeart/2005/8/layout/hierarchy1"/>
    <dgm:cxn modelId="{4C106055-3E02-40EC-A99F-9403E7583715}" type="presParOf" srcId="{15A46881-8432-49BA-9456-B72E73AA955D}" destId="{2C7AAF08-9A58-4F59-8AD0-8D6119511EFA}" srcOrd="0" destOrd="0" presId="urn:microsoft.com/office/officeart/2005/8/layout/hierarchy1"/>
    <dgm:cxn modelId="{1CB3EAEB-49FA-48C0-B4C6-BC1FFFA21566}" type="presParOf" srcId="{2C7AAF08-9A58-4F59-8AD0-8D6119511EFA}" destId="{69807B13-C285-4AFD-81E5-C542C87AD231}" srcOrd="0" destOrd="0" presId="urn:microsoft.com/office/officeart/2005/8/layout/hierarchy1"/>
    <dgm:cxn modelId="{1CF7A430-77DE-47D8-90D6-70EF10AC6BF0}" type="presParOf" srcId="{2C7AAF08-9A58-4F59-8AD0-8D6119511EFA}" destId="{863AB372-969E-4CEC-A7B4-CDD1C47A9088}" srcOrd="1" destOrd="0" presId="urn:microsoft.com/office/officeart/2005/8/layout/hierarchy1"/>
    <dgm:cxn modelId="{49E91FED-33AA-4E35-9C9B-EE2DDE8BEDC5}" type="presParOf" srcId="{15A46881-8432-49BA-9456-B72E73AA955D}" destId="{F6A750B2-C0C1-4E69-AE0A-FA0641A27B37}" srcOrd="1" destOrd="0" presId="urn:microsoft.com/office/officeart/2005/8/layout/hierarchy1"/>
    <dgm:cxn modelId="{2793AD43-FD6D-4075-91D2-5216E3A6770F}" type="presParOf" srcId="{F6A750B2-C0C1-4E69-AE0A-FA0641A27B37}" destId="{63ADDF71-6A06-4F06-8768-475CF36DED85}" srcOrd="0" destOrd="0" presId="urn:microsoft.com/office/officeart/2005/8/layout/hierarchy1"/>
    <dgm:cxn modelId="{8F4B9691-CEF7-4E1C-AF65-E6A4D7194B44}" type="presParOf" srcId="{F6A750B2-C0C1-4E69-AE0A-FA0641A27B37}" destId="{F7F7989A-3E24-42E8-AFB4-AE128860FBC5}" srcOrd="1" destOrd="0" presId="urn:microsoft.com/office/officeart/2005/8/layout/hierarchy1"/>
    <dgm:cxn modelId="{2C359335-1FC0-4913-A31E-4EF06C45A660}" type="presParOf" srcId="{F7F7989A-3E24-42E8-AFB4-AE128860FBC5}" destId="{8F2017B3-2502-43B7-922B-CD596E41BCE0}" srcOrd="0" destOrd="0" presId="urn:microsoft.com/office/officeart/2005/8/layout/hierarchy1"/>
    <dgm:cxn modelId="{D77A2B1E-195C-4E71-87B1-311A9CC21227}" type="presParOf" srcId="{8F2017B3-2502-43B7-922B-CD596E41BCE0}" destId="{5EA80E44-00BC-4585-8381-A9637491A5DE}" srcOrd="0" destOrd="0" presId="urn:microsoft.com/office/officeart/2005/8/layout/hierarchy1"/>
    <dgm:cxn modelId="{F14DBC9A-AA24-4538-9207-8514EBA9B113}" type="presParOf" srcId="{8F2017B3-2502-43B7-922B-CD596E41BCE0}" destId="{5F8A0273-CA9C-4653-8E90-EFEBD4BCA835}" srcOrd="1" destOrd="0" presId="urn:microsoft.com/office/officeart/2005/8/layout/hierarchy1"/>
    <dgm:cxn modelId="{BA7F9627-FA28-4317-8E04-7CE3B9F41773}" type="presParOf" srcId="{F7F7989A-3E24-42E8-AFB4-AE128860FBC5}" destId="{225A3B51-071B-4A2B-AD57-3541469C8668}" srcOrd="1" destOrd="0" presId="urn:microsoft.com/office/officeart/2005/8/layout/hierarchy1"/>
    <dgm:cxn modelId="{70D09E2A-7F2F-4E11-B660-2D3FF90B9204}" type="presParOf" srcId="{225A3B51-071B-4A2B-AD57-3541469C8668}" destId="{1CC67DA0-9E7D-4582-B578-B4DDFC5A02CF}" srcOrd="0" destOrd="0" presId="urn:microsoft.com/office/officeart/2005/8/layout/hierarchy1"/>
    <dgm:cxn modelId="{D0775876-4A54-4568-8F54-1CFA2DF860A8}" type="presParOf" srcId="{225A3B51-071B-4A2B-AD57-3541469C8668}" destId="{772620C9-9C80-480D-A20D-E051709DF72A}" srcOrd="1" destOrd="0" presId="urn:microsoft.com/office/officeart/2005/8/layout/hierarchy1"/>
    <dgm:cxn modelId="{F47BB5C2-CEDB-4CCF-9A73-0032C3A75020}" type="presParOf" srcId="{772620C9-9C80-480D-A20D-E051709DF72A}" destId="{34A48609-9DDB-4242-BA16-4885F92DC49F}" srcOrd="0" destOrd="0" presId="urn:microsoft.com/office/officeart/2005/8/layout/hierarchy1"/>
    <dgm:cxn modelId="{76ED4629-1A1B-4F30-A274-01A67AEF2602}" type="presParOf" srcId="{34A48609-9DDB-4242-BA16-4885F92DC49F}" destId="{0726D123-7833-4388-A47B-18BA0427826C}" srcOrd="0" destOrd="0" presId="urn:microsoft.com/office/officeart/2005/8/layout/hierarchy1"/>
    <dgm:cxn modelId="{F872952A-3F56-4E73-B482-E4CFBFEA00AE}" type="presParOf" srcId="{34A48609-9DDB-4242-BA16-4885F92DC49F}" destId="{8DDA3396-49D7-40A6-8030-C450F36E50E7}" srcOrd="1" destOrd="0" presId="urn:microsoft.com/office/officeart/2005/8/layout/hierarchy1"/>
    <dgm:cxn modelId="{5A3E6F5E-E93B-4FC9-AE36-888B4A091A85}" type="presParOf" srcId="{772620C9-9C80-480D-A20D-E051709DF72A}" destId="{D0202BAF-E605-406B-9982-1E91610EAEE2}" srcOrd="1" destOrd="0" presId="urn:microsoft.com/office/officeart/2005/8/layout/hierarchy1"/>
    <dgm:cxn modelId="{8ECC7045-C513-42B0-9A01-CF076098B5E4}" type="presParOf" srcId="{225A3B51-071B-4A2B-AD57-3541469C8668}" destId="{6642FB3D-5E07-45C0-9E38-03CFFBD7B07C}" srcOrd="2" destOrd="0" presId="urn:microsoft.com/office/officeart/2005/8/layout/hierarchy1"/>
    <dgm:cxn modelId="{6E43796D-DEC5-45B0-B213-B29916611E9E}" type="presParOf" srcId="{225A3B51-071B-4A2B-AD57-3541469C8668}" destId="{0A64AD57-9FC7-4083-BFE8-BE82AF38365B}" srcOrd="3" destOrd="0" presId="urn:microsoft.com/office/officeart/2005/8/layout/hierarchy1"/>
    <dgm:cxn modelId="{97C852FE-30A8-45C3-87E9-B9348AAA8DF0}" type="presParOf" srcId="{0A64AD57-9FC7-4083-BFE8-BE82AF38365B}" destId="{72910319-5915-4734-AA92-6B8129515C5E}" srcOrd="0" destOrd="0" presId="urn:microsoft.com/office/officeart/2005/8/layout/hierarchy1"/>
    <dgm:cxn modelId="{3A55A4E6-E530-48FE-863A-AB1140756FE0}" type="presParOf" srcId="{72910319-5915-4734-AA92-6B8129515C5E}" destId="{025B1E42-9CF8-4723-B89B-7A7C5F5E871E}" srcOrd="0" destOrd="0" presId="urn:microsoft.com/office/officeart/2005/8/layout/hierarchy1"/>
    <dgm:cxn modelId="{0EA51A05-3BC5-4FA3-8471-E81D4913B74F}" type="presParOf" srcId="{72910319-5915-4734-AA92-6B8129515C5E}" destId="{2A0F493B-3588-43C7-A6F9-F735513B6C65}" srcOrd="1" destOrd="0" presId="urn:microsoft.com/office/officeart/2005/8/layout/hierarchy1"/>
    <dgm:cxn modelId="{6BA59469-3036-4E30-BA88-5C5F5CF91A8A}" type="presParOf" srcId="{0A64AD57-9FC7-4083-BFE8-BE82AF38365B}" destId="{F117D6FE-D6D3-47F6-B477-D9D537E58712}" srcOrd="1" destOrd="0" presId="urn:microsoft.com/office/officeart/2005/8/layout/hierarchy1"/>
    <dgm:cxn modelId="{AD62C9BD-C75F-4210-B257-9DD43FB0CE83}" type="presParOf" srcId="{F6A750B2-C0C1-4E69-AE0A-FA0641A27B37}" destId="{901B5402-6F5C-406C-A4D9-D7AD176F40A4}" srcOrd="2" destOrd="0" presId="urn:microsoft.com/office/officeart/2005/8/layout/hierarchy1"/>
    <dgm:cxn modelId="{9D5C69FE-8635-494A-8068-0827FF714320}" type="presParOf" srcId="{F6A750B2-C0C1-4E69-AE0A-FA0641A27B37}" destId="{6E33D1B5-0507-4885-8679-001886558A5D}" srcOrd="3" destOrd="0" presId="urn:microsoft.com/office/officeart/2005/8/layout/hierarchy1"/>
    <dgm:cxn modelId="{551FE06A-A18A-4A25-9405-C26A0F769666}" type="presParOf" srcId="{6E33D1B5-0507-4885-8679-001886558A5D}" destId="{2741F970-6229-4784-8525-022076116CA1}" srcOrd="0" destOrd="0" presId="urn:microsoft.com/office/officeart/2005/8/layout/hierarchy1"/>
    <dgm:cxn modelId="{C6D9EAE0-6CB3-4A31-93CE-B0FAFCCB897E}" type="presParOf" srcId="{2741F970-6229-4784-8525-022076116CA1}" destId="{293B981D-5B09-494F-A73F-9BA569F39FF0}" srcOrd="0" destOrd="0" presId="urn:microsoft.com/office/officeart/2005/8/layout/hierarchy1"/>
    <dgm:cxn modelId="{8FFA3F8A-5D80-4328-9AF5-A107BE441A97}" type="presParOf" srcId="{2741F970-6229-4784-8525-022076116CA1}" destId="{3C679EF6-60FA-4E1E-A4BF-7FF891B37C3F}" srcOrd="1" destOrd="0" presId="urn:microsoft.com/office/officeart/2005/8/layout/hierarchy1"/>
    <dgm:cxn modelId="{00DC9F15-A930-48FB-A751-105F3C024670}" type="presParOf" srcId="{6E33D1B5-0507-4885-8679-001886558A5D}" destId="{402340CF-2774-439E-9B1D-C3F797CD0702}" srcOrd="1" destOrd="0" presId="urn:microsoft.com/office/officeart/2005/8/layout/hierarchy1"/>
    <dgm:cxn modelId="{41366BFB-64F4-49FF-8DA2-A0F0908D6029}" type="presParOf" srcId="{402340CF-2774-439E-9B1D-C3F797CD0702}" destId="{D986429E-7A27-4103-96D5-3C79CF39E589}" srcOrd="0" destOrd="0" presId="urn:microsoft.com/office/officeart/2005/8/layout/hierarchy1"/>
    <dgm:cxn modelId="{FBB747C8-16CC-4E27-ADF1-65CF13F652C1}" type="presParOf" srcId="{402340CF-2774-439E-9B1D-C3F797CD0702}" destId="{9C8CD91B-7487-42A4-8E4D-254A3E6D6E77}" srcOrd="1" destOrd="0" presId="urn:microsoft.com/office/officeart/2005/8/layout/hierarchy1"/>
    <dgm:cxn modelId="{C320DA7B-6E41-45CB-A968-108F27D82F7B}" type="presParOf" srcId="{9C8CD91B-7487-42A4-8E4D-254A3E6D6E77}" destId="{5D8F3026-52DB-47F6-AFFD-5655A290BB6F}" srcOrd="0" destOrd="0" presId="urn:microsoft.com/office/officeart/2005/8/layout/hierarchy1"/>
    <dgm:cxn modelId="{4A20EDA8-DFCE-4B60-A65C-9EC2A695E608}" type="presParOf" srcId="{5D8F3026-52DB-47F6-AFFD-5655A290BB6F}" destId="{F151A5FB-7ABE-4E89-A954-4EF2741CEE77}" srcOrd="0" destOrd="0" presId="urn:microsoft.com/office/officeart/2005/8/layout/hierarchy1"/>
    <dgm:cxn modelId="{274398A2-D083-434A-BCF9-BB32BE076BDE}" type="presParOf" srcId="{5D8F3026-52DB-47F6-AFFD-5655A290BB6F}" destId="{2BC386B8-847F-4F25-9C1D-1BAF3617975A}" srcOrd="1" destOrd="0" presId="urn:microsoft.com/office/officeart/2005/8/layout/hierarchy1"/>
    <dgm:cxn modelId="{D50A5054-C726-4EB8-A0F6-915022C6EBB2}" type="presParOf" srcId="{9C8CD91B-7487-42A4-8E4D-254A3E6D6E77}" destId="{6F4EB327-089B-481D-B180-96B7B455B839}" srcOrd="1" destOrd="0" presId="urn:microsoft.com/office/officeart/2005/8/layout/hierarchy1"/>
    <dgm:cxn modelId="{4203E301-32C9-4447-8AC5-C075B2010792}" type="presParOf" srcId="{402340CF-2774-439E-9B1D-C3F797CD0702}" destId="{BDAA1C0B-C3C4-4227-B4CB-2D2D67D8091F}" srcOrd="2" destOrd="0" presId="urn:microsoft.com/office/officeart/2005/8/layout/hierarchy1"/>
    <dgm:cxn modelId="{A654BBB2-A6C5-4615-9C9B-4678393982DC}" type="presParOf" srcId="{402340CF-2774-439E-9B1D-C3F797CD0702}" destId="{84F61C23-D41A-41D8-A4A4-2F81D6E8842E}" srcOrd="3" destOrd="0" presId="urn:microsoft.com/office/officeart/2005/8/layout/hierarchy1"/>
    <dgm:cxn modelId="{A4E46156-AF5A-432B-B79D-C6FCD0EBE59C}" type="presParOf" srcId="{84F61C23-D41A-41D8-A4A4-2F81D6E8842E}" destId="{D0DBC342-A5E9-46CC-B029-DF3F8C7A0551}" srcOrd="0" destOrd="0" presId="urn:microsoft.com/office/officeart/2005/8/layout/hierarchy1"/>
    <dgm:cxn modelId="{D9863C65-41F8-4039-8A2F-94234ED1D089}" type="presParOf" srcId="{D0DBC342-A5E9-46CC-B029-DF3F8C7A0551}" destId="{221CEA85-D8BA-4932-8AA4-FB906C41A997}" srcOrd="0" destOrd="0" presId="urn:microsoft.com/office/officeart/2005/8/layout/hierarchy1"/>
    <dgm:cxn modelId="{D1558461-4599-42A5-A590-B6C60E4446B1}" type="presParOf" srcId="{D0DBC342-A5E9-46CC-B029-DF3F8C7A0551}" destId="{7D7383B7-2FA6-460D-9548-F113E28EBD62}" srcOrd="1" destOrd="0" presId="urn:microsoft.com/office/officeart/2005/8/layout/hierarchy1"/>
    <dgm:cxn modelId="{199B5160-2395-410B-9D41-AD069CBB5623}" type="presParOf" srcId="{84F61C23-D41A-41D8-A4A4-2F81D6E8842E}" destId="{FD6B91B0-5EF3-4A9C-BDD9-7CA25BFF9C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1C0B-C3C4-4227-B4CB-2D2D67D8091F}">
      <dsp:nvSpPr>
        <dsp:cNvPr id="0" name=""/>
        <dsp:cNvSpPr/>
      </dsp:nvSpPr>
      <dsp:spPr>
        <a:xfrm>
          <a:off x="3616336" y="1848312"/>
          <a:ext cx="621313" cy="295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03"/>
              </a:lnTo>
              <a:lnTo>
                <a:pt x="621313" y="201503"/>
              </a:lnTo>
              <a:lnTo>
                <a:pt x="621313" y="295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6429E-7A27-4103-96D5-3C79CF39E589}">
      <dsp:nvSpPr>
        <dsp:cNvPr id="0" name=""/>
        <dsp:cNvSpPr/>
      </dsp:nvSpPr>
      <dsp:spPr>
        <a:xfrm>
          <a:off x="2995023" y="1848312"/>
          <a:ext cx="621313" cy="295688"/>
        </a:xfrm>
        <a:custGeom>
          <a:avLst/>
          <a:gdLst/>
          <a:ahLst/>
          <a:cxnLst/>
          <a:rect l="0" t="0" r="0" b="0"/>
          <a:pathLst>
            <a:path>
              <a:moveTo>
                <a:pt x="621313" y="0"/>
              </a:moveTo>
              <a:lnTo>
                <a:pt x="621313" y="201503"/>
              </a:lnTo>
              <a:lnTo>
                <a:pt x="0" y="201503"/>
              </a:lnTo>
              <a:lnTo>
                <a:pt x="0" y="295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B5402-6F5C-406C-A4D9-D7AD176F40A4}">
      <dsp:nvSpPr>
        <dsp:cNvPr id="0" name=""/>
        <dsp:cNvSpPr/>
      </dsp:nvSpPr>
      <dsp:spPr>
        <a:xfrm>
          <a:off x="2373710" y="907022"/>
          <a:ext cx="1242626" cy="295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03"/>
              </a:lnTo>
              <a:lnTo>
                <a:pt x="1242626" y="201503"/>
              </a:lnTo>
              <a:lnTo>
                <a:pt x="1242626" y="295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2FB3D-5E07-45C0-9E38-03CFFBD7B07C}">
      <dsp:nvSpPr>
        <dsp:cNvPr id="0" name=""/>
        <dsp:cNvSpPr/>
      </dsp:nvSpPr>
      <dsp:spPr>
        <a:xfrm>
          <a:off x="1131084" y="1848312"/>
          <a:ext cx="621313" cy="295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03"/>
              </a:lnTo>
              <a:lnTo>
                <a:pt x="621313" y="201503"/>
              </a:lnTo>
              <a:lnTo>
                <a:pt x="621313" y="295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67DA0-9E7D-4582-B578-B4DDFC5A02CF}">
      <dsp:nvSpPr>
        <dsp:cNvPr id="0" name=""/>
        <dsp:cNvSpPr/>
      </dsp:nvSpPr>
      <dsp:spPr>
        <a:xfrm>
          <a:off x="509771" y="1848312"/>
          <a:ext cx="621313" cy="295688"/>
        </a:xfrm>
        <a:custGeom>
          <a:avLst/>
          <a:gdLst/>
          <a:ahLst/>
          <a:cxnLst/>
          <a:rect l="0" t="0" r="0" b="0"/>
          <a:pathLst>
            <a:path>
              <a:moveTo>
                <a:pt x="621313" y="0"/>
              </a:moveTo>
              <a:lnTo>
                <a:pt x="621313" y="201503"/>
              </a:lnTo>
              <a:lnTo>
                <a:pt x="0" y="201503"/>
              </a:lnTo>
              <a:lnTo>
                <a:pt x="0" y="295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DDF71-6A06-4F06-8768-475CF36DED85}">
      <dsp:nvSpPr>
        <dsp:cNvPr id="0" name=""/>
        <dsp:cNvSpPr/>
      </dsp:nvSpPr>
      <dsp:spPr>
        <a:xfrm>
          <a:off x="1131084" y="907022"/>
          <a:ext cx="1242626" cy="295688"/>
        </a:xfrm>
        <a:custGeom>
          <a:avLst/>
          <a:gdLst/>
          <a:ahLst/>
          <a:cxnLst/>
          <a:rect l="0" t="0" r="0" b="0"/>
          <a:pathLst>
            <a:path>
              <a:moveTo>
                <a:pt x="1242626" y="0"/>
              </a:moveTo>
              <a:lnTo>
                <a:pt x="1242626" y="201503"/>
              </a:lnTo>
              <a:lnTo>
                <a:pt x="0" y="201503"/>
              </a:lnTo>
              <a:lnTo>
                <a:pt x="0" y="2956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07B13-C285-4AFD-81E5-C542C87AD231}">
      <dsp:nvSpPr>
        <dsp:cNvPr id="0" name=""/>
        <dsp:cNvSpPr/>
      </dsp:nvSpPr>
      <dsp:spPr>
        <a:xfrm>
          <a:off x="1865363" y="261421"/>
          <a:ext cx="1016694" cy="64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AB372-969E-4CEC-A7B4-CDD1C47A9088}">
      <dsp:nvSpPr>
        <dsp:cNvPr id="0" name=""/>
        <dsp:cNvSpPr/>
      </dsp:nvSpPr>
      <dsp:spPr>
        <a:xfrm>
          <a:off x="1978329" y="368739"/>
          <a:ext cx="1016694" cy="6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Главный офис</a:t>
          </a:r>
        </a:p>
      </dsp:txBody>
      <dsp:txXfrm>
        <a:off x="1997238" y="387648"/>
        <a:ext cx="978876" cy="607782"/>
      </dsp:txXfrm>
    </dsp:sp>
    <dsp:sp modelId="{5EA80E44-00BC-4585-8381-A9637491A5DE}">
      <dsp:nvSpPr>
        <dsp:cNvPr id="0" name=""/>
        <dsp:cNvSpPr/>
      </dsp:nvSpPr>
      <dsp:spPr>
        <a:xfrm>
          <a:off x="622737" y="1202711"/>
          <a:ext cx="1016694" cy="64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A0273-CA9C-4653-8E90-EFEBD4BCA835}">
      <dsp:nvSpPr>
        <dsp:cNvPr id="0" name=""/>
        <dsp:cNvSpPr/>
      </dsp:nvSpPr>
      <dsp:spPr>
        <a:xfrm>
          <a:off x="735703" y="1310028"/>
          <a:ext cx="1016694" cy="6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Филиал</a:t>
          </a:r>
        </a:p>
      </dsp:txBody>
      <dsp:txXfrm>
        <a:off x="754612" y="1328937"/>
        <a:ext cx="978876" cy="607782"/>
      </dsp:txXfrm>
    </dsp:sp>
    <dsp:sp modelId="{0726D123-7833-4388-A47B-18BA0427826C}">
      <dsp:nvSpPr>
        <dsp:cNvPr id="0" name=""/>
        <dsp:cNvSpPr/>
      </dsp:nvSpPr>
      <dsp:spPr>
        <a:xfrm>
          <a:off x="1423" y="2144000"/>
          <a:ext cx="1016694" cy="64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A3396-49D7-40A6-8030-C450F36E50E7}">
      <dsp:nvSpPr>
        <dsp:cNvPr id="0" name=""/>
        <dsp:cNvSpPr/>
      </dsp:nvSpPr>
      <dsp:spPr>
        <a:xfrm>
          <a:off x="114389" y="2251318"/>
          <a:ext cx="1016694" cy="6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Представитель</a:t>
          </a:r>
        </a:p>
      </dsp:txBody>
      <dsp:txXfrm>
        <a:off x="133298" y="2270227"/>
        <a:ext cx="978876" cy="607782"/>
      </dsp:txXfrm>
    </dsp:sp>
    <dsp:sp modelId="{025B1E42-9CF8-4723-B89B-7A7C5F5E871E}">
      <dsp:nvSpPr>
        <dsp:cNvPr id="0" name=""/>
        <dsp:cNvSpPr/>
      </dsp:nvSpPr>
      <dsp:spPr>
        <a:xfrm>
          <a:off x="1244050" y="2144000"/>
          <a:ext cx="1016694" cy="64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F493B-3588-43C7-A6F9-F735513B6C65}">
      <dsp:nvSpPr>
        <dsp:cNvPr id="0" name=""/>
        <dsp:cNvSpPr/>
      </dsp:nvSpPr>
      <dsp:spPr>
        <a:xfrm>
          <a:off x="1357016" y="2251318"/>
          <a:ext cx="1016694" cy="6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Сотрудники</a:t>
          </a:r>
        </a:p>
      </dsp:txBody>
      <dsp:txXfrm>
        <a:off x="1375925" y="2270227"/>
        <a:ext cx="978876" cy="607782"/>
      </dsp:txXfrm>
    </dsp:sp>
    <dsp:sp modelId="{293B981D-5B09-494F-A73F-9BA569F39FF0}">
      <dsp:nvSpPr>
        <dsp:cNvPr id="0" name=""/>
        <dsp:cNvSpPr/>
      </dsp:nvSpPr>
      <dsp:spPr>
        <a:xfrm>
          <a:off x="3107989" y="1202711"/>
          <a:ext cx="1016694" cy="64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79EF6-60FA-4E1E-A4BF-7FF891B37C3F}">
      <dsp:nvSpPr>
        <dsp:cNvPr id="0" name=""/>
        <dsp:cNvSpPr/>
      </dsp:nvSpPr>
      <dsp:spPr>
        <a:xfrm>
          <a:off x="3220955" y="1310028"/>
          <a:ext cx="1016694" cy="6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Филиал</a:t>
          </a:r>
        </a:p>
      </dsp:txBody>
      <dsp:txXfrm>
        <a:off x="3239864" y="1328937"/>
        <a:ext cx="978876" cy="607782"/>
      </dsp:txXfrm>
    </dsp:sp>
    <dsp:sp modelId="{F151A5FB-7ABE-4E89-A954-4EF2741CEE77}">
      <dsp:nvSpPr>
        <dsp:cNvPr id="0" name=""/>
        <dsp:cNvSpPr/>
      </dsp:nvSpPr>
      <dsp:spPr>
        <a:xfrm>
          <a:off x="2486676" y="2144000"/>
          <a:ext cx="1016694" cy="64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386B8-847F-4F25-9C1D-1BAF3617975A}">
      <dsp:nvSpPr>
        <dsp:cNvPr id="0" name=""/>
        <dsp:cNvSpPr/>
      </dsp:nvSpPr>
      <dsp:spPr>
        <a:xfrm>
          <a:off x="2599642" y="2251318"/>
          <a:ext cx="1016694" cy="6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Представитель</a:t>
          </a:r>
        </a:p>
      </dsp:txBody>
      <dsp:txXfrm>
        <a:off x="2618551" y="2270227"/>
        <a:ext cx="978876" cy="607782"/>
      </dsp:txXfrm>
    </dsp:sp>
    <dsp:sp modelId="{221CEA85-D8BA-4932-8AA4-FB906C41A997}">
      <dsp:nvSpPr>
        <dsp:cNvPr id="0" name=""/>
        <dsp:cNvSpPr/>
      </dsp:nvSpPr>
      <dsp:spPr>
        <a:xfrm>
          <a:off x="3729302" y="2144000"/>
          <a:ext cx="1016694" cy="64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383B7-2FA6-460D-9548-F113E28EBD62}">
      <dsp:nvSpPr>
        <dsp:cNvPr id="0" name=""/>
        <dsp:cNvSpPr/>
      </dsp:nvSpPr>
      <dsp:spPr>
        <a:xfrm>
          <a:off x="3842268" y="2251318"/>
          <a:ext cx="1016694" cy="6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Сотрудники</a:t>
          </a:r>
        </a:p>
      </dsp:txBody>
      <dsp:txXfrm>
        <a:off x="3861177" y="2270227"/>
        <a:ext cx="978876" cy="607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" y="887712"/>
            <a:ext cx="9143732" cy="1499714"/>
          </a:xfrm>
          <a:custGeom>
            <a:avLst/>
            <a:gdLst/>
            <a:ahLst/>
            <a:cxnLst/>
            <a:rect l="l" t="t" r="r" b="b"/>
            <a:pathLst>
              <a:path w="119257" h="19560" extrusionOk="0">
                <a:moveTo>
                  <a:pt x="98990" y="0"/>
                </a:moveTo>
                <a:cubicBezTo>
                  <a:pt x="90780" y="0"/>
                  <a:pt x="82514" y="426"/>
                  <a:pt x="74421" y="1059"/>
                </a:cubicBezTo>
                <a:cubicBezTo>
                  <a:pt x="57235" y="2400"/>
                  <a:pt x="40364" y="4646"/>
                  <a:pt x="23074" y="5655"/>
                </a:cubicBezTo>
                <a:cubicBezTo>
                  <a:pt x="17684" y="5971"/>
                  <a:pt x="12212" y="6157"/>
                  <a:pt x="6754" y="6157"/>
                </a:cubicBezTo>
                <a:cubicBezTo>
                  <a:pt x="4498" y="6157"/>
                  <a:pt x="2245" y="6125"/>
                  <a:pt x="1" y="6057"/>
                </a:cubicBezTo>
                <a:lnTo>
                  <a:pt x="1" y="16159"/>
                </a:lnTo>
                <a:cubicBezTo>
                  <a:pt x="5181" y="15508"/>
                  <a:pt x="10536" y="15177"/>
                  <a:pt x="15891" y="15177"/>
                </a:cubicBezTo>
                <a:cubicBezTo>
                  <a:pt x="16712" y="15177"/>
                  <a:pt x="17533" y="15185"/>
                  <a:pt x="18354" y="15200"/>
                </a:cubicBezTo>
                <a:cubicBezTo>
                  <a:pt x="30577" y="15435"/>
                  <a:pt x="42349" y="17373"/>
                  <a:pt x="54365" y="18479"/>
                </a:cubicBezTo>
                <a:cubicBezTo>
                  <a:pt x="61335" y="19123"/>
                  <a:pt x="68409" y="19475"/>
                  <a:pt x="75500" y="19545"/>
                </a:cubicBezTo>
                <a:cubicBezTo>
                  <a:pt x="76405" y="19554"/>
                  <a:pt x="77311" y="19559"/>
                  <a:pt x="78216" y="19559"/>
                </a:cubicBezTo>
                <a:cubicBezTo>
                  <a:pt x="92136" y="19559"/>
                  <a:pt x="106057" y="18472"/>
                  <a:pt x="119256" y="16347"/>
                </a:cubicBezTo>
                <a:lnTo>
                  <a:pt x="119256" y="1012"/>
                </a:lnTo>
                <a:cubicBezTo>
                  <a:pt x="112628" y="295"/>
                  <a:pt x="105829" y="0"/>
                  <a:pt x="989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30" y="2703169"/>
            <a:ext cx="9143656" cy="1427719"/>
          </a:xfrm>
          <a:custGeom>
            <a:avLst/>
            <a:gdLst/>
            <a:ahLst/>
            <a:cxnLst/>
            <a:rect l="l" t="t" r="r" b="b"/>
            <a:pathLst>
              <a:path w="119256" h="18621" extrusionOk="0">
                <a:moveTo>
                  <a:pt x="58085" y="0"/>
                </a:moveTo>
                <a:cubicBezTo>
                  <a:pt x="37585" y="0"/>
                  <a:pt x="29262" y="5089"/>
                  <a:pt x="4448" y="5089"/>
                </a:cubicBezTo>
                <a:cubicBezTo>
                  <a:pt x="3022" y="5089"/>
                  <a:pt x="1541" y="5072"/>
                  <a:pt x="0" y="5037"/>
                </a:cubicBezTo>
                <a:lnTo>
                  <a:pt x="0" y="16195"/>
                </a:lnTo>
                <a:cubicBezTo>
                  <a:pt x="17668" y="17568"/>
                  <a:pt x="35622" y="18620"/>
                  <a:pt x="53501" y="18620"/>
                </a:cubicBezTo>
                <a:cubicBezTo>
                  <a:pt x="60416" y="18620"/>
                  <a:pt x="67320" y="18463"/>
                  <a:pt x="74192" y="18106"/>
                </a:cubicBezTo>
                <a:cubicBezTo>
                  <a:pt x="89450" y="17314"/>
                  <a:pt x="104547" y="15541"/>
                  <a:pt x="119252" y="12316"/>
                </a:cubicBezTo>
                <a:lnTo>
                  <a:pt x="119252" y="5208"/>
                </a:lnTo>
                <a:lnTo>
                  <a:pt x="119256" y="5205"/>
                </a:lnTo>
                <a:cubicBezTo>
                  <a:pt x="105167" y="2814"/>
                  <a:pt x="89252" y="1191"/>
                  <a:pt x="73806" y="447"/>
                </a:cubicBezTo>
                <a:cubicBezTo>
                  <a:pt x="69049" y="216"/>
                  <a:pt x="64335" y="68"/>
                  <a:pt x="59732" y="11"/>
                </a:cubicBezTo>
                <a:cubicBezTo>
                  <a:pt x="59174" y="4"/>
                  <a:pt x="58625" y="0"/>
                  <a:pt x="580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30" y="-5"/>
            <a:ext cx="9143426" cy="536631"/>
          </a:xfrm>
          <a:custGeom>
            <a:avLst/>
            <a:gdLst/>
            <a:ahLst/>
            <a:cxnLst/>
            <a:rect l="l" t="t" r="r" b="b"/>
            <a:pathLst>
              <a:path w="119253" h="6999" extrusionOk="0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458183" y="-610130"/>
            <a:ext cx="6485799" cy="1736855"/>
            <a:chOff x="-414283" y="-551605"/>
            <a:chExt cx="6485799" cy="1736855"/>
          </a:xfrm>
        </p:grpSpPr>
        <p:sp>
          <p:nvSpPr>
            <p:cNvPr id="13" name="Google Shape;13;p2"/>
            <p:cNvSpPr/>
            <p:nvPr/>
          </p:nvSpPr>
          <p:spPr>
            <a:xfrm rot="10430173">
              <a:off x="823223" y="-384673"/>
              <a:ext cx="3184967" cy="1402991"/>
            </a:xfrm>
            <a:custGeom>
              <a:avLst/>
              <a:gdLst/>
              <a:ahLst/>
              <a:cxnLst/>
              <a:rect l="l" t="t" r="r" b="b"/>
              <a:pathLst>
                <a:path w="47612" h="20613" extrusionOk="0">
                  <a:moveTo>
                    <a:pt x="36603" y="0"/>
                  </a:moveTo>
                  <a:cubicBezTo>
                    <a:pt x="35722" y="0"/>
                    <a:pt x="34839" y="58"/>
                    <a:pt x="33970" y="151"/>
                  </a:cubicBezTo>
                  <a:cubicBezTo>
                    <a:pt x="27905" y="798"/>
                    <a:pt x="22152" y="3051"/>
                    <a:pt x="16382" y="5030"/>
                  </a:cubicBezTo>
                  <a:lnTo>
                    <a:pt x="16375" y="5033"/>
                  </a:lnTo>
                  <a:cubicBezTo>
                    <a:pt x="12077" y="6508"/>
                    <a:pt x="7671" y="7853"/>
                    <a:pt x="3125" y="8265"/>
                  </a:cubicBezTo>
                  <a:cubicBezTo>
                    <a:pt x="1539" y="8406"/>
                    <a:pt x="0" y="8560"/>
                    <a:pt x="171" y="10555"/>
                  </a:cubicBezTo>
                  <a:cubicBezTo>
                    <a:pt x="325" y="12332"/>
                    <a:pt x="2052" y="13991"/>
                    <a:pt x="3336" y="15061"/>
                  </a:cubicBezTo>
                  <a:cubicBezTo>
                    <a:pt x="5214" y="16630"/>
                    <a:pt x="7463" y="17696"/>
                    <a:pt x="9767" y="18517"/>
                  </a:cubicBezTo>
                  <a:cubicBezTo>
                    <a:pt x="13710" y="19923"/>
                    <a:pt x="17890" y="20613"/>
                    <a:pt x="22073" y="20613"/>
                  </a:cubicBezTo>
                  <a:cubicBezTo>
                    <a:pt x="29044" y="20613"/>
                    <a:pt x="36024" y="18696"/>
                    <a:pt x="41929" y="14980"/>
                  </a:cubicBezTo>
                  <a:cubicBezTo>
                    <a:pt x="44229" y="13532"/>
                    <a:pt x="46526" y="11591"/>
                    <a:pt x="47039" y="8919"/>
                  </a:cubicBezTo>
                  <a:cubicBezTo>
                    <a:pt x="47612" y="5911"/>
                    <a:pt x="45617" y="2844"/>
                    <a:pt x="42921" y="1395"/>
                  </a:cubicBezTo>
                  <a:cubicBezTo>
                    <a:pt x="40996" y="358"/>
                    <a:pt x="38807" y="0"/>
                    <a:pt x="36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14283" y="-211184"/>
              <a:ext cx="6485799" cy="862380"/>
            </a:xfrm>
            <a:custGeom>
              <a:avLst/>
              <a:gdLst/>
              <a:ahLst/>
              <a:cxnLst/>
              <a:rect l="l" t="t" r="r" b="b"/>
              <a:pathLst>
                <a:path w="68477" h="9105" extrusionOk="0">
                  <a:moveTo>
                    <a:pt x="44154" y="1"/>
                  </a:moveTo>
                  <a:cubicBezTo>
                    <a:pt x="33784" y="1"/>
                    <a:pt x="23413" y="420"/>
                    <a:pt x="13076" y="1257"/>
                  </a:cubicBezTo>
                  <a:cubicBezTo>
                    <a:pt x="10854" y="1438"/>
                    <a:pt x="8631" y="1639"/>
                    <a:pt x="6418" y="1928"/>
                  </a:cubicBezTo>
                  <a:cubicBezTo>
                    <a:pt x="5043" y="2109"/>
                    <a:pt x="2153" y="1991"/>
                    <a:pt x="1423" y="3440"/>
                  </a:cubicBezTo>
                  <a:cubicBezTo>
                    <a:pt x="1" y="6253"/>
                    <a:pt x="7759" y="7949"/>
                    <a:pt x="9466" y="8325"/>
                  </a:cubicBezTo>
                  <a:cubicBezTo>
                    <a:pt x="11595" y="8794"/>
                    <a:pt x="13774" y="9029"/>
                    <a:pt x="15953" y="9082"/>
                  </a:cubicBezTo>
                  <a:lnTo>
                    <a:pt x="15956" y="9092"/>
                  </a:lnTo>
                  <a:cubicBezTo>
                    <a:pt x="16306" y="9101"/>
                    <a:pt x="16655" y="9105"/>
                    <a:pt x="17004" y="9105"/>
                  </a:cubicBezTo>
                  <a:cubicBezTo>
                    <a:pt x="22399" y="9105"/>
                    <a:pt x="27753" y="8116"/>
                    <a:pt x="33072" y="7175"/>
                  </a:cubicBezTo>
                  <a:cubicBezTo>
                    <a:pt x="37883" y="6329"/>
                    <a:pt x="42742" y="5517"/>
                    <a:pt x="47615" y="5517"/>
                  </a:cubicBezTo>
                  <a:cubicBezTo>
                    <a:pt x="48481" y="5517"/>
                    <a:pt x="49347" y="5543"/>
                    <a:pt x="50214" y="5599"/>
                  </a:cubicBezTo>
                  <a:cubicBezTo>
                    <a:pt x="52861" y="5769"/>
                    <a:pt x="55510" y="6221"/>
                    <a:pt x="58154" y="6221"/>
                  </a:cubicBezTo>
                  <a:cubicBezTo>
                    <a:pt x="58895" y="6221"/>
                    <a:pt x="59636" y="6186"/>
                    <a:pt x="60376" y="6098"/>
                  </a:cubicBezTo>
                  <a:cubicBezTo>
                    <a:pt x="63749" y="5703"/>
                    <a:pt x="67249" y="3939"/>
                    <a:pt x="68476" y="771"/>
                  </a:cubicBezTo>
                  <a:cubicBezTo>
                    <a:pt x="60380" y="257"/>
                    <a:pt x="52267" y="1"/>
                    <a:pt x="4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990806" y="4130879"/>
            <a:ext cx="5428447" cy="1565895"/>
            <a:chOff x="3002331" y="3977204"/>
            <a:chExt cx="5428447" cy="1565895"/>
          </a:xfrm>
        </p:grpSpPr>
        <p:sp>
          <p:nvSpPr>
            <p:cNvPr id="16" name="Google Shape;16;p2"/>
            <p:cNvSpPr/>
            <p:nvPr/>
          </p:nvSpPr>
          <p:spPr>
            <a:xfrm rot="10536625">
              <a:off x="3032291" y="4478182"/>
              <a:ext cx="3699872" cy="924684"/>
            </a:xfrm>
            <a:custGeom>
              <a:avLst/>
              <a:gdLst/>
              <a:ahLst/>
              <a:cxnLst/>
              <a:rect l="l" t="t" r="r" b="b"/>
              <a:pathLst>
                <a:path w="48803" h="12197" extrusionOk="0">
                  <a:moveTo>
                    <a:pt x="26241" y="0"/>
                  </a:moveTo>
                  <a:cubicBezTo>
                    <a:pt x="21642" y="0"/>
                    <a:pt x="17043" y="81"/>
                    <a:pt x="12446" y="244"/>
                  </a:cubicBezTo>
                  <a:cubicBezTo>
                    <a:pt x="10598" y="307"/>
                    <a:pt x="8754" y="385"/>
                    <a:pt x="6907" y="475"/>
                  </a:cubicBezTo>
                  <a:cubicBezTo>
                    <a:pt x="5962" y="519"/>
                    <a:pt x="5023" y="569"/>
                    <a:pt x="4081" y="619"/>
                  </a:cubicBezTo>
                  <a:cubicBezTo>
                    <a:pt x="3990" y="625"/>
                    <a:pt x="3891" y="627"/>
                    <a:pt x="3786" y="627"/>
                  </a:cubicBezTo>
                  <a:cubicBezTo>
                    <a:pt x="3497" y="627"/>
                    <a:pt x="3162" y="612"/>
                    <a:pt x="2828" y="612"/>
                  </a:cubicBezTo>
                  <a:cubicBezTo>
                    <a:pt x="2308" y="612"/>
                    <a:pt x="1789" y="648"/>
                    <a:pt x="1446" y="834"/>
                  </a:cubicBezTo>
                  <a:cubicBezTo>
                    <a:pt x="1" y="1615"/>
                    <a:pt x="2911" y="2889"/>
                    <a:pt x="3648" y="3375"/>
                  </a:cubicBezTo>
                  <a:cubicBezTo>
                    <a:pt x="5063" y="4307"/>
                    <a:pt x="6488" y="5223"/>
                    <a:pt x="7946" y="6084"/>
                  </a:cubicBezTo>
                  <a:cubicBezTo>
                    <a:pt x="11172" y="7995"/>
                    <a:pt x="14561" y="9672"/>
                    <a:pt x="18162" y="10761"/>
                  </a:cubicBezTo>
                  <a:lnTo>
                    <a:pt x="18165" y="10758"/>
                  </a:lnTo>
                  <a:cubicBezTo>
                    <a:pt x="20462" y="11455"/>
                    <a:pt x="22832" y="11901"/>
                    <a:pt x="25219" y="12096"/>
                  </a:cubicBezTo>
                  <a:cubicBezTo>
                    <a:pt x="26067" y="12163"/>
                    <a:pt x="26916" y="12196"/>
                    <a:pt x="27765" y="12196"/>
                  </a:cubicBezTo>
                  <a:cubicBezTo>
                    <a:pt x="34818" y="12196"/>
                    <a:pt x="41864" y="9896"/>
                    <a:pt x="47532" y="5692"/>
                  </a:cubicBezTo>
                  <a:cubicBezTo>
                    <a:pt x="48145" y="5239"/>
                    <a:pt x="48802" y="4609"/>
                    <a:pt x="48675" y="3861"/>
                  </a:cubicBezTo>
                  <a:cubicBezTo>
                    <a:pt x="48581" y="3278"/>
                    <a:pt x="48038" y="2882"/>
                    <a:pt x="47525" y="2591"/>
                  </a:cubicBezTo>
                  <a:cubicBezTo>
                    <a:pt x="43673" y="401"/>
                    <a:pt x="39049" y="180"/>
                    <a:pt x="34620" y="90"/>
                  </a:cubicBezTo>
                  <a:cubicBezTo>
                    <a:pt x="31828" y="30"/>
                    <a:pt x="29035" y="0"/>
                    <a:pt x="26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62965" y="3977204"/>
              <a:ext cx="4067813" cy="1253594"/>
            </a:xfrm>
            <a:custGeom>
              <a:avLst/>
              <a:gdLst/>
              <a:ahLst/>
              <a:cxnLst/>
              <a:rect l="l" t="t" r="r" b="b"/>
              <a:pathLst>
                <a:path w="59421" h="18312" extrusionOk="0">
                  <a:moveTo>
                    <a:pt x="50064" y="0"/>
                  </a:moveTo>
                  <a:cubicBezTo>
                    <a:pt x="48020" y="0"/>
                    <a:pt x="45969" y="988"/>
                    <a:pt x="44051" y="1852"/>
                  </a:cubicBezTo>
                  <a:cubicBezTo>
                    <a:pt x="36314" y="5346"/>
                    <a:pt x="27831" y="7164"/>
                    <a:pt x="19343" y="7164"/>
                  </a:cubicBezTo>
                  <a:cubicBezTo>
                    <a:pt x="18773" y="7164"/>
                    <a:pt x="18202" y="7156"/>
                    <a:pt x="17632" y="7139"/>
                  </a:cubicBezTo>
                  <a:cubicBezTo>
                    <a:pt x="14795" y="7056"/>
                    <a:pt x="11965" y="6771"/>
                    <a:pt x="9134" y="6771"/>
                  </a:cubicBezTo>
                  <a:cubicBezTo>
                    <a:pt x="8660" y="6771"/>
                    <a:pt x="8186" y="6779"/>
                    <a:pt x="7712" y="6797"/>
                  </a:cubicBezTo>
                  <a:lnTo>
                    <a:pt x="7708" y="6794"/>
                  </a:lnTo>
                  <a:cubicBezTo>
                    <a:pt x="5720" y="6871"/>
                    <a:pt x="3732" y="7139"/>
                    <a:pt x="1828" y="7733"/>
                  </a:cubicBezTo>
                  <a:cubicBezTo>
                    <a:pt x="1405" y="7867"/>
                    <a:pt x="47" y="8115"/>
                    <a:pt x="27" y="8648"/>
                  </a:cubicBezTo>
                  <a:cubicBezTo>
                    <a:pt x="0" y="9158"/>
                    <a:pt x="926" y="9345"/>
                    <a:pt x="1261" y="9389"/>
                  </a:cubicBezTo>
                  <a:cubicBezTo>
                    <a:pt x="3065" y="9620"/>
                    <a:pt x="4949" y="9426"/>
                    <a:pt x="6776" y="9647"/>
                  </a:cubicBezTo>
                  <a:cubicBezTo>
                    <a:pt x="10347" y="10080"/>
                    <a:pt x="13847" y="10968"/>
                    <a:pt x="17280" y="12011"/>
                  </a:cubicBezTo>
                  <a:cubicBezTo>
                    <a:pt x="23204" y="13815"/>
                    <a:pt x="29004" y="16094"/>
                    <a:pt x="35070" y="17368"/>
                  </a:cubicBezTo>
                  <a:cubicBezTo>
                    <a:pt x="37846" y="17952"/>
                    <a:pt x="40709" y="18311"/>
                    <a:pt x="43550" y="18311"/>
                  </a:cubicBezTo>
                  <a:cubicBezTo>
                    <a:pt x="46915" y="18311"/>
                    <a:pt x="50250" y="17807"/>
                    <a:pt x="53375" y="16571"/>
                  </a:cubicBezTo>
                  <a:cubicBezTo>
                    <a:pt x="56071" y="15508"/>
                    <a:pt x="58807" y="13530"/>
                    <a:pt x="59138" y="10650"/>
                  </a:cubicBezTo>
                  <a:cubicBezTo>
                    <a:pt x="59420" y="8202"/>
                    <a:pt x="57868" y="5956"/>
                    <a:pt x="56329" y="4028"/>
                  </a:cubicBezTo>
                  <a:cubicBezTo>
                    <a:pt x="55038" y="2415"/>
                    <a:pt x="53580" y="756"/>
                    <a:pt x="51592" y="203"/>
                  </a:cubicBezTo>
                  <a:cubicBezTo>
                    <a:pt x="51084" y="62"/>
                    <a:pt x="50574" y="0"/>
                    <a:pt x="50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519449" y="4052774"/>
            <a:ext cx="989357" cy="551218"/>
            <a:chOff x="5311749" y="1950824"/>
            <a:chExt cx="989357" cy="551218"/>
          </a:xfrm>
        </p:grpSpPr>
        <p:sp>
          <p:nvSpPr>
            <p:cNvPr id="19" name="Google Shape;19;p2"/>
            <p:cNvSpPr/>
            <p:nvPr/>
          </p:nvSpPr>
          <p:spPr>
            <a:xfrm>
              <a:off x="5774322" y="2276108"/>
              <a:ext cx="64019" cy="64148"/>
            </a:xfrm>
            <a:custGeom>
              <a:avLst/>
              <a:gdLst/>
              <a:ahLst/>
              <a:cxnLst/>
              <a:rect l="l" t="t" r="r" b="b"/>
              <a:pathLst>
                <a:path w="1986" h="1990" extrusionOk="0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28663" y="2438024"/>
              <a:ext cx="63986" cy="64019"/>
            </a:xfrm>
            <a:custGeom>
              <a:avLst/>
              <a:gdLst/>
              <a:ahLst/>
              <a:cxnLst/>
              <a:rect l="l" t="t" r="r" b="b"/>
              <a:pathLst>
                <a:path w="1985" h="1986" extrusionOk="0">
                  <a:moveTo>
                    <a:pt x="993" y="0"/>
                  </a:moveTo>
                  <a:cubicBezTo>
                    <a:pt x="443" y="0"/>
                    <a:pt x="0" y="443"/>
                    <a:pt x="0" y="993"/>
                  </a:cubicBezTo>
                  <a:cubicBezTo>
                    <a:pt x="0" y="1543"/>
                    <a:pt x="443" y="1985"/>
                    <a:pt x="993" y="1985"/>
                  </a:cubicBezTo>
                  <a:cubicBezTo>
                    <a:pt x="1542" y="1985"/>
                    <a:pt x="1985" y="1543"/>
                    <a:pt x="1985" y="993"/>
                  </a:cubicBezTo>
                  <a:cubicBezTo>
                    <a:pt x="1985" y="443"/>
                    <a:pt x="1542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28663" y="2276108"/>
              <a:ext cx="63986" cy="64148"/>
            </a:xfrm>
            <a:custGeom>
              <a:avLst/>
              <a:gdLst/>
              <a:ahLst/>
              <a:cxnLst/>
              <a:rect l="l" t="t" r="r" b="b"/>
              <a:pathLst>
                <a:path w="1985" h="1990" extrusionOk="0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74322" y="1950824"/>
              <a:ext cx="64019" cy="64115"/>
            </a:xfrm>
            <a:custGeom>
              <a:avLst/>
              <a:gdLst/>
              <a:ahLst/>
              <a:cxnLst/>
              <a:rect l="l" t="t" r="r" b="b"/>
              <a:pathLst>
                <a:path w="1986" h="1989" extrusionOk="0">
                  <a:moveTo>
                    <a:pt x="993" y="0"/>
                  </a:moveTo>
                  <a:cubicBezTo>
                    <a:pt x="446" y="0"/>
                    <a:pt x="0" y="443"/>
                    <a:pt x="0" y="993"/>
                  </a:cubicBezTo>
                  <a:cubicBezTo>
                    <a:pt x="0" y="1543"/>
                    <a:pt x="446" y="1988"/>
                    <a:pt x="993" y="1988"/>
                  </a:cubicBezTo>
                  <a:cubicBezTo>
                    <a:pt x="1543" y="1988"/>
                    <a:pt x="1985" y="1543"/>
                    <a:pt x="1985" y="993"/>
                  </a:cubicBezTo>
                  <a:cubicBezTo>
                    <a:pt x="1985" y="443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20206" y="2276108"/>
              <a:ext cx="64019" cy="64148"/>
            </a:xfrm>
            <a:custGeom>
              <a:avLst/>
              <a:gdLst/>
              <a:ahLst/>
              <a:cxnLst/>
              <a:rect l="l" t="t" r="r" b="b"/>
              <a:pathLst>
                <a:path w="1986" h="1990" extrusionOk="0">
                  <a:moveTo>
                    <a:pt x="993" y="1"/>
                  </a:moveTo>
                  <a:cubicBezTo>
                    <a:pt x="443" y="1"/>
                    <a:pt x="1" y="447"/>
                    <a:pt x="1" y="993"/>
                  </a:cubicBezTo>
                  <a:cubicBezTo>
                    <a:pt x="1" y="1543"/>
                    <a:pt x="443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74322" y="2114320"/>
              <a:ext cx="64019" cy="64019"/>
            </a:xfrm>
            <a:custGeom>
              <a:avLst/>
              <a:gdLst/>
              <a:ahLst/>
              <a:cxnLst/>
              <a:rect l="l" t="t" r="r" b="b"/>
              <a:pathLst>
                <a:path w="1986" h="1986" extrusionOk="0">
                  <a:moveTo>
                    <a:pt x="993" y="1"/>
                  </a:moveTo>
                  <a:cubicBezTo>
                    <a:pt x="446" y="1"/>
                    <a:pt x="0" y="444"/>
                    <a:pt x="0" y="993"/>
                  </a:cubicBezTo>
                  <a:cubicBezTo>
                    <a:pt x="0" y="1543"/>
                    <a:pt x="446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4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65865" y="2276108"/>
              <a:ext cx="64148" cy="64148"/>
            </a:xfrm>
            <a:custGeom>
              <a:avLst/>
              <a:gdLst/>
              <a:ahLst/>
              <a:cxnLst/>
              <a:rect l="l" t="t" r="r" b="b"/>
              <a:pathLst>
                <a:path w="1990" h="1990" extrusionOk="0">
                  <a:moveTo>
                    <a:pt x="997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7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11749" y="2276108"/>
              <a:ext cx="64148" cy="64148"/>
            </a:xfrm>
            <a:custGeom>
              <a:avLst/>
              <a:gdLst/>
              <a:ahLst/>
              <a:cxnLst/>
              <a:rect l="l" t="t" r="r" b="b"/>
              <a:pathLst>
                <a:path w="1990" h="1990" extrusionOk="0">
                  <a:moveTo>
                    <a:pt x="993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3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28663" y="2114320"/>
              <a:ext cx="63986" cy="64019"/>
            </a:xfrm>
            <a:custGeom>
              <a:avLst/>
              <a:gdLst/>
              <a:ahLst/>
              <a:cxnLst/>
              <a:rect l="l" t="t" r="r" b="b"/>
              <a:pathLst>
                <a:path w="1985" h="1986" extrusionOk="0">
                  <a:moveTo>
                    <a:pt x="993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3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28663" y="1952436"/>
              <a:ext cx="63986" cy="64115"/>
            </a:xfrm>
            <a:custGeom>
              <a:avLst/>
              <a:gdLst/>
              <a:ahLst/>
              <a:cxnLst/>
              <a:rect l="l" t="t" r="r" b="b"/>
              <a:pathLst>
                <a:path w="1985" h="1989" extrusionOk="0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82778" y="2114320"/>
              <a:ext cx="63986" cy="64019"/>
            </a:xfrm>
            <a:custGeom>
              <a:avLst/>
              <a:gdLst/>
              <a:ahLst/>
              <a:cxnLst/>
              <a:rect l="l" t="t" r="r" b="b"/>
              <a:pathLst>
                <a:path w="1985" h="1986" extrusionOk="0">
                  <a:moveTo>
                    <a:pt x="992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2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82778" y="1952436"/>
              <a:ext cx="63986" cy="64115"/>
            </a:xfrm>
            <a:custGeom>
              <a:avLst/>
              <a:gdLst/>
              <a:ahLst/>
              <a:cxnLst/>
              <a:rect l="l" t="t" r="r" b="b"/>
              <a:pathLst>
                <a:path w="1985" h="1989" extrusionOk="0">
                  <a:moveTo>
                    <a:pt x="992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2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36991" y="1952436"/>
              <a:ext cx="64115" cy="6411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316486" y="3079015"/>
            <a:ext cx="387787" cy="526784"/>
            <a:chOff x="4950911" y="1162840"/>
            <a:chExt cx="387787" cy="526784"/>
          </a:xfrm>
        </p:grpSpPr>
        <p:sp>
          <p:nvSpPr>
            <p:cNvPr id="33" name="Google Shape;33;p2"/>
            <p:cNvSpPr/>
            <p:nvPr/>
          </p:nvSpPr>
          <p:spPr>
            <a:xfrm>
              <a:off x="4950911" y="1162840"/>
              <a:ext cx="64115" cy="64019"/>
            </a:xfrm>
            <a:custGeom>
              <a:avLst/>
              <a:gdLst/>
              <a:ahLst/>
              <a:cxnLst/>
              <a:rect l="l" t="t" r="r" b="b"/>
              <a:pathLst>
                <a:path w="1989" h="1986" extrusionOk="0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6"/>
                    <a:pt x="996" y="1986"/>
                  </a:cubicBezTo>
                  <a:cubicBezTo>
                    <a:pt x="1543" y="1986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12795" y="1162840"/>
              <a:ext cx="64019" cy="64019"/>
            </a:xfrm>
            <a:custGeom>
              <a:avLst/>
              <a:gdLst/>
              <a:ahLst/>
              <a:cxnLst/>
              <a:rect l="l" t="t" r="r" b="b"/>
              <a:pathLst>
                <a:path w="1986" h="1986" extrusionOk="0">
                  <a:moveTo>
                    <a:pt x="993" y="1"/>
                  </a:moveTo>
                  <a:cubicBezTo>
                    <a:pt x="443" y="1"/>
                    <a:pt x="1" y="443"/>
                    <a:pt x="1" y="993"/>
                  </a:cubicBezTo>
                  <a:cubicBezTo>
                    <a:pt x="1" y="1543"/>
                    <a:pt x="443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3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274582" y="1162840"/>
              <a:ext cx="64115" cy="64019"/>
            </a:xfrm>
            <a:custGeom>
              <a:avLst/>
              <a:gdLst/>
              <a:ahLst/>
              <a:cxnLst/>
              <a:rect l="l" t="t" r="r" b="b"/>
              <a:pathLst>
                <a:path w="1989" h="1986" extrusionOk="0">
                  <a:moveTo>
                    <a:pt x="996" y="1"/>
                  </a:moveTo>
                  <a:cubicBezTo>
                    <a:pt x="447" y="1"/>
                    <a:pt x="1" y="443"/>
                    <a:pt x="1" y="993"/>
                  </a:cubicBezTo>
                  <a:cubicBezTo>
                    <a:pt x="1" y="1543"/>
                    <a:pt x="447" y="1986"/>
                    <a:pt x="996" y="1986"/>
                  </a:cubicBezTo>
                  <a:cubicBezTo>
                    <a:pt x="1543" y="1986"/>
                    <a:pt x="1989" y="1543"/>
                    <a:pt x="1989" y="993"/>
                  </a:cubicBezTo>
                  <a:cubicBezTo>
                    <a:pt x="1989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950911" y="1317084"/>
              <a:ext cx="64115" cy="6411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2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112795" y="1317084"/>
              <a:ext cx="64019" cy="64115"/>
            </a:xfrm>
            <a:custGeom>
              <a:avLst/>
              <a:gdLst/>
              <a:ahLst/>
              <a:cxnLst/>
              <a:rect l="l" t="t" r="r" b="b"/>
              <a:pathLst>
                <a:path w="1986" h="1989" extrusionOk="0">
                  <a:moveTo>
                    <a:pt x="993" y="0"/>
                  </a:moveTo>
                  <a:cubicBezTo>
                    <a:pt x="443" y="0"/>
                    <a:pt x="1" y="446"/>
                    <a:pt x="1" y="996"/>
                  </a:cubicBezTo>
                  <a:cubicBezTo>
                    <a:pt x="1" y="1542"/>
                    <a:pt x="443" y="1988"/>
                    <a:pt x="993" y="1988"/>
                  </a:cubicBezTo>
                  <a:cubicBezTo>
                    <a:pt x="1543" y="1988"/>
                    <a:pt x="1985" y="1542"/>
                    <a:pt x="1985" y="996"/>
                  </a:cubicBezTo>
                  <a:cubicBezTo>
                    <a:pt x="1985" y="446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50911" y="1471200"/>
              <a:ext cx="64115" cy="6411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6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950911" y="1625509"/>
              <a:ext cx="64115" cy="6411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9"/>
                    <a:pt x="996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683325" y="1704725"/>
            <a:ext cx="7777500" cy="13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683325" y="3184450"/>
            <a:ext cx="7777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/>
          <p:nvPr/>
        </p:nvSpPr>
        <p:spPr>
          <a:xfrm>
            <a:off x="23" y="1787624"/>
            <a:ext cx="9143732" cy="1499714"/>
          </a:xfrm>
          <a:custGeom>
            <a:avLst/>
            <a:gdLst/>
            <a:ahLst/>
            <a:cxnLst/>
            <a:rect l="l" t="t" r="r" b="b"/>
            <a:pathLst>
              <a:path w="119257" h="19560" extrusionOk="0">
                <a:moveTo>
                  <a:pt x="98990" y="0"/>
                </a:moveTo>
                <a:cubicBezTo>
                  <a:pt x="90780" y="0"/>
                  <a:pt x="82514" y="426"/>
                  <a:pt x="74421" y="1059"/>
                </a:cubicBezTo>
                <a:cubicBezTo>
                  <a:pt x="57235" y="2400"/>
                  <a:pt x="40364" y="4646"/>
                  <a:pt x="23074" y="5655"/>
                </a:cubicBezTo>
                <a:cubicBezTo>
                  <a:pt x="17684" y="5971"/>
                  <a:pt x="12212" y="6157"/>
                  <a:pt x="6754" y="6157"/>
                </a:cubicBezTo>
                <a:cubicBezTo>
                  <a:pt x="4498" y="6157"/>
                  <a:pt x="2245" y="6125"/>
                  <a:pt x="1" y="6057"/>
                </a:cubicBezTo>
                <a:lnTo>
                  <a:pt x="1" y="16159"/>
                </a:lnTo>
                <a:cubicBezTo>
                  <a:pt x="5181" y="15508"/>
                  <a:pt x="10536" y="15177"/>
                  <a:pt x="15891" y="15177"/>
                </a:cubicBezTo>
                <a:cubicBezTo>
                  <a:pt x="16712" y="15177"/>
                  <a:pt x="17533" y="15185"/>
                  <a:pt x="18354" y="15200"/>
                </a:cubicBezTo>
                <a:cubicBezTo>
                  <a:pt x="30577" y="15435"/>
                  <a:pt x="42349" y="17373"/>
                  <a:pt x="54365" y="18479"/>
                </a:cubicBezTo>
                <a:cubicBezTo>
                  <a:pt x="61335" y="19123"/>
                  <a:pt x="68409" y="19475"/>
                  <a:pt x="75500" y="19545"/>
                </a:cubicBezTo>
                <a:cubicBezTo>
                  <a:pt x="76405" y="19554"/>
                  <a:pt x="77311" y="19559"/>
                  <a:pt x="78216" y="19559"/>
                </a:cubicBezTo>
                <a:cubicBezTo>
                  <a:pt x="92136" y="19559"/>
                  <a:pt x="106057" y="18472"/>
                  <a:pt x="119256" y="16347"/>
                </a:cubicBezTo>
                <a:lnTo>
                  <a:pt x="119256" y="1012"/>
                </a:lnTo>
                <a:cubicBezTo>
                  <a:pt x="112628" y="295"/>
                  <a:pt x="105829" y="0"/>
                  <a:pt x="989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5"/>
          <p:cNvSpPr txBox="1">
            <a:spLocks noGrp="1"/>
          </p:cNvSpPr>
          <p:nvPr>
            <p:ph type="subTitle" idx="1"/>
          </p:nvPr>
        </p:nvSpPr>
        <p:spPr>
          <a:xfrm>
            <a:off x="1516088" y="1746393"/>
            <a:ext cx="28155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5"/>
          <p:cNvSpPr txBox="1">
            <a:spLocks noGrp="1"/>
          </p:cNvSpPr>
          <p:nvPr>
            <p:ph type="subTitle" idx="2"/>
          </p:nvPr>
        </p:nvSpPr>
        <p:spPr>
          <a:xfrm>
            <a:off x="4812400" y="1746393"/>
            <a:ext cx="28155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5"/>
          <p:cNvSpPr txBox="1">
            <a:spLocks noGrp="1"/>
          </p:cNvSpPr>
          <p:nvPr>
            <p:ph type="subTitle" idx="3"/>
          </p:nvPr>
        </p:nvSpPr>
        <p:spPr>
          <a:xfrm>
            <a:off x="1516088" y="3306950"/>
            <a:ext cx="28155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5"/>
          <p:cNvSpPr txBox="1">
            <a:spLocks noGrp="1"/>
          </p:cNvSpPr>
          <p:nvPr>
            <p:ph type="subTitle" idx="4"/>
          </p:nvPr>
        </p:nvSpPr>
        <p:spPr>
          <a:xfrm>
            <a:off x="4812400" y="3306950"/>
            <a:ext cx="28155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5"/>
          <p:cNvSpPr txBox="1">
            <a:spLocks noGrp="1"/>
          </p:cNvSpPr>
          <p:nvPr>
            <p:ph type="subTitle" idx="5"/>
          </p:nvPr>
        </p:nvSpPr>
        <p:spPr>
          <a:xfrm>
            <a:off x="1516088" y="1382375"/>
            <a:ext cx="28155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5"/>
          <p:cNvSpPr txBox="1">
            <a:spLocks noGrp="1"/>
          </p:cNvSpPr>
          <p:nvPr>
            <p:ph type="subTitle" idx="6"/>
          </p:nvPr>
        </p:nvSpPr>
        <p:spPr>
          <a:xfrm>
            <a:off x="1516088" y="2945300"/>
            <a:ext cx="28155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5"/>
          <p:cNvSpPr txBox="1">
            <a:spLocks noGrp="1"/>
          </p:cNvSpPr>
          <p:nvPr>
            <p:ph type="subTitle" idx="7"/>
          </p:nvPr>
        </p:nvSpPr>
        <p:spPr>
          <a:xfrm>
            <a:off x="4812384" y="1382375"/>
            <a:ext cx="28155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subTitle" idx="8"/>
          </p:nvPr>
        </p:nvSpPr>
        <p:spPr>
          <a:xfrm>
            <a:off x="4812382" y="2945300"/>
            <a:ext cx="28155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66" name="Google Shape;366;p25"/>
          <p:cNvGrpSpPr/>
          <p:nvPr/>
        </p:nvGrpSpPr>
        <p:grpSpPr>
          <a:xfrm>
            <a:off x="-1355058" y="-770105"/>
            <a:ext cx="6485799" cy="1736855"/>
            <a:chOff x="-414283" y="-551605"/>
            <a:chExt cx="6485799" cy="1736855"/>
          </a:xfrm>
        </p:grpSpPr>
        <p:sp>
          <p:nvSpPr>
            <p:cNvPr id="367" name="Google Shape;367;p25"/>
            <p:cNvSpPr/>
            <p:nvPr/>
          </p:nvSpPr>
          <p:spPr>
            <a:xfrm rot="10430173">
              <a:off x="823223" y="-384673"/>
              <a:ext cx="3184967" cy="1402991"/>
            </a:xfrm>
            <a:custGeom>
              <a:avLst/>
              <a:gdLst/>
              <a:ahLst/>
              <a:cxnLst/>
              <a:rect l="l" t="t" r="r" b="b"/>
              <a:pathLst>
                <a:path w="47612" h="20613" extrusionOk="0">
                  <a:moveTo>
                    <a:pt x="36603" y="0"/>
                  </a:moveTo>
                  <a:cubicBezTo>
                    <a:pt x="35722" y="0"/>
                    <a:pt x="34839" y="58"/>
                    <a:pt x="33970" y="151"/>
                  </a:cubicBezTo>
                  <a:cubicBezTo>
                    <a:pt x="27905" y="798"/>
                    <a:pt x="22152" y="3051"/>
                    <a:pt x="16382" y="5030"/>
                  </a:cubicBezTo>
                  <a:lnTo>
                    <a:pt x="16375" y="5033"/>
                  </a:lnTo>
                  <a:cubicBezTo>
                    <a:pt x="12077" y="6508"/>
                    <a:pt x="7671" y="7853"/>
                    <a:pt x="3125" y="8265"/>
                  </a:cubicBezTo>
                  <a:cubicBezTo>
                    <a:pt x="1539" y="8406"/>
                    <a:pt x="0" y="8560"/>
                    <a:pt x="171" y="10555"/>
                  </a:cubicBezTo>
                  <a:cubicBezTo>
                    <a:pt x="325" y="12332"/>
                    <a:pt x="2052" y="13991"/>
                    <a:pt x="3336" y="15061"/>
                  </a:cubicBezTo>
                  <a:cubicBezTo>
                    <a:pt x="5214" y="16630"/>
                    <a:pt x="7463" y="17696"/>
                    <a:pt x="9767" y="18517"/>
                  </a:cubicBezTo>
                  <a:cubicBezTo>
                    <a:pt x="13710" y="19923"/>
                    <a:pt x="17890" y="20613"/>
                    <a:pt x="22073" y="20613"/>
                  </a:cubicBezTo>
                  <a:cubicBezTo>
                    <a:pt x="29044" y="20613"/>
                    <a:pt x="36024" y="18696"/>
                    <a:pt x="41929" y="14980"/>
                  </a:cubicBezTo>
                  <a:cubicBezTo>
                    <a:pt x="44229" y="13532"/>
                    <a:pt x="46526" y="11591"/>
                    <a:pt x="47039" y="8919"/>
                  </a:cubicBezTo>
                  <a:cubicBezTo>
                    <a:pt x="47612" y="5911"/>
                    <a:pt x="45617" y="2844"/>
                    <a:pt x="42921" y="1395"/>
                  </a:cubicBezTo>
                  <a:cubicBezTo>
                    <a:pt x="40996" y="358"/>
                    <a:pt x="38807" y="0"/>
                    <a:pt x="36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-414283" y="-211184"/>
              <a:ext cx="6485799" cy="862380"/>
            </a:xfrm>
            <a:custGeom>
              <a:avLst/>
              <a:gdLst/>
              <a:ahLst/>
              <a:cxnLst/>
              <a:rect l="l" t="t" r="r" b="b"/>
              <a:pathLst>
                <a:path w="68477" h="9105" extrusionOk="0">
                  <a:moveTo>
                    <a:pt x="44154" y="1"/>
                  </a:moveTo>
                  <a:cubicBezTo>
                    <a:pt x="33784" y="1"/>
                    <a:pt x="23413" y="420"/>
                    <a:pt x="13076" y="1257"/>
                  </a:cubicBezTo>
                  <a:cubicBezTo>
                    <a:pt x="10854" y="1438"/>
                    <a:pt x="8631" y="1639"/>
                    <a:pt x="6418" y="1928"/>
                  </a:cubicBezTo>
                  <a:cubicBezTo>
                    <a:pt x="5043" y="2109"/>
                    <a:pt x="2153" y="1991"/>
                    <a:pt x="1423" y="3440"/>
                  </a:cubicBezTo>
                  <a:cubicBezTo>
                    <a:pt x="1" y="6253"/>
                    <a:pt x="7759" y="7949"/>
                    <a:pt x="9466" y="8325"/>
                  </a:cubicBezTo>
                  <a:cubicBezTo>
                    <a:pt x="11595" y="8794"/>
                    <a:pt x="13774" y="9029"/>
                    <a:pt x="15953" y="9082"/>
                  </a:cubicBezTo>
                  <a:lnTo>
                    <a:pt x="15956" y="9092"/>
                  </a:lnTo>
                  <a:cubicBezTo>
                    <a:pt x="16306" y="9101"/>
                    <a:pt x="16655" y="9105"/>
                    <a:pt x="17004" y="9105"/>
                  </a:cubicBezTo>
                  <a:cubicBezTo>
                    <a:pt x="22399" y="9105"/>
                    <a:pt x="27753" y="8116"/>
                    <a:pt x="33072" y="7175"/>
                  </a:cubicBezTo>
                  <a:cubicBezTo>
                    <a:pt x="37883" y="6329"/>
                    <a:pt x="42742" y="5517"/>
                    <a:pt x="47615" y="5517"/>
                  </a:cubicBezTo>
                  <a:cubicBezTo>
                    <a:pt x="48481" y="5517"/>
                    <a:pt x="49347" y="5543"/>
                    <a:pt x="50214" y="5599"/>
                  </a:cubicBezTo>
                  <a:cubicBezTo>
                    <a:pt x="52861" y="5769"/>
                    <a:pt x="55510" y="6221"/>
                    <a:pt x="58154" y="6221"/>
                  </a:cubicBezTo>
                  <a:cubicBezTo>
                    <a:pt x="58895" y="6221"/>
                    <a:pt x="59636" y="6186"/>
                    <a:pt x="60376" y="6098"/>
                  </a:cubicBezTo>
                  <a:cubicBezTo>
                    <a:pt x="63749" y="5703"/>
                    <a:pt x="67249" y="3939"/>
                    <a:pt x="68476" y="771"/>
                  </a:cubicBezTo>
                  <a:cubicBezTo>
                    <a:pt x="60380" y="257"/>
                    <a:pt x="52267" y="1"/>
                    <a:pt x="4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3"/>
          <p:cNvSpPr/>
          <p:nvPr/>
        </p:nvSpPr>
        <p:spPr>
          <a:xfrm>
            <a:off x="136" y="3643774"/>
            <a:ext cx="9143732" cy="1499714"/>
          </a:xfrm>
          <a:custGeom>
            <a:avLst/>
            <a:gdLst/>
            <a:ahLst/>
            <a:cxnLst/>
            <a:rect l="l" t="t" r="r" b="b"/>
            <a:pathLst>
              <a:path w="119257" h="19560" extrusionOk="0">
                <a:moveTo>
                  <a:pt x="98990" y="0"/>
                </a:moveTo>
                <a:cubicBezTo>
                  <a:pt x="90780" y="0"/>
                  <a:pt x="82514" y="426"/>
                  <a:pt x="74421" y="1059"/>
                </a:cubicBezTo>
                <a:cubicBezTo>
                  <a:pt x="57235" y="2400"/>
                  <a:pt x="40364" y="4646"/>
                  <a:pt x="23074" y="5655"/>
                </a:cubicBezTo>
                <a:cubicBezTo>
                  <a:pt x="17684" y="5971"/>
                  <a:pt x="12212" y="6157"/>
                  <a:pt x="6754" y="6157"/>
                </a:cubicBezTo>
                <a:cubicBezTo>
                  <a:pt x="4498" y="6157"/>
                  <a:pt x="2245" y="6125"/>
                  <a:pt x="1" y="6057"/>
                </a:cubicBezTo>
                <a:lnTo>
                  <a:pt x="1" y="16159"/>
                </a:lnTo>
                <a:cubicBezTo>
                  <a:pt x="5181" y="15508"/>
                  <a:pt x="10536" y="15177"/>
                  <a:pt x="15891" y="15177"/>
                </a:cubicBezTo>
                <a:cubicBezTo>
                  <a:pt x="16712" y="15177"/>
                  <a:pt x="17533" y="15185"/>
                  <a:pt x="18354" y="15200"/>
                </a:cubicBezTo>
                <a:cubicBezTo>
                  <a:pt x="30577" y="15435"/>
                  <a:pt x="42349" y="17373"/>
                  <a:pt x="54365" y="18479"/>
                </a:cubicBezTo>
                <a:cubicBezTo>
                  <a:pt x="61335" y="19123"/>
                  <a:pt x="68409" y="19475"/>
                  <a:pt x="75500" y="19545"/>
                </a:cubicBezTo>
                <a:cubicBezTo>
                  <a:pt x="76405" y="19554"/>
                  <a:pt x="77311" y="19559"/>
                  <a:pt x="78216" y="19559"/>
                </a:cubicBezTo>
                <a:cubicBezTo>
                  <a:pt x="92136" y="19559"/>
                  <a:pt x="106057" y="18472"/>
                  <a:pt x="119256" y="16347"/>
                </a:cubicBezTo>
                <a:lnTo>
                  <a:pt x="119256" y="1012"/>
                </a:lnTo>
                <a:cubicBezTo>
                  <a:pt x="112628" y="295"/>
                  <a:pt x="105829" y="0"/>
                  <a:pt x="989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3"/>
          <p:cNvSpPr/>
          <p:nvPr/>
        </p:nvSpPr>
        <p:spPr>
          <a:xfrm flipH="1">
            <a:off x="136" y="-1"/>
            <a:ext cx="9143732" cy="1499714"/>
          </a:xfrm>
          <a:custGeom>
            <a:avLst/>
            <a:gdLst/>
            <a:ahLst/>
            <a:cxnLst/>
            <a:rect l="l" t="t" r="r" b="b"/>
            <a:pathLst>
              <a:path w="119257" h="19560" extrusionOk="0">
                <a:moveTo>
                  <a:pt x="98990" y="0"/>
                </a:moveTo>
                <a:cubicBezTo>
                  <a:pt x="90780" y="0"/>
                  <a:pt x="82514" y="426"/>
                  <a:pt x="74421" y="1059"/>
                </a:cubicBezTo>
                <a:cubicBezTo>
                  <a:pt x="57235" y="2400"/>
                  <a:pt x="40364" y="4646"/>
                  <a:pt x="23074" y="5655"/>
                </a:cubicBezTo>
                <a:cubicBezTo>
                  <a:pt x="17684" y="5971"/>
                  <a:pt x="12212" y="6157"/>
                  <a:pt x="6754" y="6157"/>
                </a:cubicBezTo>
                <a:cubicBezTo>
                  <a:pt x="4498" y="6157"/>
                  <a:pt x="2245" y="6125"/>
                  <a:pt x="1" y="6057"/>
                </a:cubicBezTo>
                <a:lnTo>
                  <a:pt x="1" y="16159"/>
                </a:lnTo>
                <a:cubicBezTo>
                  <a:pt x="5181" y="15508"/>
                  <a:pt x="10536" y="15177"/>
                  <a:pt x="15891" y="15177"/>
                </a:cubicBezTo>
                <a:cubicBezTo>
                  <a:pt x="16712" y="15177"/>
                  <a:pt x="17533" y="15185"/>
                  <a:pt x="18354" y="15200"/>
                </a:cubicBezTo>
                <a:cubicBezTo>
                  <a:pt x="30577" y="15435"/>
                  <a:pt x="42349" y="17373"/>
                  <a:pt x="54365" y="18479"/>
                </a:cubicBezTo>
                <a:cubicBezTo>
                  <a:pt x="61335" y="19123"/>
                  <a:pt x="68409" y="19475"/>
                  <a:pt x="75500" y="19545"/>
                </a:cubicBezTo>
                <a:cubicBezTo>
                  <a:pt x="76405" y="19554"/>
                  <a:pt x="77311" y="19559"/>
                  <a:pt x="78216" y="19559"/>
                </a:cubicBezTo>
                <a:cubicBezTo>
                  <a:pt x="92136" y="19559"/>
                  <a:pt x="106057" y="18472"/>
                  <a:pt x="119256" y="16347"/>
                </a:cubicBezTo>
                <a:lnTo>
                  <a:pt x="119256" y="1012"/>
                </a:lnTo>
                <a:cubicBezTo>
                  <a:pt x="112628" y="295"/>
                  <a:pt x="105829" y="0"/>
                  <a:pt x="989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 rot="-10018840" flipH="1">
            <a:off x="6520183" y="-608959"/>
            <a:ext cx="3184985" cy="1403012"/>
          </a:xfrm>
          <a:custGeom>
            <a:avLst/>
            <a:gdLst/>
            <a:ahLst/>
            <a:cxnLst/>
            <a:rect l="l" t="t" r="r" b="b"/>
            <a:pathLst>
              <a:path w="47612" h="20613" extrusionOk="0">
                <a:moveTo>
                  <a:pt x="36603" y="0"/>
                </a:moveTo>
                <a:cubicBezTo>
                  <a:pt x="35722" y="0"/>
                  <a:pt x="34839" y="58"/>
                  <a:pt x="33970" y="151"/>
                </a:cubicBezTo>
                <a:cubicBezTo>
                  <a:pt x="27905" y="798"/>
                  <a:pt x="22152" y="3051"/>
                  <a:pt x="16382" y="5030"/>
                </a:cubicBezTo>
                <a:lnTo>
                  <a:pt x="16375" y="5033"/>
                </a:lnTo>
                <a:cubicBezTo>
                  <a:pt x="12077" y="6508"/>
                  <a:pt x="7671" y="7853"/>
                  <a:pt x="3125" y="8265"/>
                </a:cubicBezTo>
                <a:cubicBezTo>
                  <a:pt x="1539" y="8406"/>
                  <a:pt x="0" y="8560"/>
                  <a:pt x="171" y="10555"/>
                </a:cubicBezTo>
                <a:cubicBezTo>
                  <a:pt x="325" y="12332"/>
                  <a:pt x="2052" y="13991"/>
                  <a:pt x="3336" y="15061"/>
                </a:cubicBezTo>
                <a:cubicBezTo>
                  <a:pt x="5214" y="16630"/>
                  <a:pt x="7463" y="17696"/>
                  <a:pt x="9767" y="18517"/>
                </a:cubicBezTo>
                <a:cubicBezTo>
                  <a:pt x="13710" y="19923"/>
                  <a:pt x="17890" y="20613"/>
                  <a:pt x="22073" y="20613"/>
                </a:cubicBezTo>
                <a:cubicBezTo>
                  <a:pt x="29044" y="20613"/>
                  <a:pt x="36024" y="18696"/>
                  <a:pt x="41929" y="14980"/>
                </a:cubicBezTo>
                <a:cubicBezTo>
                  <a:pt x="44229" y="13532"/>
                  <a:pt x="46526" y="11591"/>
                  <a:pt x="47039" y="8919"/>
                </a:cubicBezTo>
                <a:cubicBezTo>
                  <a:pt x="47612" y="5911"/>
                  <a:pt x="45617" y="2844"/>
                  <a:pt x="42921" y="1395"/>
                </a:cubicBezTo>
                <a:cubicBezTo>
                  <a:pt x="40996" y="358"/>
                  <a:pt x="38807" y="0"/>
                  <a:pt x="36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/>
          <p:nvPr/>
        </p:nvSpPr>
        <p:spPr>
          <a:xfrm rot="-10663314">
            <a:off x="-1159264" y="4634741"/>
            <a:ext cx="6485961" cy="862402"/>
          </a:xfrm>
          <a:custGeom>
            <a:avLst/>
            <a:gdLst/>
            <a:ahLst/>
            <a:cxnLst/>
            <a:rect l="l" t="t" r="r" b="b"/>
            <a:pathLst>
              <a:path w="68477" h="9105" extrusionOk="0">
                <a:moveTo>
                  <a:pt x="44154" y="1"/>
                </a:moveTo>
                <a:cubicBezTo>
                  <a:pt x="33784" y="1"/>
                  <a:pt x="23413" y="420"/>
                  <a:pt x="13076" y="1257"/>
                </a:cubicBezTo>
                <a:cubicBezTo>
                  <a:pt x="10854" y="1438"/>
                  <a:pt x="8631" y="1639"/>
                  <a:pt x="6418" y="1928"/>
                </a:cubicBezTo>
                <a:cubicBezTo>
                  <a:pt x="5043" y="2109"/>
                  <a:pt x="2153" y="1991"/>
                  <a:pt x="1423" y="3440"/>
                </a:cubicBezTo>
                <a:cubicBezTo>
                  <a:pt x="1" y="6253"/>
                  <a:pt x="7759" y="7949"/>
                  <a:pt x="9466" y="8325"/>
                </a:cubicBezTo>
                <a:cubicBezTo>
                  <a:pt x="11595" y="8794"/>
                  <a:pt x="13774" y="9029"/>
                  <a:pt x="15953" y="9082"/>
                </a:cubicBezTo>
                <a:lnTo>
                  <a:pt x="15956" y="9092"/>
                </a:lnTo>
                <a:cubicBezTo>
                  <a:pt x="16306" y="9101"/>
                  <a:pt x="16655" y="9105"/>
                  <a:pt x="17004" y="9105"/>
                </a:cubicBezTo>
                <a:cubicBezTo>
                  <a:pt x="22399" y="9105"/>
                  <a:pt x="27753" y="8116"/>
                  <a:pt x="33072" y="7175"/>
                </a:cubicBezTo>
                <a:cubicBezTo>
                  <a:pt x="37883" y="6329"/>
                  <a:pt x="42742" y="5517"/>
                  <a:pt x="47615" y="5517"/>
                </a:cubicBezTo>
                <a:cubicBezTo>
                  <a:pt x="48481" y="5517"/>
                  <a:pt x="49347" y="5543"/>
                  <a:pt x="50214" y="5599"/>
                </a:cubicBezTo>
                <a:cubicBezTo>
                  <a:pt x="52861" y="5769"/>
                  <a:pt x="55510" y="6221"/>
                  <a:pt x="58154" y="6221"/>
                </a:cubicBezTo>
                <a:cubicBezTo>
                  <a:pt x="58895" y="6221"/>
                  <a:pt x="59636" y="6186"/>
                  <a:pt x="60376" y="6098"/>
                </a:cubicBezTo>
                <a:cubicBezTo>
                  <a:pt x="63749" y="5703"/>
                  <a:pt x="67249" y="3939"/>
                  <a:pt x="68476" y="771"/>
                </a:cubicBezTo>
                <a:cubicBezTo>
                  <a:pt x="60380" y="257"/>
                  <a:pt x="52267" y="1"/>
                  <a:pt x="441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/>
          <p:nvPr/>
        </p:nvSpPr>
        <p:spPr>
          <a:xfrm>
            <a:off x="136" y="286837"/>
            <a:ext cx="9143732" cy="1499714"/>
          </a:xfrm>
          <a:custGeom>
            <a:avLst/>
            <a:gdLst/>
            <a:ahLst/>
            <a:cxnLst/>
            <a:rect l="l" t="t" r="r" b="b"/>
            <a:pathLst>
              <a:path w="119257" h="19560" extrusionOk="0">
                <a:moveTo>
                  <a:pt x="98990" y="0"/>
                </a:moveTo>
                <a:cubicBezTo>
                  <a:pt x="90780" y="0"/>
                  <a:pt x="82514" y="426"/>
                  <a:pt x="74421" y="1059"/>
                </a:cubicBezTo>
                <a:cubicBezTo>
                  <a:pt x="57235" y="2400"/>
                  <a:pt x="40364" y="4646"/>
                  <a:pt x="23074" y="5655"/>
                </a:cubicBezTo>
                <a:cubicBezTo>
                  <a:pt x="17684" y="5971"/>
                  <a:pt x="12212" y="6157"/>
                  <a:pt x="6754" y="6157"/>
                </a:cubicBezTo>
                <a:cubicBezTo>
                  <a:pt x="4498" y="6157"/>
                  <a:pt x="2245" y="6125"/>
                  <a:pt x="1" y="6057"/>
                </a:cubicBezTo>
                <a:lnTo>
                  <a:pt x="1" y="16159"/>
                </a:lnTo>
                <a:cubicBezTo>
                  <a:pt x="5181" y="15508"/>
                  <a:pt x="10536" y="15177"/>
                  <a:pt x="15891" y="15177"/>
                </a:cubicBezTo>
                <a:cubicBezTo>
                  <a:pt x="16712" y="15177"/>
                  <a:pt x="17533" y="15185"/>
                  <a:pt x="18354" y="15200"/>
                </a:cubicBezTo>
                <a:cubicBezTo>
                  <a:pt x="30577" y="15435"/>
                  <a:pt x="42349" y="17373"/>
                  <a:pt x="54365" y="18479"/>
                </a:cubicBezTo>
                <a:cubicBezTo>
                  <a:pt x="61335" y="19123"/>
                  <a:pt x="68409" y="19475"/>
                  <a:pt x="75500" y="19545"/>
                </a:cubicBezTo>
                <a:cubicBezTo>
                  <a:pt x="76405" y="19554"/>
                  <a:pt x="77311" y="19559"/>
                  <a:pt x="78216" y="19559"/>
                </a:cubicBezTo>
                <a:cubicBezTo>
                  <a:pt x="92136" y="19559"/>
                  <a:pt x="106057" y="18472"/>
                  <a:pt x="119256" y="16347"/>
                </a:cubicBezTo>
                <a:lnTo>
                  <a:pt x="119256" y="1012"/>
                </a:lnTo>
                <a:cubicBezTo>
                  <a:pt x="112628" y="295"/>
                  <a:pt x="105829" y="0"/>
                  <a:pt x="989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34"/>
          <p:cNvGrpSpPr/>
          <p:nvPr/>
        </p:nvGrpSpPr>
        <p:grpSpPr>
          <a:xfrm>
            <a:off x="4438367" y="-362905"/>
            <a:ext cx="6485799" cy="1736855"/>
            <a:chOff x="-414283" y="-551605"/>
            <a:chExt cx="6485799" cy="1736855"/>
          </a:xfrm>
        </p:grpSpPr>
        <p:sp>
          <p:nvSpPr>
            <p:cNvPr id="509" name="Google Shape;509;p34"/>
            <p:cNvSpPr/>
            <p:nvPr/>
          </p:nvSpPr>
          <p:spPr>
            <a:xfrm rot="10430173">
              <a:off x="823223" y="-384673"/>
              <a:ext cx="3184967" cy="1402991"/>
            </a:xfrm>
            <a:custGeom>
              <a:avLst/>
              <a:gdLst/>
              <a:ahLst/>
              <a:cxnLst/>
              <a:rect l="l" t="t" r="r" b="b"/>
              <a:pathLst>
                <a:path w="47612" h="20613" extrusionOk="0">
                  <a:moveTo>
                    <a:pt x="36603" y="0"/>
                  </a:moveTo>
                  <a:cubicBezTo>
                    <a:pt x="35722" y="0"/>
                    <a:pt x="34839" y="58"/>
                    <a:pt x="33970" y="151"/>
                  </a:cubicBezTo>
                  <a:cubicBezTo>
                    <a:pt x="27905" y="798"/>
                    <a:pt x="22152" y="3051"/>
                    <a:pt x="16382" y="5030"/>
                  </a:cubicBezTo>
                  <a:lnTo>
                    <a:pt x="16375" y="5033"/>
                  </a:lnTo>
                  <a:cubicBezTo>
                    <a:pt x="12077" y="6508"/>
                    <a:pt x="7671" y="7853"/>
                    <a:pt x="3125" y="8265"/>
                  </a:cubicBezTo>
                  <a:cubicBezTo>
                    <a:pt x="1539" y="8406"/>
                    <a:pt x="0" y="8560"/>
                    <a:pt x="171" y="10555"/>
                  </a:cubicBezTo>
                  <a:cubicBezTo>
                    <a:pt x="325" y="12332"/>
                    <a:pt x="2052" y="13991"/>
                    <a:pt x="3336" y="15061"/>
                  </a:cubicBezTo>
                  <a:cubicBezTo>
                    <a:pt x="5214" y="16630"/>
                    <a:pt x="7463" y="17696"/>
                    <a:pt x="9767" y="18517"/>
                  </a:cubicBezTo>
                  <a:cubicBezTo>
                    <a:pt x="13710" y="19923"/>
                    <a:pt x="17890" y="20613"/>
                    <a:pt x="22073" y="20613"/>
                  </a:cubicBezTo>
                  <a:cubicBezTo>
                    <a:pt x="29044" y="20613"/>
                    <a:pt x="36024" y="18696"/>
                    <a:pt x="41929" y="14980"/>
                  </a:cubicBezTo>
                  <a:cubicBezTo>
                    <a:pt x="44229" y="13532"/>
                    <a:pt x="46526" y="11591"/>
                    <a:pt x="47039" y="8919"/>
                  </a:cubicBezTo>
                  <a:cubicBezTo>
                    <a:pt x="47612" y="5911"/>
                    <a:pt x="45617" y="2844"/>
                    <a:pt x="42921" y="1395"/>
                  </a:cubicBezTo>
                  <a:cubicBezTo>
                    <a:pt x="40996" y="358"/>
                    <a:pt x="38807" y="0"/>
                    <a:pt x="36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-414283" y="-211184"/>
              <a:ext cx="6485799" cy="862380"/>
            </a:xfrm>
            <a:custGeom>
              <a:avLst/>
              <a:gdLst/>
              <a:ahLst/>
              <a:cxnLst/>
              <a:rect l="l" t="t" r="r" b="b"/>
              <a:pathLst>
                <a:path w="68477" h="9105" extrusionOk="0">
                  <a:moveTo>
                    <a:pt x="44154" y="1"/>
                  </a:moveTo>
                  <a:cubicBezTo>
                    <a:pt x="33784" y="1"/>
                    <a:pt x="23413" y="420"/>
                    <a:pt x="13076" y="1257"/>
                  </a:cubicBezTo>
                  <a:cubicBezTo>
                    <a:pt x="10854" y="1438"/>
                    <a:pt x="8631" y="1639"/>
                    <a:pt x="6418" y="1928"/>
                  </a:cubicBezTo>
                  <a:cubicBezTo>
                    <a:pt x="5043" y="2109"/>
                    <a:pt x="2153" y="1991"/>
                    <a:pt x="1423" y="3440"/>
                  </a:cubicBezTo>
                  <a:cubicBezTo>
                    <a:pt x="1" y="6253"/>
                    <a:pt x="7759" y="7949"/>
                    <a:pt x="9466" y="8325"/>
                  </a:cubicBezTo>
                  <a:cubicBezTo>
                    <a:pt x="11595" y="8794"/>
                    <a:pt x="13774" y="9029"/>
                    <a:pt x="15953" y="9082"/>
                  </a:cubicBezTo>
                  <a:lnTo>
                    <a:pt x="15956" y="9092"/>
                  </a:lnTo>
                  <a:cubicBezTo>
                    <a:pt x="16306" y="9101"/>
                    <a:pt x="16655" y="9105"/>
                    <a:pt x="17004" y="9105"/>
                  </a:cubicBezTo>
                  <a:cubicBezTo>
                    <a:pt x="22399" y="9105"/>
                    <a:pt x="27753" y="8116"/>
                    <a:pt x="33072" y="7175"/>
                  </a:cubicBezTo>
                  <a:cubicBezTo>
                    <a:pt x="37883" y="6329"/>
                    <a:pt x="42742" y="5517"/>
                    <a:pt x="47615" y="5517"/>
                  </a:cubicBezTo>
                  <a:cubicBezTo>
                    <a:pt x="48481" y="5517"/>
                    <a:pt x="49347" y="5543"/>
                    <a:pt x="50214" y="5599"/>
                  </a:cubicBezTo>
                  <a:cubicBezTo>
                    <a:pt x="52861" y="5769"/>
                    <a:pt x="55510" y="6221"/>
                    <a:pt x="58154" y="6221"/>
                  </a:cubicBezTo>
                  <a:cubicBezTo>
                    <a:pt x="58895" y="6221"/>
                    <a:pt x="59636" y="6186"/>
                    <a:pt x="60376" y="6098"/>
                  </a:cubicBezTo>
                  <a:cubicBezTo>
                    <a:pt x="63749" y="5703"/>
                    <a:pt x="67249" y="3939"/>
                    <a:pt x="68476" y="771"/>
                  </a:cubicBezTo>
                  <a:cubicBezTo>
                    <a:pt x="60380" y="257"/>
                    <a:pt x="52267" y="1"/>
                    <a:pt x="4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4"/>
          <p:cNvSpPr/>
          <p:nvPr/>
        </p:nvSpPr>
        <p:spPr>
          <a:xfrm rot="10800000" flipH="1">
            <a:off x="318" y="4603995"/>
            <a:ext cx="9143426" cy="536631"/>
          </a:xfrm>
          <a:custGeom>
            <a:avLst/>
            <a:gdLst/>
            <a:ahLst/>
            <a:cxnLst/>
            <a:rect l="l" t="t" r="r" b="b"/>
            <a:pathLst>
              <a:path w="119253" h="6999" extrusionOk="0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/>
          <p:nvPr/>
        </p:nvSpPr>
        <p:spPr>
          <a:xfrm>
            <a:off x="180" y="1215744"/>
            <a:ext cx="9143656" cy="1427719"/>
          </a:xfrm>
          <a:custGeom>
            <a:avLst/>
            <a:gdLst/>
            <a:ahLst/>
            <a:cxnLst/>
            <a:rect l="l" t="t" r="r" b="b"/>
            <a:pathLst>
              <a:path w="119256" h="18621" extrusionOk="0">
                <a:moveTo>
                  <a:pt x="58085" y="0"/>
                </a:moveTo>
                <a:cubicBezTo>
                  <a:pt x="37585" y="0"/>
                  <a:pt x="29262" y="5089"/>
                  <a:pt x="4448" y="5089"/>
                </a:cubicBezTo>
                <a:cubicBezTo>
                  <a:pt x="3022" y="5089"/>
                  <a:pt x="1541" y="5072"/>
                  <a:pt x="0" y="5037"/>
                </a:cubicBezTo>
                <a:lnTo>
                  <a:pt x="0" y="16195"/>
                </a:lnTo>
                <a:cubicBezTo>
                  <a:pt x="17668" y="17568"/>
                  <a:pt x="35622" y="18620"/>
                  <a:pt x="53501" y="18620"/>
                </a:cubicBezTo>
                <a:cubicBezTo>
                  <a:pt x="60416" y="18620"/>
                  <a:pt x="67320" y="18463"/>
                  <a:pt x="74192" y="18106"/>
                </a:cubicBezTo>
                <a:cubicBezTo>
                  <a:pt x="89450" y="17314"/>
                  <a:pt x="104547" y="15541"/>
                  <a:pt x="119252" y="12316"/>
                </a:cubicBezTo>
                <a:lnTo>
                  <a:pt x="119252" y="5208"/>
                </a:lnTo>
                <a:lnTo>
                  <a:pt x="119256" y="5205"/>
                </a:lnTo>
                <a:cubicBezTo>
                  <a:pt x="105167" y="2814"/>
                  <a:pt x="89252" y="1191"/>
                  <a:pt x="73806" y="447"/>
                </a:cubicBezTo>
                <a:cubicBezTo>
                  <a:pt x="69049" y="216"/>
                  <a:pt x="64335" y="68"/>
                  <a:pt x="59732" y="11"/>
                </a:cubicBezTo>
                <a:cubicBezTo>
                  <a:pt x="59174" y="4"/>
                  <a:pt x="58625" y="0"/>
                  <a:pt x="580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60" name="Google Shape;60;p4"/>
          <p:cNvGrpSpPr/>
          <p:nvPr/>
        </p:nvGrpSpPr>
        <p:grpSpPr>
          <a:xfrm rot="10800000" flipH="1">
            <a:off x="4364481" y="-604896"/>
            <a:ext cx="5428447" cy="1565895"/>
            <a:chOff x="3002331" y="3977204"/>
            <a:chExt cx="5428447" cy="1565895"/>
          </a:xfrm>
        </p:grpSpPr>
        <p:sp>
          <p:nvSpPr>
            <p:cNvPr id="61" name="Google Shape;61;p4"/>
            <p:cNvSpPr/>
            <p:nvPr/>
          </p:nvSpPr>
          <p:spPr>
            <a:xfrm rot="10536625">
              <a:off x="3032291" y="4478182"/>
              <a:ext cx="3699872" cy="924684"/>
            </a:xfrm>
            <a:custGeom>
              <a:avLst/>
              <a:gdLst/>
              <a:ahLst/>
              <a:cxnLst/>
              <a:rect l="l" t="t" r="r" b="b"/>
              <a:pathLst>
                <a:path w="48803" h="12197" extrusionOk="0">
                  <a:moveTo>
                    <a:pt x="26241" y="0"/>
                  </a:moveTo>
                  <a:cubicBezTo>
                    <a:pt x="21642" y="0"/>
                    <a:pt x="17043" y="81"/>
                    <a:pt x="12446" y="244"/>
                  </a:cubicBezTo>
                  <a:cubicBezTo>
                    <a:pt x="10598" y="307"/>
                    <a:pt x="8754" y="385"/>
                    <a:pt x="6907" y="475"/>
                  </a:cubicBezTo>
                  <a:cubicBezTo>
                    <a:pt x="5962" y="519"/>
                    <a:pt x="5023" y="569"/>
                    <a:pt x="4081" y="619"/>
                  </a:cubicBezTo>
                  <a:cubicBezTo>
                    <a:pt x="3990" y="625"/>
                    <a:pt x="3891" y="627"/>
                    <a:pt x="3786" y="627"/>
                  </a:cubicBezTo>
                  <a:cubicBezTo>
                    <a:pt x="3497" y="627"/>
                    <a:pt x="3162" y="612"/>
                    <a:pt x="2828" y="612"/>
                  </a:cubicBezTo>
                  <a:cubicBezTo>
                    <a:pt x="2308" y="612"/>
                    <a:pt x="1789" y="648"/>
                    <a:pt x="1446" y="834"/>
                  </a:cubicBezTo>
                  <a:cubicBezTo>
                    <a:pt x="1" y="1615"/>
                    <a:pt x="2911" y="2889"/>
                    <a:pt x="3648" y="3375"/>
                  </a:cubicBezTo>
                  <a:cubicBezTo>
                    <a:pt x="5063" y="4307"/>
                    <a:pt x="6488" y="5223"/>
                    <a:pt x="7946" y="6084"/>
                  </a:cubicBezTo>
                  <a:cubicBezTo>
                    <a:pt x="11172" y="7995"/>
                    <a:pt x="14561" y="9672"/>
                    <a:pt x="18162" y="10761"/>
                  </a:cubicBezTo>
                  <a:lnTo>
                    <a:pt x="18165" y="10758"/>
                  </a:lnTo>
                  <a:cubicBezTo>
                    <a:pt x="20462" y="11455"/>
                    <a:pt x="22832" y="11901"/>
                    <a:pt x="25219" y="12096"/>
                  </a:cubicBezTo>
                  <a:cubicBezTo>
                    <a:pt x="26067" y="12163"/>
                    <a:pt x="26916" y="12196"/>
                    <a:pt x="27765" y="12196"/>
                  </a:cubicBezTo>
                  <a:cubicBezTo>
                    <a:pt x="34818" y="12196"/>
                    <a:pt x="41864" y="9896"/>
                    <a:pt x="47532" y="5692"/>
                  </a:cubicBezTo>
                  <a:cubicBezTo>
                    <a:pt x="48145" y="5239"/>
                    <a:pt x="48802" y="4609"/>
                    <a:pt x="48675" y="3861"/>
                  </a:cubicBezTo>
                  <a:cubicBezTo>
                    <a:pt x="48581" y="3278"/>
                    <a:pt x="48038" y="2882"/>
                    <a:pt x="47525" y="2591"/>
                  </a:cubicBezTo>
                  <a:cubicBezTo>
                    <a:pt x="43673" y="401"/>
                    <a:pt x="39049" y="180"/>
                    <a:pt x="34620" y="90"/>
                  </a:cubicBezTo>
                  <a:cubicBezTo>
                    <a:pt x="31828" y="30"/>
                    <a:pt x="29035" y="0"/>
                    <a:pt x="26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362965" y="3977204"/>
              <a:ext cx="4067813" cy="1253594"/>
            </a:xfrm>
            <a:custGeom>
              <a:avLst/>
              <a:gdLst/>
              <a:ahLst/>
              <a:cxnLst/>
              <a:rect l="l" t="t" r="r" b="b"/>
              <a:pathLst>
                <a:path w="59421" h="18312" extrusionOk="0">
                  <a:moveTo>
                    <a:pt x="50064" y="0"/>
                  </a:moveTo>
                  <a:cubicBezTo>
                    <a:pt x="48020" y="0"/>
                    <a:pt x="45969" y="988"/>
                    <a:pt x="44051" y="1852"/>
                  </a:cubicBezTo>
                  <a:cubicBezTo>
                    <a:pt x="36314" y="5346"/>
                    <a:pt x="27831" y="7164"/>
                    <a:pt x="19343" y="7164"/>
                  </a:cubicBezTo>
                  <a:cubicBezTo>
                    <a:pt x="18773" y="7164"/>
                    <a:pt x="18202" y="7156"/>
                    <a:pt x="17632" y="7139"/>
                  </a:cubicBezTo>
                  <a:cubicBezTo>
                    <a:pt x="14795" y="7056"/>
                    <a:pt x="11965" y="6771"/>
                    <a:pt x="9134" y="6771"/>
                  </a:cubicBezTo>
                  <a:cubicBezTo>
                    <a:pt x="8660" y="6771"/>
                    <a:pt x="8186" y="6779"/>
                    <a:pt x="7712" y="6797"/>
                  </a:cubicBezTo>
                  <a:lnTo>
                    <a:pt x="7708" y="6794"/>
                  </a:lnTo>
                  <a:cubicBezTo>
                    <a:pt x="5720" y="6871"/>
                    <a:pt x="3732" y="7139"/>
                    <a:pt x="1828" y="7733"/>
                  </a:cubicBezTo>
                  <a:cubicBezTo>
                    <a:pt x="1405" y="7867"/>
                    <a:pt x="47" y="8115"/>
                    <a:pt x="27" y="8648"/>
                  </a:cubicBezTo>
                  <a:cubicBezTo>
                    <a:pt x="0" y="9158"/>
                    <a:pt x="926" y="9345"/>
                    <a:pt x="1261" y="9389"/>
                  </a:cubicBezTo>
                  <a:cubicBezTo>
                    <a:pt x="3065" y="9620"/>
                    <a:pt x="4949" y="9426"/>
                    <a:pt x="6776" y="9647"/>
                  </a:cubicBezTo>
                  <a:cubicBezTo>
                    <a:pt x="10347" y="10080"/>
                    <a:pt x="13847" y="10968"/>
                    <a:pt x="17280" y="12011"/>
                  </a:cubicBezTo>
                  <a:cubicBezTo>
                    <a:pt x="23204" y="13815"/>
                    <a:pt x="29004" y="16094"/>
                    <a:pt x="35070" y="17368"/>
                  </a:cubicBezTo>
                  <a:cubicBezTo>
                    <a:pt x="37846" y="17952"/>
                    <a:pt x="40709" y="18311"/>
                    <a:pt x="43550" y="18311"/>
                  </a:cubicBezTo>
                  <a:cubicBezTo>
                    <a:pt x="46915" y="18311"/>
                    <a:pt x="50250" y="17807"/>
                    <a:pt x="53375" y="16571"/>
                  </a:cubicBezTo>
                  <a:cubicBezTo>
                    <a:pt x="56071" y="15508"/>
                    <a:pt x="58807" y="13530"/>
                    <a:pt x="59138" y="10650"/>
                  </a:cubicBezTo>
                  <a:cubicBezTo>
                    <a:pt x="59420" y="8202"/>
                    <a:pt x="57868" y="5956"/>
                    <a:pt x="56329" y="4028"/>
                  </a:cubicBezTo>
                  <a:cubicBezTo>
                    <a:pt x="55038" y="2415"/>
                    <a:pt x="53580" y="756"/>
                    <a:pt x="51592" y="203"/>
                  </a:cubicBezTo>
                  <a:cubicBezTo>
                    <a:pt x="51084" y="62"/>
                    <a:pt x="50574" y="0"/>
                    <a:pt x="50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>
            <a:off x="23" y="887712"/>
            <a:ext cx="9143732" cy="1499714"/>
          </a:xfrm>
          <a:custGeom>
            <a:avLst/>
            <a:gdLst/>
            <a:ahLst/>
            <a:cxnLst/>
            <a:rect l="l" t="t" r="r" b="b"/>
            <a:pathLst>
              <a:path w="119257" h="19560" extrusionOk="0">
                <a:moveTo>
                  <a:pt x="98990" y="0"/>
                </a:moveTo>
                <a:cubicBezTo>
                  <a:pt x="90780" y="0"/>
                  <a:pt x="82514" y="426"/>
                  <a:pt x="74421" y="1059"/>
                </a:cubicBezTo>
                <a:cubicBezTo>
                  <a:pt x="57235" y="2400"/>
                  <a:pt x="40364" y="4646"/>
                  <a:pt x="23074" y="5655"/>
                </a:cubicBezTo>
                <a:cubicBezTo>
                  <a:pt x="17684" y="5971"/>
                  <a:pt x="12212" y="6157"/>
                  <a:pt x="6754" y="6157"/>
                </a:cubicBezTo>
                <a:cubicBezTo>
                  <a:pt x="4498" y="6157"/>
                  <a:pt x="2245" y="6125"/>
                  <a:pt x="1" y="6057"/>
                </a:cubicBezTo>
                <a:lnTo>
                  <a:pt x="1" y="16159"/>
                </a:lnTo>
                <a:cubicBezTo>
                  <a:pt x="5181" y="15508"/>
                  <a:pt x="10536" y="15177"/>
                  <a:pt x="15891" y="15177"/>
                </a:cubicBezTo>
                <a:cubicBezTo>
                  <a:pt x="16712" y="15177"/>
                  <a:pt x="17533" y="15185"/>
                  <a:pt x="18354" y="15200"/>
                </a:cubicBezTo>
                <a:cubicBezTo>
                  <a:pt x="30577" y="15435"/>
                  <a:pt x="42349" y="17373"/>
                  <a:pt x="54365" y="18479"/>
                </a:cubicBezTo>
                <a:cubicBezTo>
                  <a:pt x="61335" y="19123"/>
                  <a:pt x="68409" y="19475"/>
                  <a:pt x="75500" y="19545"/>
                </a:cubicBezTo>
                <a:cubicBezTo>
                  <a:pt x="76405" y="19554"/>
                  <a:pt x="77311" y="19559"/>
                  <a:pt x="78216" y="19559"/>
                </a:cubicBezTo>
                <a:cubicBezTo>
                  <a:pt x="92136" y="19559"/>
                  <a:pt x="106057" y="18472"/>
                  <a:pt x="119256" y="16347"/>
                </a:cubicBezTo>
                <a:lnTo>
                  <a:pt x="119256" y="1012"/>
                </a:lnTo>
                <a:cubicBezTo>
                  <a:pt x="112628" y="295"/>
                  <a:pt x="105829" y="0"/>
                  <a:pt x="989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7031175" y="1873025"/>
            <a:ext cx="3811800" cy="381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6524875" y="2070575"/>
            <a:ext cx="3811800" cy="381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7"/>
          <p:cNvGrpSpPr/>
          <p:nvPr/>
        </p:nvGrpSpPr>
        <p:grpSpPr>
          <a:xfrm>
            <a:off x="6600624" y="2296149"/>
            <a:ext cx="989357" cy="551218"/>
            <a:chOff x="5311749" y="1950824"/>
            <a:chExt cx="989357" cy="551218"/>
          </a:xfrm>
        </p:grpSpPr>
        <p:sp>
          <p:nvSpPr>
            <p:cNvPr id="86" name="Google Shape;86;p7"/>
            <p:cNvSpPr/>
            <p:nvPr/>
          </p:nvSpPr>
          <p:spPr>
            <a:xfrm>
              <a:off x="5774322" y="2276108"/>
              <a:ext cx="64019" cy="64148"/>
            </a:xfrm>
            <a:custGeom>
              <a:avLst/>
              <a:gdLst/>
              <a:ahLst/>
              <a:cxnLst/>
              <a:rect l="l" t="t" r="r" b="b"/>
              <a:pathLst>
                <a:path w="1986" h="1990" extrusionOk="0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928663" y="2438024"/>
              <a:ext cx="63986" cy="64019"/>
            </a:xfrm>
            <a:custGeom>
              <a:avLst/>
              <a:gdLst/>
              <a:ahLst/>
              <a:cxnLst/>
              <a:rect l="l" t="t" r="r" b="b"/>
              <a:pathLst>
                <a:path w="1985" h="1986" extrusionOk="0">
                  <a:moveTo>
                    <a:pt x="993" y="0"/>
                  </a:moveTo>
                  <a:cubicBezTo>
                    <a:pt x="443" y="0"/>
                    <a:pt x="0" y="443"/>
                    <a:pt x="0" y="993"/>
                  </a:cubicBezTo>
                  <a:cubicBezTo>
                    <a:pt x="0" y="1543"/>
                    <a:pt x="443" y="1985"/>
                    <a:pt x="993" y="1985"/>
                  </a:cubicBezTo>
                  <a:cubicBezTo>
                    <a:pt x="1542" y="1985"/>
                    <a:pt x="1985" y="1543"/>
                    <a:pt x="1985" y="993"/>
                  </a:cubicBezTo>
                  <a:cubicBezTo>
                    <a:pt x="1985" y="443"/>
                    <a:pt x="1542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928663" y="2276108"/>
              <a:ext cx="63986" cy="64148"/>
            </a:xfrm>
            <a:custGeom>
              <a:avLst/>
              <a:gdLst/>
              <a:ahLst/>
              <a:cxnLst/>
              <a:rect l="l" t="t" r="r" b="b"/>
              <a:pathLst>
                <a:path w="1985" h="1990" extrusionOk="0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5774322" y="1950824"/>
              <a:ext cx="64019" cy="64115"/>
            </a:xfrm>
            <a:custGeom>
              <a:avLst/>
              <a:gdLst/>
              <a:ahLst/>
              <a:cxnLst/>
              <a:rect l="l" t="t" r="r" b="b"/>
              <a:pathLst>
                <a:path w="1986" h="1989" extrusionOk="0">
                  <a:moveTo>
                    <a:pt x="993" y="0"/>
                  </a:moveTo>
                  <a:cubicBezTo>
                    <a:pt x="446" y="0"/>
                    <a:pt x="0" y="443"/>
                    <a:pt x="0" y="993"/>
                  </a:cubicBezTo>
                  <a:cubicBezTo>
                    <a:pt x="0" y="1543"/>
                    <a:pt x="446" y="1988"/>
                    <a:pt x="993" y="1988"/>
                  </a:cubicBezTo>
                  <a:cubicBezTo>
                    <a:pt x="1543" y="1988"/>
                    <a:pt x="1985" y="1543"/>
                    <a:pt x="1985" y="993"/>
                  </a:cubicBezTo>
                  <a:cubicBezTo>
                    <a:pt x="1985" y="443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620206" y="2276108"/>
              <a:ext cx="64019" cy="64148"/>
            </a:xfrm>
            <a:custGeom>
              <a:avLst/>
              <a:gdLst/>
              <a:ahLst/>
              <a:cxnLst/>
              <a:rect l="l" t="t" r="r" b="b"/>
              <a:pathLst>
                <a:path w="1986" h="1990" extrusionOk="0">
                  <a:moveTo>
                    <a:pt x="993" y="1"/>
                  </a:moveTo>
                  <a:cubicBezTo>
                    <a:pt x="443" y="1"/>
                    <a:pt x="1" y="447"/>
                    <a:pt x="1" y="993"/>
                  </a:cubicBezTo>
                  <a:cubicBezTo>
                    <a:pt x="1" y="1543"/>
                    <a:pt x="443" y="1989"/>
                    <a:pt x="993" y="1989"/>
                  </a:cubicBezTo>
                  <a:cubicBezTo>
                    <a:pt x="1543" y="1989"/>
                    <a:pt x="1985" y="1543"/>
                    <a:pt x="1985" y="993"/>
                  </a:cubicBezTo>
                  <a:cubicBezTo>
                    <a:pt x="1985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774322" y="2114320"/>
              <a:ext cx="64019" cy="64019"/>
            </a:xfrm>
            <a:custGeom>
              <a:avLst/>
              <a:gdLst/>
              <a:ahLst/>
              <a:cxnLst/>
              <a:rect l="l" t="t" r="r" b="b"/>
              <a:pathLst>
                <a:path w="1986" h="1986" extrusionOk="0">
                  <a:moveTo>
                    <a:pt x="993" y="1"/>
                  </a:moveTo>
                  <a:cubicBezTo>
                    <a:pt x="446" y="1"/>
                    <a:pt x="0" y="444"/>
                    <a:pt x="0" y="993"/>
                  </a:cubicBezTo>
                  <a:cubicBezTo>
                    <a:pt x="0" y="1543"/>
                    <a:pt x="446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4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465865" y="2276108"/>
              <a:ext cx="64148" cy="64148"/>
            </a:xfrm>
            <a:custGeom>
              <a:avLst/>
              <a:gdLst/>
              <a:ahLst/>
              <a:cxnLst/>
              <a:rect l="l" t="t" r="r" b="b"/>
              <a:pathLst>
                <a:path w="1990" h="1990" extrusionOk="0">
                  <a:moveTo>
                    <a:pt x="997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7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311749" y="2276108"/>
              <a:ext cx="64148" cy="64148"/>
            </a:xfrm>
            <a:custGeom>
              <a:avLst/>
              <a:gdLst/>
              <a:ahLst/>
              <a:cxnLst/>
              <a:rect l="l" t="t" r="r" b="b"/>
              <a:pathLst>
                <a:path w="1990" h="1990" extrusionOk="0">
                  <a:moveTo>
                    <a:pt x="993" y="1"/>
                  </a:moveTo>
                  <a:cubicBezTo>
                    <a:pt x="447" y="1"/>
                    <a:pt x="1" y="447"/>
                    <a:pt x="1" y="993"/>
                  </a:cubicBezTo>
                  <a:cubicBezTo>
                    <a:pt x="1" y="1543"/>
                    <a:pt x="447" y="1989"/>
                    <a:pt x="993" y="1989"/>
                  </a:cubicBezTo>
                  <a:cubicBezTo>
                    <a:pt x="1543" y="1989"/>
                    <a:pt x="1989" y="1543"/>
                    <a:pt x="1989" y="993"/>
                  </a:cubicBezTo>
                  <a:cubicBezTo>
                    <a:pt x="1989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928663" y="2114320"/>
              <a:ext cx="63986" cy="64019"/>
            </a:xfrm>
            <a:custGeom>
              <a:avLst/>
              <a:gdLst/>
              <a:ahLst/>
              <a:cxnLst/>
              <a:rect l="l" t="t" r="r" b="b"/>
              <a:pathLst>
                <a:path w="1985" h="1986" extrusionOk="0">
                  <a:moveTo>
                    <a:pt x="993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3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28663" y="1952436"/>
              <a:ext cx="63986" cy="64115"/>
            </a:xfrm>
            <a:custGeom>
              <a:avLst/>
              <a:gdLst/>
              <a:ahLst/>
              <a:cxnLst/>
              <a:rect l="l" t="t" r="r" b="b"/>
              <a:pathLst>
                <a:path w="1985" h="1989" extrusionOk="0">
                  <a:moveTo>
                    <a:pt x="993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3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082778" y="2114320"/>
              <a:ext cx="63986" cy="64019"/>
            </a:xfrm>
            <a:custGeom>
              <a:avLst/>
              <a:gdLst/>
              <a:ahLst/>
              <a:cxnLst/>
              <a:rect l="l" t="t" r="r" b="b"/>
              <a:pathLst>
                <a:path w="1985" h="1986" extrusionOk="0">
                  <a:moveTo>
                    <a:pt x="992" y="1"/>
                  </a:moveTo>
                  <a:cubicBezTo>
                    <a:pt x="443" y="1"/>
                    <a:pt x="0" y="444"/>
                    <a:pt x="0" y="993"/>
                  </a:cubicBezTo>
                  <a:cubicBezTo>
                    <a:pt x="0" y="1543"/>
                    <a:pt x="443" y="1986"/>
                    <a:pt x="992" y="1986"/>
                  </a:cubicBezTo>
                  <a:cubicBezTo>
                    <a:pt x="1542" y="1986"/>
                    <a:pt x="1985" y="1543"/>
                    <a:pt x="1985" y="993"/>
                  </a:cubicBezTo>
                  <a:cubicBezTo>
                    <a:pt x="1985" y="444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6082778" y="1952436"/>
              <a:ext cx="63986" cy="64115"/>
            </a:xfrm>
            <a:custGeom>
              <a:avLst/>
              <a:gdLst/>
              <a:ahLst/>
              <a:cxnLst/>
              <a:rect l="l" t="t" r="r" b="b"/>
              <a:pathLst>
                <a:path w="1985" h="1989" extrusionOk="0">
                  <a:moveTo>
                    <a:pt x="992" y="1"/>
                  </a:moveTo>
                  <a:cubicBezTo>
                    <a:pt x="443" y="1"/>
                    <a:pt x="0" y="447"/>
                    <a:pt x="0" y="993"/>
                  </a:cubicBezTo>
                  <a:cubicBezTo>
                    <a:pt x="0" y="1543"/>
                    <a:pt x="443" y="1989"/>
                    <a:pt x="992" y="1989"/>
                  </a:cubicBezTo>
                  <a:cubicBezTo>
                    <a:pt x="1542" y="1989"/>
                    <a:pt x="1985" y="1543"/>
                    <a:pt x="1985" y="993"/>
                  </a:cubicBezTo>
                  <a:cubicBezTo>
                    <a:pt x="1985" y="447"/>
                    <a:pt x="1542" y="1"/>
                    <a:pt x="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6236991" y="1952436"/>
              <a:ext cx="64115" cy="6411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93" y="1"/>
                  </a:moveTo>
                  <a:cubicBezTo>
                    <a:pt x="446" y="1"/>
                    <a:pt x="0" y="447"/>
                    <a:pt x="0" y="993"/>
                  </a:cubicBezTo>
                  <a:cubicBezTo>
                    <a:pt x="0" y="1543"/>
                    <a:pt x="446" y="1989"/>
                    <a:pt x="993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7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7589986" y="4125790"/>
            <a:ext cx="387787" cy="526784"/>
            <a:chOff x="4950911" y="1162840"/>
            <a:chExt cx="387787" cy="526784"/>
          </a:xfrm>
        </p:grpSpPr>
        <p:sp>
          <p:nvSpPr>
            <p:cNvPr id="100" name="Google Shape;100;p7"/>
            <p:cNvSpPr/>
            <p:nvPr/>
          </p:nvSpPr>
          <p:spPr>
            <a:xfrm>
              <a:off x="4950911" y="1162840"/>
              <a:ext cx="64115" cy="64019"/>
            </a:xfrm>
            <a:custGeom>
              <a:avLst/>
              <a:gdLst/>
              <a:ahLst/>
              <a:cxnLst/>
              <a:rect l="l" t="t" r="r" b="b"/>
              <a:pathLst>
                <a:path w="1989" h="1986" extrusionOk="0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6"/>
                    <a:pt x="996" y="1986"/>
                  </a:cubicBezTo>
                  <a:cubicBezTo>
                    <a:pt x="1543" y="1986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5112795" y="1162840"/>
              <a:ext cx="64019" cy="64019"/>
            </a:xfrm>
            <a:custGeom>
              <a:avLst/>
              <a:gdLst/>
              <a:ahLst/>
              <a:cxnLst/>
              <a:rect l="l" t="t" r="r" b="b"/>
              <a:pathLst>
                <a:path w="1986" h="1986" extrusionOk="0">
                  <a:moveTo>
                    <a:pt x="993" y="1"/>
                  </a:moveTo>
                  <a:cubicBezTo>
                    <a:pt x="443" y="1"/>
                    <a:pt x="1" y="443"/>
                    <a:pt x="1" y="993"/>
                  </a:cubicBezTo>
                  <a:cubicBezTo>
                    <a:pt x="1" y="1543"/>
                    <a:pt x="443" y="1986"/>
                    <a:pt x="993" y="1986"/>
                  </a:cubicBezTo>
                  <a:cubicBezTo>
                    <a:pt x="1543" y="1986"/>
                    <a:pt x="1985" y="1543"/>
                    <a:pt x="1985" y="993"/>
                  </a:cubicBezTo>
                  <a:cubicBezTo>
                    <a:pt x="1985" y="443"/>
                    <a:pt x="154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274582" y="1162840"/>
              <a:ext cx="64115" cy="64019"/>
            </a:xfrm>
            <a:custGeom>
              <a:avLst/>
              <a:gdLst/>
              <a:ahLst/>
              <a:cxnLst/>
              <a:rect l="l" t="t" r="r" b="b"/>
              <a:pathLst>
                <a:path w="1989" h="1986" extrusionOk="0">
                  <a:moveTo>
                    <a:pt x="996" y="1"/>
                  </a:moveTo>
                  <a:cubicBezTo>
                    <a:pt x="447" y="1"/>
                    <a:pt x="1" y="443"/>
                    <a:pt x="1" y="993"/>
                  </a:cubicBezTo>
                  <a:cubicBezTo>
                    <a:pt x="1" y="1543"/>
                    <a:pt x="447" y="1986"/>
                    <a:pt x="996" y="1986"/>
                  </a:cubicBezTo>
                  <a:cubicBezTo>
                    <a:pt x="1543" y="1986"/>
                    <a:pt x="1989" y="1543"/>
                    <a:pt x="1989" y="993"/>
                  </a:cubicBezTo>
                  <a:cubicBezTo>
                    <a:pt x="1989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4950911" y="1317084"/>
              <a:ext cx="64115" cy="6411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2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5112795" y="1317084"/>
              <a:ext cx="64019" cy="64115"/>
            </a:xfrm>
            <a:custGeom>
              <a:avLst/>
              <a:gdLst/>
              <a:ahLst/>
              <a:cxnLst/>
              <a:rect l="l" t="t" r="r" b="b"/>
              <a:pathLst>
                <a:path w="1986" h="1989" extrusionOk="0">
                  <a:moveTo>
                    <a:pt x="993" y="0"/>
                  </a:moveTo>
                  <a:cubicBezTo>
                    <a:pt x="443" y="0"/>
                    <a:pt x="1" y="446"/>
                    <a:pt x="1" y="996"/>
                  </a:cubicBezTo>
                  <a:cubicBezTo>
                    <a:pt x="1" y="1542"/>
                    <a:pt x="443" y="1988"/>
                    <a:pt x="993" y="1988"/>
                  </a:cubicBezTo>
                  <a:cubicBezTo>
                    <a:pt x="1543" y="1988"/>
                    <a:pt x="1985" y="1542"/>
                    <a:pt x="1985" y="996"/>
                  </a:cubicBezTo>
                  <a:cubicBezTo>
                    <a:pt x="1985" y="446"/>
                    <a:pt x="1543" y="0"/>
                    <a:pt x="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4950911" y="1471200"/>
              <a:ext cx="64115" cy="6411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96" y="0"/>
                  </a:moveTo>
                  <a:cubicBezTo>
                    <a:pt x="446" y="0"/>
                    <a:pt x="0" y="446"/>
                    <a:pt x="0" y="996"/>
                  </a:cubicBezTo>
                  <a:cubicBezTo>
                    <a:pt x="0" y="1546"/>
                    <a:pt x="446" y="1988"/>
                    <a:pt x="996" y="1988"/>
                  </a:cubicBezTo>
                  <a:cubicBezTo>
                    <a:pt x="1543" y="1988"/>
                    <a:pt x="1988" y="1542"/>
                    <a:pt x="1988" y="996"/>
                  </a:cubicBezTo>
                  <a:cubicBezTo>
                    <a:pt x="1988" y="446"/>
                    <a:pt x="1543" y="0"/>
                    <a:pt x="9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4950911" y="1625509"/>
              <a:ext cx="64115" cy="6411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96" y="1"/>
                  </a:moveTo>
                  <a:cubicBezTo>
                    <a:pt x="446" y="1"/>
                    <a:pt x="0" y="443"/>
                    <a:pt x="0" y="993"/>
                  </a:cubicBezTo>
                  <a:cubicBezTo>
                    <a:pt x="0" y="1543"/>
                    <a:pt x="446" y="1989"/>
                    <a:pt x="996" y="1989"/>
                  </a:cubicBezTo>
                  <a:cubicBezTo>
                    <a:pt x="1543" y="1989"/>
                    <a:pt x="1988" y="1543"/>
                    <a:pt x="1988" y="993"/>
                  </a:cubicBezTo>
                  <a:cubicBezTo>
                    <a:pt x="1988" y="443"/>
                    <a:pt x="154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1"/>
          </p:nvPr>
        </p:nvSpPr>
        <p:spPr>
          <a:xfrm>
            <a:off x="720000" y="21169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2"/>
          </p:nvPr>
        </p:nvSpPr>
        <p:spPr>
          <a:xfrm>
            <a:off x="3419271" y="21169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3"/>
          </p:nvPr>
        </p:nvSpPr>
        <p:spPr>
          <a:xfrm>
            <a:off x="720000" y="36985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4"/>
          </p:nvPr>
        </p:nvSpPr>
        <p:spPr>
          <a:xfrm>
            <a:off x="3419271" y="36985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5"/>
          </p:nvPr>
        </p:nvSpPr>
        <p:spPr>
          <a:xfrm>
            <a:off x="6118549" y="21169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6"/>
          </p:nvPr>
        </p:nvSpPr>
        <p:spPr>
          <a:xfrm>
            <a:off x="6118549" y="36985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7" hasCustomPrompt="1"/>
          </p:nvPr>
        </p:nvSpPr>
        <p:spPr>
          <a:xfrm>
            <a:off x="818396" y="1344775"/>
            <a:ext cx="21093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8" hasCustomPrompt="1"/>
          </p:nvPr>
        </p:nvSpPr>
        <p:spPr>
          <a:xfrm>
            <a:off x="818396" y="2926375"/>
            <a:ext cx="21093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9" hasCustomPrompt="1"/>
          </p:nvPr>
        </p:nvSpPr>
        <p:spPr>
          <a:xfrm>
            <a:off x="3517671" y="1344775"/>
            <a:ext cx="21093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13" hasCustomPrompt="1"/>
          </p:nvPr>
        </p:nvSpPr>
        <p:spPr>
          <a:xfrm>
            <a:off x="3517671" y="2926375"/>
            <a:ext cx="21093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14" hasCustomPrompt="1"/>
          </p:nvPr>
        </p:nvSpPr>
        <p:spPr>
          <a:xfrm>
            <a:off x="6216946" y="1344775"/>
            <a:ext cx="21093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15" hasCustomPrompt="1"/>
          </p:nvPr>
        </p:nvSpPr>
        <p:spPr>
          <a:xfrm>
            <a:off x="6216946" y="2926375"/>
            <a:ext cx="21093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6"/>
          </p:nvPr>
        </p:nvSpPr>
        <p:spPr>
          <a:xfrm>
            <a:off x="72000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17"/>
          </p:nvPr>
        </p:nvSpPr>
        <p:spPr>
          <a:xfrm>
            <a:off x="3419275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8"/>
          </p:nvPr>
        </p:nvSpPr>
        <p:spPr>
          <a:xfrm>
            <a:off x="611855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19"/>
          </p:nvPr>
        </p:nvSpPr>
        <p:spPr>
          <a:xfrm>
            <a:off x="720000" y="34858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20"/>
          </p:nvPr>
        </p:nvSpPr>
        <p:spPr>
          <a:xfrm>
            <a:off x="3419275" y="34858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21"/>
          </p:nvPr>
        </p:nvSpPr>
        <p:spPr>
          <a:xfrm>
            <a:off x="6118550" y="34858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318" y="-5"/>
            <a:ext cx="9143426" cy="536631"/>
          </a:xfrm>
          <a:custGeom>
            <a:avLst/>
            <a:gdLst/>
            <a:ahLst/>
            <a:cxnLst/>
            <a:rect l="l" t="t" r="r" b="b"/>
            <a:pathLst>
              <a:path w="119253" h="6999" extrusionOk="0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>
            <a:off x="4276131" y="4303704"/>
            <a:ext cx="5428447" cy="1565895"/>
            <a:chOff x="3002331" y="3977204"/>
            <a:chExt cx="5428447" cy="1565895"/>
          </a:xfrm>
        </p:grpSpPr>
        <p:sp>
          <p:nvSpPr>
            <p:cNvPr id="226" name="Google Shape;226;p13"/>
            <p:cNvSpPr/>
            <p:nvPr/>
          </p:nvSpPr>
          <p:spPr>
            <a:xfrm rot="10536625">
              <a:off x="3032291" y="4478182"/>
              <a:ext cx="3699872" cy="924684"/>
            </a:xfrm>
            <a:custGeom>
              <a:avLst/>
              <a:gdLst/>
              <a:ahLst/>
              <a:cxnLst/>
              <a:rect l="l" t="t" r="r" b="b"/>
              <a:pathLst>
                <a:path w="48803" h="12197" extrusionOk="0">
                  <a:moveTo>
                    <a:pt x="26241" y="0"/>
                  </a:moveTo>
                  <a:cubicBezTo>
                    <a:pt x="21642" y="0"/>
                    <a:pt x="17043" y="81"/>
                    <a:pt x="12446" y="244"/>
                  </a:cubicBezTo>
                  <a:cubicBezTo>
                    <a:pt x="10598" y="307"/>
                    <a:pt x="8754" y="385"/>
                    <a:pt x="6907" y="475"/>
                  </a:cubicBezTo>
                  <a:cubicBezTo>
                    <a:pt x="5962" y="519"/>
                    <a:pt x="5023" y="569"/>
                    <a:pt x="4081" y="619"/>
                  </a:cubicBezTo>
                  <a:cubicBezTo>
                    <a:pt x="3990" y="625"/>
                    <a:pt x="3891" y="627"/>
                    <a:pt x="3786" y="627"/>
                  </a:cubicBezTo>
                  <a:cubicBezTo>
                    <a:pt x="3497" y="627"/>
                    <a:pt x="3162" y="612"/>
                    <a:pt x="2828" y="612"/>
                  </a:cubicBezTo>
                  <a:cubicBezTo>
                    <a:pt x="2308" y="612"/>
                    <a:pt x="1789" y="648"/>
                    <a:pt x="1446" y="834"/>
                  </a:cubicBezTo>
                  <a:cubicBezTo>
                    <a:pt x="1" y="1615"/>
                    <a:pt x="2911" y="2889"/>
                    <a:pt x="3648" y="3375"/>
                  </a:cubicBezTo>
                  <a:cubicBezTo>
                    <a:pt x="5063" y="4307"/>
                    <a:pt x="6488" y="5223"/>
                    <a:pt x="7946" y="6084"/>
                  </a:cubicBezTo>
                  <a:cubicBezTo>
                    <a:pt x="11172" y="7995"/>
                    <a:pt x="14561" y="9672"/>
                    <a:pt x="18162" y="10761"/>
                  </a:cubicBezTo>
                  <a:lnTo>
                    <a:pt x="18165" y="10758"/>
                  </a:lnTo>
                  <a:cubicBezTo>
                    <a:pt x="20462" y="11455"/>
                    <a:pt x="22832" y="11901"/>
                    <a:pt x="25219" y="12096"/>
                  </a:cubicBezTo>
                  <a:cubicBezTo>
                    <a:pt x="26067" y="12163"/>
                    <a:pt x="26916" y="12196"/>
                    <a:pt x="27765" y="12196"/>
                  </a:cubicBezTo>
                  <a:cubicBezTo>
                    <a:pt x="34818" y="12196"/>
                    <a:pt x="41864" y="9896"/>
                    <a:pt x="47532" y="5692"/>
                  </a:cubicBezTo>
                  <a:cubicBezTo>
                    <a:pt x="48145" y="5239"/>
                    <a:pt x="48802" y="4609"/>
                    <a:pt x="48675" y="3861"/>
                  </a:cubicBezTo>
                  <a:cubicBezTo>
                    <a:pt x="48581" y="3278"/>
                    <a:pt x="48038" y="2882"/>
                    <a:pt x="47525" y="2591"/>
                  </a:cubicBezTo>
                  <a:cubicBezTo>
                    <a:pt x="43673" y="401"/>
                    <a:pt x="39049" y="180"/>
                    <a:pt x="34620" y="90"/>
                  </a:cubicBezTo>
                  <a:cubicBezTo>
                    <a:pt x="31828" y="30"/>
                    <a:pt x="29035" y="0"/>
                    <a:pt x="26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4362965" y="3977204"/>
              <a:ext cx="4067813" cy="1253594"/>
            </a:xfrm>
            <a:custGeom>
              <a:avLst/>
              <a:gdLst/>
              <a:ahLst/>
              <a:cxnLst/>
              <a:rect l="l" t="t" r="r" b="b"/>
              <a:pathLst>
                <a:path w="59421" h="18312" extrusionOk="0">
                  <a:moveTo>
                    <a:pt x="50064" y="0"/>
                  </a:moveTo>
                  <a:cubicBezTo>
                    <a:pt x="48020" y="0"/>
                    <a:pt x="45969" y="988"/>
                    <a:pt x="44051" y="1852"/>
                  </a:cubicBezTo>
                  <a:cubicBezTo>
                    <a:pt x="36314" y="5346"/>
                    <a:pt x="27831" y="7164"/>
                    <a:pt x="19343" y="7164"/>
                  </a:cubicBezTo>
                  <a:cubicBezTo>
                    <a:pt x="18773" y="7164"/>
                    <a:pt x="18202" y="7156"/>
                    <a:pt x="17632" y="7139"/>
                  </a:cubicBezTo>
                  <a:cubicBezTo>
                    <a:pt x="14795" y="7056"/>
                    <a:pt x="11965" y="6771"/>
                    <a:pt x="9134" y="6771"/>
                  </a:cubicBezTo>
                  <a:cubicBezTo>
                    <a:pt x="8660" y="6771"/>
                    <a:pt x="8186" y="6779"/>
                    <a:pt x="7712" y="6797"/>
                  </a:cubicBezTo>
                  <a:lnTo>
                    <a:pt x="7708" y="6794"/>
                  </a:lnTo>
                  <a:cubicBezTo>
                    <a:pt x="5720" y="6871"/>
                    <a:pt x="3732" y="7139"/>
                    <a:pt x="1828" y="7733"/>
                  </a:cubicBezTo>
                  <a:cubicBezTo>
                    <a:pt x="1405" y="7867"/>
                    <a:pt x="47" y="8115"/>
                    <a:pt x="27" y="8648"/>
                  </a:cubicBezTo>
                  <a:cubicBezTo>
                    <a:pt x="0" y="9158"/>
                    <a:pt x="926" y="9345"/>
                    <a:pt x="1261" y="9389"/>
                  </a:cubicBezTo>
                  <a:cubicBezTo>
                    <a:pt x="3065" y="9620"/>
                    <a:pt x="4949" y="9426"/>
                    <a:pt x="6776" y="9647"/>
                  </a:cubicBezTo>
                  <a:cubicBezTo>
                    <a:pt x="10347" y="10080"/>
                    <a:pt x="13847" y="10968"/>
                    <a:pt x="17280" y="12011"/>
                  </a:cubicBezTo>
                  <a:cubicBezTo>
                    <a:pt x="23204" y="13815"/>
                    <a:pt x="29004" y="16094"/>
                    <a:pt x="35070" y="17368"/>
                  </a:cubicBezTo>
                  <a:cubicBezTo>
                    <a:pt x="37846" y="17952"/>
                    <a:pt x="40709" y="18311"/>
                    <a:pt x="43550" y="18311"/>
                  </a:cubicBezTo>
                  <a:cubicBezTo>
                    <a:pt x="46915" y="18311"/>
                    <a:pt x="50250" y="17807"/>
                    <a:pt x="53375" y="16571"/>
                  </a:cubicBezTo>
                  <a:cubicBezTo>
                    <a:pt x="56071" y="15508"/>
                    <a:pt x="58807" y="13530"/>
                    <a:pt x="59138" y="10650"/>
                  </a:cubicBezTo>
                  <a:cubicBezTo>
                    <a:pt x="59420" y="8202"/>
                    <a:pt x="57868" y="5956"/>
                    <a:pt x="56329" y="4028"/>
                  </a:cubicBezTo>
                  <a:cubicBezTo>
                    <a:pt x="55038" y="2415"/>
                    <a:pt x="53580" y="756"/>
                    <a:pt x="51592" y="203"/>
                  </a:cubicBezTo>
                  <a:cubicBezTo>
                    <a:pt x="51084" y="62"/>
                    <a:pt x="50574" y="0"/>
                    <a:pt x="50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/>
          <p:nvPr/>
        </p:nvSpPr>
        <p:spPr>
          <a:xfrm>
            <a:off x="180" y="467744"/>
            <a:ext cx="9143656" cy="1427719"/>
          </a:xfrm>
          <a:custGeom>
            <a:avLst/>
            <a:gdLst/>
            <a:ahLst/>
            <a:cxnLst/>
            <a:rect l="l" t="t" r="r" b="b"/>
            <a:pathLst>
              <a:path w="119256" h="18621" extrusionOk="0">
                <a:moveTo>
                  <a:pt x="58085" y="0"/>
                </a:moveTo>
                <a:cubicBezTo>
                  <a:pt x="37585" y="0"/>
                  <a:pt x="29262" y="5089"/>
                  <a:pt x="4448" y="5089"/>
                </a:cubicBezTo>
                <a:cubicBezTo>
                  <a:pt x="3022" y="5089"/>
                  <a:pt x="1541" y="5072"/>
                  <a:pt x="0" y="5037"/>
                </a:cubicBezTo>
                <a:lnTo>
                  <a:pt x="0" y="16195"/>
                </a:lnTo>
                <a:cubicBezTo>
                  <a:pt x="17668" y="17568"/>
                  <a:pt x="35622" y="18620"/>
                  <a:pt x="53501" y="18620"/>
                </a:cubicBezTo>
                <a:cubicBezTo>
                  <a:pt x="60416" y="18620"/>
                  <a:pt x="67320" y="18463"/>
                  <a:pt x="74192" y="18106"/>
                </a:cubicBezTo>
                <a:cubicBezTo>
                  <a:pt x="89450" y="17314"/>
                  <a:pt x="104547" y="15541"/>
                  <a:pt x="119252" y="12316"/>
                </a:cubicBezTo>
                <a:lnTo>
                  <a:pt x="119252" y="5208"/>
                </a:lnTo>
                <a:lnTo>
                  <a:pt x="119256" y="5205"/>
                </a:lnTo>
                <a:cubicBezTo>
                  <a:pt x="105167" y="2814"/>
                  <a:pt x="89252" y="1191"/>
                  <a:pt x="73806" y="447"/>
                </a:cubicBezTo>
                <a:cubicBezTo>
                  <a:pt x="69049" y="216"/>
                  <a:pt x="64335" y="68"/>
                  <a:pt x="59732" y="11"/>
                </a:cubicBezTo>
                <a:cubicBezTo>
                  <a:pt x="59174" y="4"/>
                  <a:pt x="58625" y="0"/>
                  <a:pt x="580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1"/>
          <p:cNvSpPr/>
          <p:nvPr/>
        </p:nvSpPr>
        <p:spPr>
          <a:xfrm rot="1842513">
            <a:off x="7374545" y="160375"/>
            <a:ext cx="3945903" cy="1738182"/>
          </a:xfrm>
          <a:custGeom>
            <a:avLst/>
            <a:gdLst/>
            <a:ahLst/>
            <a:cxnLst/>
            <a:rect l="l" t="t" r="r" b="b"/>
            <a:pathLst>
              <a:path w="47612" h="20613" extrusionOk="0">
                <a:moveTo>
                  <a:pt x="36603" y="0"/>
                </a:moveTo>
                <a:cubicBezTo>
                  <a:pt x="35722" y="0"/>
                  <a:pt x="34839" y="58"/>
                  <a:pt x="33970" y="151"/>
                </a:cubicBezTo>
                <a:cubicBezTo>
                  <a:pt x="27905" y="798"/>
                  <a:pt x="22152" y="3051"/>
                  <a:pt x="16382" y="5030"/>
                </a:cubicBezTo>
                <a:lnTo>
                  <a:pt x="16375" y="5033"/>
                </a:lnTo>
                <a:cubicBezTo>
                  <a:pt x="12077" y="6508"/>
                  <a:pt x="7671" y="7853"/>
                  <a:pt x="3125" y="8265"/>
                </a:cubicBezTo>
                <a:cubicBezTo>
                  <a:pt x="1539" y="8406"/>
                  <a:pt x="0" y="8560"/>
                  <a:pt x="171" y="10555"/>
                </a:cubicBezTo>
                <a:cubicBezTo>
                  <a:pt x="325" y="12332"/>
                  <a:pt x="2052" y="13991"/>
                  <a:pt x="3336" y="15061"/>
                </a:cubicBezTo>
                <a:cubicBezTo>
                  <a:pt x="5214" y="16630"/>
                  <a:pt x="7463" y="17696"/>
                  <a:pt x="9767" y="18517"/>
                </a:cubicBezTo>
                <a:cubicBezTo>
                  <a:pt x="13710" y="19923"/>
                  <a:pt x="17890" y="20613"/>
                  <a:pt x="22073" y="20613"/>
                </a:cubicBezTo>
                <a:cubicBezTo>
                  <a:pt x="29044" y="20613"/>
                  <a:pt x="36024" y="18696"/>
                  <a:pt x="41929" y="14980"/>
                </a:cubicBezTo>
                <a:cubicBezTo>
                  <a:pt x="44229" y="13532"/>
                  <a:pt x="46526" y="11591"/>
                  <a:pt x="47039" y="8919"/>
                </a:cubicBezTo>
                <a:cubicBezTo>
                  <a:pt x="47612" y="5911"/>
                  <a:pt x="45617" y="2844"/>
                  <a:pt x="42921" y="1395"/>
                </a:cubicBezTo>
                <a:cubicBezTo>
                  <a:pt x="40996" y="358"/>
                  <a:pt x="38807" y="0"/>
                  <a:pt x="36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637400" y="539500"/>
            <a:ext cx="7572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637400" y="1192800"/>
            <a:ext cx="7572600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7" name="Google Shape;327;p21"/>
          <p:cNvSpPr/>
          <p:nvPr/>
        </p:nvSpPr>
        <p:spPr>
          <a:xfrm rot="-10018840" flipH="1">
            <a:off x="6520183" y="-608959"/>
            <a:ext cx="3184985" cy="1403012"/>
          </a:xfrm>
          <a:custGeom>
            <a:avLst/>
            <a:gdLst/>
            <a:ahLst/>
            <a:cxnLst/>
            <a:rect l="l" t="t" r="r" b="b"/>
            <a:pathLst>
              <a:path w="47612" h="20613" extrusionOk="0">
                <a:moveTo>
                  <a:pt x="36603" y="0"/>
                </a:moveTo>
                <a:cubicBezTo>
                  <a:pt x="35722" y="0"/>
                  <a:pt x="34839" y="58"/>
                  <a:pt x="33970" y="151"/>
                </a:cubicBezTo>
                <a:cubicBezTo>
                  <a:pt x="27905" y="798"/>
                  <a:pt x="22152" y="3051"/>
                  <a:pt x="16382" y="5030"/>
                </a:cubicBezTo>
                <a:lnTo>
                  <a:pt x="16375" y="5033"/>
                </a:lnTo>
                <a:cubicBezTo>
                  <a:pt x="12077" y="6508"/>
                  <a:pt x="7671" y="7853"/>
                  <a:pt x="3125" y="8265"/>
                </a:cubicBezTo>
                <a:cubicBezTo>
                  <a:pt x="1539" y="8406"/>
                  <a:pt x="0" y="8560"/>
                  <a:pt x="171" y="10555"/>
                </a:cubicBezTo>
                <a:cubicBezTo>
                  <a:pt x="325" y="12332"/>
                  <a:pt x="2052" y="13991"/>
                  <a:pt x="3336" y="15061"/>
                </a:cubicBezTo>
                <a:cubicBezTo>
                  <a:pt x="5214" y="16630"/>
                  <a:pt x="7463" y="17696"/>
                  <a:pt x="9767" y="18517"/>
                </a:cubicBezTo>
                <a:cubicBezTo>
                  <a:pt x="13710" y="19923"/>
                  <a:pt x="17890" y="20613"/>
                  <a:pt x="22073" y="20613"/>
                </a:cubicBezTo>
                <a:cubicBezTo>
                  <a:pt x="29044" y="20613"/>
                  <a:pt x="36024" y="18696"/>
                  <a:pt x="41929" y="14980"/>
                </a:cubicBezTo>
                <a:cubicBezTo>
                  <a:pt x="44229" y="13532"/>
                  <a:pt x="46526" y="11591"/>
                  <a:pt x="47039" y="8919"/>
                </a:cubicBezTo>
                <a:cubicBezTo>
                  <a:pt x="47612" y="5911"/>
                  <a:pt x="45617" y="2844"/>
                  <a:pt x="42921" y="1395"/>
                </a:cubicBezTo>
                <a:cubicBezTo>
                  <a:pt x="40996" y="358"/>
                  <a:pt x="38807" y="0"/>
                  <a:pt x="366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dk2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/>
          <p:nvPr/>
        </p:nvSpPr>
        <p:spPr>
          <a:xfrm rot="10800000" flipH="1">
            <a:off x="318" y="4603995"/>
            <a:ext cx="9143426" cy="536631"/>
          </a:xfrm>
          <a:custGeom>
            <a:avLst/>
            <a:gdLst/>
            <a:ahLst/>
            <a:cxnLst/>
            <a:rect l="l" t="t" r="r" b="b"/>
            <a:pathLst>
              <a:path w="119253" h="6999" extrusionOk="0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2"/>
          <p:cNvSpPr/>
          <p:nvPr/>
        </p:nvSpPr>
        <p:spPr>
          <a:xfrm rot="9332881">
            <a:off x="-699716" y="-504877"/>
            <a:ext cx="3185000" cy="1403006"/>
          </a:xfrm>
          <a:custGeom>
            <a:avLst/>
            <a:gdLst/>
            <a:ahLst/>
            <a:cxnLst/>
            <a:rect l="l" t="t" r="r" b="b"/>
            <a:pathLst>
              <a:path w="47612" h="20613" extrusionOk="0">
                <a:moveTo>
                  <a:pt x="36603" y="0"/>
                </a:moveTo>
                <a:cubicBezTo>
                  <a:pt x="35722" y="0"/>
                  <a:pt x="34839" y="58"/>
                  <a:pt x="33970" y="151"/>
                </a:cubicBezTo>
                <a:cubicBezTo>
                  <a:pt x="27905" y="798"/>
                  <a:pt x="22152" y="3051"/>
                  <a:pt x="16382" y="5030"/>
                </a:cubicBezTo>
                <a:lnTo>
                  <a:pt x="16375" y="5033"/>
                </a:lnTo>
                <a:cubicBezTo>
                  <a:pt x="12077" y="6508"/>
                  <a:pt x="7671" y="7853"/>
                  <a:pt x="3125" y="8265"/>
                </a:cubicBezTo>
                <a:cubicBezTo>
                  <a:pt x="1539" y="8406"/>
                  <a:pt x="0" y="8560"/>
                  <a:pt x="171" y="10555"/>
                </a:cubicBezTo>
                <a:cubicBezTo>
                  <a:pt x="325" y="12332"/>
                  <a:pt x="2052" y="13991"/>
                  <a:pt x="3336" y="15061"/>
                </a:cubicBezTo>
                <a:cubicBezTo>
                  <a:pt x="5214" y="16630"/>
                  <a:pt x="7463" y="17696"/>
                  <a:pt x="9767" y="18517"/>
                </a:cubicBezTo>
                <a:cubicBezTo>
                  <a:pt x="13710" y="19923"/>
                  <a:pt x="17890" y="20613"/>
                  <a:pt x="22073" y="20613"/>
                </a:cubicBezTo>
                <a:cubicBezTo>
                  <a:pt x="29044" y="20613"/>
                  <a:pt x="36024" y="18696"/>
                  <a:pt x="41929" y="14980"/>
                </a:cubicBezTo>
                <a:cubicBezTo>
                  <a:pt x="44229" y="13532"/>
                  <a:pt x="46526" y="11591"/>
                  <a:pt x="47039" y="8919"/>
                </a:cubicBezTo>
                <a:cubicBezTo>
                  <a:pt x="47612" y="5911"/>
                  <a:pt x="45617" y="2844"/>
                  <a:pt x="42921" y="1395"/>
                </a:cubicBezTo>
                <a:cubicBezTo>
                  <a:pt x="40996" y="358"/>
                  <a:pt x="38807" y="0"/>
                  <a:pt x="36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2"/>
          <p:cNvSpPr/>
          <p:nvPr/>
        </p:nvSpPr>
        <p:spPr>
          <a:xfrm rot="-1097291">
            <a:off x="-1988472" y="-456067"/>
            <a:ext cx="6485866" cy="862389"/>
          </a:xfrm>
          <a:custGeom>
            <a:avLst/>
            <a:gdLst/>
            <a:ahLst/>
            <a:cxnLst/>
            <a:rect l="l" t="t" r="r" b="b"/>
            <a:pathLst>
              <a:path w="68477" h="9105" extrusionOk="0">
                <a:moveTo>
                  <a:pt x="44154" y="1"/>
                </a:moveTo>
                <a:cubicBezTo>
                  <a:pt x="33784" y="1"/>
                  <a:pt x="23413" y="420"/>
                  <a:pt x="13076" y="1257"/>
                </a:cubicBezTo>
                <a:cubicBezTo>
                  <a:pt x="10854" y="1438"/>
                  <a:pt x="8631" y="1639"/>
                  <a:pt x="6418" y="1928"/>
                </a:cubicBezTo>
                <a:cubicBezTo>
                  <a:pt x="5043" y="2109"/>
                  <a:pt x="2153" y="1991"/>
                  <a:pt x="1423" y="3440"/>
                </a:cubicBezTo>
                <a:cubicBezTo>
                  <a:pt x="1" y="6253"/>
                  <a:pt x="7759" y="7949"/>
                  <a:pt x="9466" y="8325"/>
                </a:cubicBezTo>
                <a:cubicBezTo>
                  <a:pt x="11595" y="8794"/>
                  <a:pt x="13774" y="9029"/>
                  <a:pt x="15953" y="9082"/>
                </a:cubicBezTo>
                <a:lnTo>
                  <a:pt x="15956" y="9092"/>
                </a:lnTo>
                <a:cubicBezTo>
                  <a:pt x="16306" y="9101"/>
                  <a:pt x="16655" y="9105"/>
                  <a:pt x="17004" y="9105"/>
                </a:cubicBezTo>
                <a:cubicBezTo>
                  <a:pt x="22399" y="9105"/>
                  <a:pt x="27753" y="8116"/>
                  <a:pt x="33072" y="7175"/>
                </a:cubicBezTo>
                <a:cubicBezTo>
                  <a:pt x="37883" y="6329"/>
                  <a:pt x="42742" y="5517"/>
                  <a:pt x="47615" y="5517"/>
                </a:cubicBezTo>
                <a:cubicBezTo>
                  <a:pt x="48481" y="5517"/>
                  <a:pt x="49347" y="5543"/>
                  <a:pt x="50214" y="5599"/>
                </a:cubicBezTo>
                <a:cubicBezTo>
                  <a:pt x="52861" y="5769"/>
                  <a:pt x="55510" y="6221"/>
                  <a:pt x="58154" y="6221"/>
                </a:cubicBezTo>
                <a:cubicBezTo>
                  <a:pt x="58895" y="6221"/>
                  <a:pt x="59636" y="6186"/>
                  <a:pt x="60376" y="6098"/>
                </a:cubicBezTo>
                <a:cubicBezTo>
                  <a:pt x="63749" y="5703"/>
                  <a:pt x="67249" y="3939"/>
                  <a:pt x="68476" y="771"/>
                </a:cubicBezTo>
                <a:cubicBezTo>
                  <a:pt x="60380" y="257"/>
                  <a:pt x="52267" y="1"/>
                  <a:pt x="441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2"/>
          <p:cNvSpPr txBox="1">
            <a:spLocks noGrp="1"/>
          </p:cNvSpPr>
          <p:nvPr>
            <p:ph type="subTitle" idx="1"/>
          </p:nvPr>
        </p:nvSpPr>
        <p:spPr>
          <a:xfrm>
            <a:off x="4897200" y="3207075"/>
            <a:ext cx="2652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2"/>
          <p:cNvSpPr txBox="1">
            <a:spLocks noGrp="1"/>
          </p:cNvSpPr>
          <p:nvPr>
            <p:ph type="subTitle" idx="2"/>
          </p:nvPr>
        </p:nvSpPr>
        <p:spPr>
          <a:xfrm>
            <a:off x="1594200" y="3207075"/>
            <a:ext cx="2652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2"/>
          <p:cNvSpPr txBox="1">
            <a:spLocks noGrp="1"/>
          </p:cNvSpPr>
          <p:nvPr>
            <p:ph type="subTitle" idx="3"/>
          </p:nvPr>
        </p:nvSpPr>
        <p:spPr>
          <a:xfrm>
            <a:off x="1594200" y="2719450"/>
            <a:ext cx="2652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6" name="Google Shape;336;p22"/>
          <p:cNvSpPr txBox="1">
            <a:spLocks noGrp="1"/>
          </p:cNvSpPr>
          <p:nvPr>
            <p:ph type="subTitle" idx="4"/>
          </p:nvPr>
        </p:nvSpPr>
        <p:spPr>
          <a:xfrm>
            <a:off x="4897200" y="2719450"/>
            <a:ext cx="2652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dk2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3"/>
          <p:cNvSpPr txBox="1">
            <a:spLocks noGrp="1"/>
          </p:cNvSpPr>
          <p:nvPr>
            <p:ph type="subTitle" idx="1"/>
          </p:nvPr>
        </p:nvSpPr>
        <p:spPr>
          <a:xfrm>
            <a:off x="4907506" y="1481250"/>
            <a:ext cx="3318900" cy="25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3"/>
          <p:cNvSpPr txBox="1">
            <a:spLocks noGrp="1"/>
          </p:cNvSpPr>
          <p:nvPr>
            <p:ph type="subTitle" idx="2"/>
          </p:nvPr>
        </p:nvSpPr>
        <p:spPr>
          <a:xfrm>
            <a:off x="917600" y="1481250"/>
            <a:ext cx="3318900" cy="25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3"/>
          <p:cNvSpPr/>
          <p:nvPr/>
        </p:nvSpPr>
        <p:spPr>
          <a:xfrm rot="10800000" flipH="1">
            <a:off x="318" y="4603995"/>
            <a:ext cx="9143426" cy="536631"/>
          </a:xfrm>
          <a:custGeom>
            <a:avLst/>
            <a:gdLst/>
            <a:ahLst/>
            <a:cxnLst/>
            <a:rect l="l" t="t" r="r" b="b"/>
            <a:pathLst>
              <a:path w="119253" h="6999" extrusionOk="0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3"/>
          <p:cNvSpPr/>
          <p:nvPr/>
        </p:nvSpPr>
        <p:spPr>
          <a:xfrm rot="-9332874" flipH="1">
            <a:off x="6370702" y="-887553"/>
            <a:ext cx="3185003" cy="1403007"/>
          </a:xfrm>
          <a:custGeom>
            <a:avLst/>
            <a:gdLst/>
            <a:ahLst/>
            <a:cxnLst/>
            <a:rect l="l" t="t" r="r" b="b"/>
            <a:pathLst>
              <a:path w="47612" h="20613" extrusionOk="0">
                <a:moveTo>
                  <a:pt x="36603" y="0"/>
                </a:moveTo>
                <a:cubicBezTo>
                  <a:pt x="35722" y="0"/>
                  <a:pt x="34839" y="58"/>
                  <a:pt x="33970" y="151"/>
                </a:cubicBezTo>
                <a:cubicBezTo>
                  <a:pt x="27905" y="798"/>
                  <a:pt x="22152" y="3051"/>
                  <a:pt x="16382" y="5030"/>
                </a:cubicBezTo>
                <a:lnTo>
                  <a:pt x="16375" y="5033"/>
                </a:lnTo>
                <a:cubicBezTo>
                  <a:pt x="12077" y="6508"/>
                  <a:pt x="7671" y="7853"/>
                  <a:pt x="3125" y="8265"/>
                </a:cubicBezTo>
                <a:cubicBezTo>
                  <a:pt x="1539" y="8406"/>
                  <a:pt x="0" y="8560"/>
                  <a:pt x="171" y="10555"/>
                </a:cubicBezTo>
                <a:cubicBezTo>
                  <a:pt x="325" y="12332"/>
                  <a:pt x="2052" y="13991"/>
                  <a:pt x="3336" y="15061"/>
                </a:cubicBezTo>
                <a:cubicBezTo>
                  <a:pt x="5214" y="16630"/>
                  <a:pt x="7463" y="17696"/>
                  <a:pt x="9767" y="18517"/>
                </a:cubicBezTo>
                <a:cubicBezTo>
                  <a:pt x="13710" y="19923"/>
                  <a:pt x="17890" y="20613"/>
                  <a:pt x="22073" y="20613"/>
                </a:cubicBezTo>
                <a:cubicBezTo>
                  <a:pt x="29044" y="20613"/>
                  <a:pt x="36024" y="18696"/>
                  <a:pt x="41929" y="14980"/>
                </a:cubicBezTo>
                <a:cubicBezTo>
                  <a:pt x="44229" y="13532"/>
                  <a:pt x="46526" y="11591"/>
                  <a:pt x="47039" y="8919"/>
                </a:cubicBezTo>
                <a:cubicBezTo>
                  <a:pt x="47612" y="5911"/>
                  <a:pt x="45617" y="2844"/>
                  <a:pt x="42921" y="1395"/>
                </a:cubicBezTo>
                <a:cubicBezTo>
                  <a:pt x="40996" y="358"/>
                  <a:pt x="38807" y="0"/>
                  <a:pt x="36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3"/>
          <p:cNvSpPr/>
          <p:nvPr/>
        </p:nvSpPr>
        <p:spPr>
          <a:xfrm rot="1097317" flipH="1">
            <a:off x="4283248" y="-746550"/>
            <a:ext cx="6485926" cy="862397"/>
          </a:xfrm>
          <a:custGeom>
            <a:avLst/>
            <a:gdLst/>
            <a:ahLst/>
            <a:cxnLst/>
            <a:rect l="l" t="t" r="r" b="b"/>
            <a:pathLst>
              <a:path w="68477" h="9105" extrusionOk="0">
                <a:moveTo>
                  <a:pt x="44154" y="1"/>
                </a:moveTo>
                <a:cubicBezTo>
                  <a:pt x="33784" y="1"/>
                  <a:pt x="23413" y="420"/>
                  <a:pt x="13076" y="1257"/>
                </a:cubicBezTo>
                <a:cubicBezTo>
                  <a:pt x="10854" y="1438"/>
                  <a:pt x="8631" y="1639"/>
                  <a:pt x="6418" y="1928"/>
                </a:cubicBezTo>
                <a:cubicBezTo>
                  <a:pt x="5043" y="2109"/>
                  <a:pt x="2153" y="1991"/>
                  <a:pt x="1423" y="3440"/>
                </a:cubicBezTo>
                <a:cubicBezTo>
                  <a:pt x="1" y="6253"/>
                  <a:pt x="7759" y="7949"/>
                  <a:pt x="9466" y="8325"/>
                </a:cubicBezTo>
                <a:cubicBezTo>
                  <a:pt x="11595" y="8794"/>
                  <a:pt x="13774" y="9029"/>
                  <a:pt x="15953" y="9082"/>
                </a:cubicBezTo>
                <a:lnTo>
                  <a:pt x="15956" y="9092"/>
                </a:lnTo>
                <a:cubicBezTo>
                  <a:pt x="16306" y="9101"/>
                  <a:pt x="16655" y="9105"/>
                  <a:pt x="17004" y="9105"/>
                </a:cubicBezTo>
                <a:cubicBezTo>
                  <a:pt x="22399" y="9105"/>
                  <a:pt x="27753" y="8116"/>
                  <a:pt x="33072" y="7175"/>
                </a:cubicBezTo>
                <a:cubicBezTo>
                  <a:pt x="37883" y="6329"/>
                  <a:pt x="42742" y="5517"/>
                  <a:pt x="47615" y="5517"/>
                </a:cubicBezTo>
                <a:cubicBezTo>
                  <a:pt x="48481" y="5517"/>
                  <a:pt x="49347" y="5543"/>
                  <a:pt x="50214" y="5599"/>
                </a:cubicBezTo>
                <a:cubicBezTo>
                  <a:pt x="52861" y="5769"/>
                  <a:pt x="55510" y="6221"/>
                  <a:pt x="58154" y="6221"/>
                </a:cubicBezTo>
                <a:cubicBezTo>
                  <a:pt x="58895" y="6221"/>
                  <a:pt x="59636" y="6186"/>
                  <a:pt x="60376" y="6098"/>
                </a:cubicBezTo>
                <a:cubicBezTo>
                  <a:pt x="63749" y="5703"/>
                  <a:pt x="67249" y="3939"/>
                  <a:pt x="68476" y="771"/>
                </a:cubicBezTo>
                <a:cubicBezTo>
                  <a:pt x="60380" y="257"/>
                  <a:pt x="52267" y="1"/>
                  <a:pt x="441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937626" y="33679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subTitle" idx="2"/>
          </p:nvPr>
        </p:nvSpPr>
        <p:spPr>
          <a:xfrm>
            <a:off x="3484347" y="33679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subTitle" idx="3"/>
          </p:nvPr>
        </p:nvSpPr>
        <p:spPr>
          <a:xfrm>
            <a:off x="6031074" y="33679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subTitle" idx="4"/>
          </p:nvPr>
        </p:nvSpPr>
        <p:spPr>
          <a:xfrm>
            <a:off x="937625" y="291337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subTitle" idx="5"/>
          </p:nvPr>
        </p:nvSpPr>
        <p:spPr>
          <a:xfrm>
            <a:off x="3484350" y="29133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1" name="Google Shape;351;p24"/>
          <p:cNvSpPr txBox="1">
            <a:spLocks noGrp="1"/>
          </p:cNvSpPr>
          <p:nvPr>
            <p:ph type="subTitle" idx="6"/>
          </p:nvPr>
        </p:nvSpPr>
        <p:spPr>
          <a:xfrm>
            <a:off x="6031075" y="29133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2" name="Google Shape;352;p24"/>
          <p:cNvSpPr/>
          <p:nvPr/>
        </p:nvSpPr>
        <p:spPr>
          <a:xfrm rot="10800000" flipH="1">
            <a:off x="318" y="4603995"/>
            <a:ext cx="9143426" cy="536631"/>
          </a:xfrm>
          <a:custGeom>
            <a:avLst/>
            <a:gdLst/>
            <a:ahLst/>
            <a:cxnLst/>
            <a:rect l="l" t="t" r="r" b="b"/>
            <a:pathLst>
              <a:path w="119253" h="6999" extrusionOk="0">
                <a:moveTo>
                  <a:pt x="0" y="0"/>
                </a:moveTo>
                <a:lnTo>
                  <a:pt x="0" y="1573"/>
                </a:lnTo>
                <a:lnTo>
                  <a:pt x="0" y="1576"/>
                </a:lnTo>
                <a:cubicBezTo>
                  <a:pt x="9183" y="3852"/>
                  <a:pt x="19362" y="5234"/>
                  <a:pt x="29608" y="6008"/>
                </a:cubicBezTo>
                <a:cubicBezTo>
                  <a:pt x="41115" y="6870"/>
                  <a:pt x="52785" y="6999"/>
                  <a:pt x="64445" y="6999"/>
                </a:cubicBezTo>
                <a:cubicBezTo>
                  <a:pt x="66900" y="6999"/>
                  <a:pt x="69355" y="6993"/>
                  <a:pt x="71808" y="6987"/>
                </a:cubicBezTo>
                <a:cubicBezTo>
                  <a:pt x="87757" y="6950"/>
                  <a:pt x="104172" y="6867"/>
                  <a:pt x="119252" y="4583"/>
                </a:cubicBezTo>
                <a:lnTo>
                  <a:pt x="119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/>
          <p:nvPr/>
        </p:nvSpPr>
        <p:spPr>
          <a:xfrm rot="-9332874" flipH="1">
            <a:off x="6370702" y="-887553"/>
            <a:ext cx="3185003" cy="1403007"/>
          </a:xfrm>
          <a:custGeom>
            <a:avLst/>
            <a:gdLst/>
            <a:ahLst/>
            <a:cxnLst/>
            <a:rect l="l" t="t" r="r" b="b"/>
            <a:pathLst>
              <a:path w="47612" h="20613" extrusionOk="0">
                <a:moveTo>
                  <a:pt x="36603" y="0"/>
                </a:moveTo>
                <a:cubicBezTo>
                  <a:pt x="35722" y="0"/>
                  <a:pt x="34839" y="58"/>
                  <a:pt x="33970" y="151"/>
                </a:cubicBezTo>
                <a:cubicBezTo>
                  <a:pt x="27905" y="798"/>
                  <a:pt x="22152" y="3051"/>
                  <a:pt x="16382" y="5030"/>
                </a:cubicBezTo>
                <a:lnTo>
                  <a:pt x="16375" y="5033"/>
                </a:lnTo>
                <a:cubicBezTo>
                  <a:pt x="12077" y="6508"/>
                  <a:pt x="7671" y="7853"/>
                  <a:pt x="3125" y="8265"/>
                </a:cubicBezTo>
                <a:cubicBezTo>
                  <a:pt x="1539" y="8406"/>
                  <a:pt x="0" y="8560"/>
                  <a:pt x="171" y="10555"/>
                </a:cubicBezTo>
                <a:cubicBezTo>
                  <a:pt x="325" y="12332"/>
                  <a:pt x="2052" y="13991"/>
                  <a:pt x="3336" y="15061"/>
                </a:cubicBezTo>
                <a:cubicBezTo>
                  <a:pt x="5214" y="16630"/>
                  <a:pt x="7463" y="17696"/>
                  <a:pt x="9767" y="18517"/>
                </a:cubicBezTo>
                <a:cubicBezTo>
                  <a:pt x="13710" y="19923"/>
                  <a:pt x="17890" y="20613"/>
                  <a:pt x="22073" y="20613"/>
                </a:cubicBezTo>
                <a:cubicBezTo>
                  <a:pt x="29044" y="20613"/>
                  <a:pt x="36024" y="18696"/>
                  <a:pt x="41929" y="14980"/>
                </a:cubicBezTo>
                <a:cubicBezTo>
                  <a:pt x="44229" y="13532"/>
                  <a:pt x="46526" y="11591"/>
                  <a:pt x="47039" y="8919"/>
                </a:cubicBezTo>
                <a:cubicBezTo>
                  <a:pt x="47612" y="5911"/>
                  <a:pt x="45617" y="2844"/>
                  <a:pt x="42921" y="1395"/>
                </a:cubicBezTo>
                <a:cubicBezTo>
                  <a:pt x="40996" y="358"/>
                  <a:pt x="38807" y="0"/>
                  <a:pt x="36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"/>
          <p:cNvSpPr/>
          <p:nvPr/>
        </p:nvSpPr>
        <p:spPr>
          <a:xfrm rot="1097317" flipH="1">
            <a:off x="4283248" y="-746550"/>
            <a:ext cx="6485926" cy="862397"/>
          </a:xfrm>
          <a:custGeom>
            <a:avLst/>
            <a:gdLst/>
            <a:ahLst/>
            <a:cxnLst/>
            <a:rect l="l" t="t" r="r" b="b"/>
            <a:pathLst>
              <a:path w="68477" h="9105" extrusionOk="0">
                <a:moveTo>
                  <a:pt x="44154" y="1"/>
                </a:moveTo>
                <a:cubicBezTo>
                  <a:pt x="33784" y="1"/>
                  <a:pt x="23413" y="420"/>
                  <a:pt x="13076" y="1257"/>
                </a:cubicBezTo>
                <a:cubicBezTo>
                  <a:pt x="10854" y="1438"/>
                  <a:pt x="8631" y="1639"/>
                  <a:pt x="6418" y="1928"/>
                </a:cubicBezTo>
                <a:cubicBezTo>
                  <a:pt x="5043" y="2109"/>
                  <a:pt x="2153" y="1991"/>
                  <a:pt x="1423" y="3440"/>
                </a:cubicBezTo>
                <a:cubicBezTo>
                  <a:pt x="1" y="6253"/>
                  <a:pt x="7759" y="7949"/>
                  <a:pt x="9466" y="8325"/>
                </a:cubicBezTo>
                <a:cubicBezTo>
                  <a:pt x="11595" y="8794"/>
                  <a:pt x="13774" y="9029"/>
                  <a:pt x="15953" y="9082"/>
                </a:cubicBezTo>
                <a:lnTo>
                  <a:pt x="15956" y="9092"/>
                </a:lnTo>
                <a:cubicBezTo>
                  <a:pt x="16306" y="9101"/>
                  <a:pt x="16655" y="9105"/>
                  <a:pt x="17004" y="9105"/>
                </a:cubicBezTo>
                <a:cubicBezTo>
                  <a:pt x="22399" y="9105"/>
                  <a:pt x="27753" y="8116"/>
                  <a:pt x="33072" y="7175"/>
                </a:cubicBezTo>
                <a:cubicBezTo>
                  <a:pt x="37883" y="6329"/>
                  <a:pt x="42742" y="5517"/>
                  <a:pt x="47615" y="5517"/>
                </a:cubicBezTo>
                <a:cubicBezTo>
                  <a:pt x="48481" y="5517"/>
                  <a:pt x="49347" y="5543"/>
                  <a:pt x="50214" y="5599"/>
                </a:cubicBezTo>
                <a:cubicBezTo>
                  <a:pt x="52861" y="5769"/>
                  <a:pt x="55510" y="6221"/>
                  <a:pt x="58154" y="6221"/>
                </a:cubicBezTo>
                <a:cubicBezTo>
                  <a:pt x="58895" y="6221"/>
                  <a:pt x="59636" y="6186"/>
                  <a:pt x="60376" y="6098"/>
                </a:cubicBezTo>
                <a:cubicBezTo>
                  <a:pt x="63749" y="5703"/>
                  <a:pt x="67249" y="3939"/>
                  <a:pt x="68476" y="771"/>
                </a:cubicBezTo>
                <a:cubicBezTo>
                  <a:pt x="60380" y="257"/>
                  <a:pt x="52267" y="1"/>
                  <a:pt x="441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9" r:id="rId11"/>
    <p:sldLayoutId id="214748368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8"/>
          <p:cNvSpPr txBox="1">
            <a:spLocks noGrp="1"/>
          </p:cNvSpPr>
          <p:nvPr>
            <p:ph type="ctrTitle"/>
          </p:nvPr>
        </p:nvSpPr>
        <p:spPr>
          <a:xfrm>
            <a:off x="683325" y="1704725"/>
            <a:ext cx="7777500" cy="13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Политика информационной безопасности оператора мобильной связи</a:t>
            </a:r>
            <a:endParaRPr lang="en-US" sz="3600" dirty="0"/>
          </a:p>
        </p:txBody>
      </p:sp>
      <p:sp>
        <p:nvSpPr>
          <p:cNvPr id="523" name="Google Shape;523;p38"/>
          <p:cNvSpPr txBox="1">
            <a:spLocks noGrp="1"/>
          </p:cNvSpPr>
          <p:nvPr>
            <p:ph type="subTitle" idx="1"/>
          </p:nvPr>
        </p:nvSpPr>
        <p:spPr>
          <a:xfrm>
            <a:off x="683325" y="3184450"/>
            <a:ext cx="7335477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Book" panose="020B0503020102020204" pitchFamily="34" charset="0"/>
                <a:cs typeface="Archivo" panose="020B0604020202020204" charset="0"/>
              </a:rPr>
              <a:t>Хлыстов Глеб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Book" panose="020B0503020102020204" pitchFamily="34" charset="0"/>
                <a:cs typeface="Archivo" panose="020B0604020202020204" charset="0"/>
              </a:rPr>
              <a:t>ФИТ, 3 курс, ПОИТ 6 </a:t>
            </a:r>
          </a:p>
        </p:txBody>
      </p:sp>
      <p:grpSp>
        <p:nvGrpSpPr>
          <p:cNvPr id="524" name="Google Shape;524;p38"/>
          <p:cNvGrpSpPr/>
          <p:nvPr/>
        </p:nvGrpSpPr>
        <p:grpSpPr>
          <a:xfrm rot="1187506" flipH="1">
            <a:off x="7316723" y="1028939"/>
            <a:ext cx="634426" cy="510274"/>
            <a:chOff x="5296535" y="294267"/>
            <a:chExt cx="805166" cy="647601"/>
          </a:xfrm>
        </p:grpSpPr>
        <p:sp>
          <p:nvSpPr>
            <p:cNvPr id="525" name="Google Shape;525;p38"/>
            <p:cNvSpPr/>
            <p:nvPr/>
          </p:nvSpPr>
          <p:spPr>
            <a:xfrm>
              <a:off x="5699085" y="294267"/>
              <a:ext cx="402615" cy="647601"/>
            </a:xfrm>
            <a:custGeom>
              <a:avLst/>
              <a:gdLst/>
              <a:ahLst/>
              <a:cxnLst/>
              <a:rect l="l" t="t" r="r" b="b"/>
              <a:pathLst>
                <a:path w="12490" h="20090" fill="none" extrusionOk="0">
                  <a:moveTo>
                    <a:pt x="12490" y="20090"/>
                  </a:moveTo>
                  <a:cubicBezTo>
                    <a:pt x="8601" y="17951"/>
                    <a:pt x="3890" y="17951"/>
                    <a:pt x="1" y="20090"/>
                  </a:cubicBezTo>
                  <a:lnTo>
                    <a:pt x="1" y="2139"/>
                  </a:lnTo>
                  <a:cubicBezTo>
                    <a:pt x="3890" y="0"/>
                    <a:pt x="8601" y="0"/>
                    <a:pt x="12490" y="2139"/>
                  </a:cubicBezTo>
                  <a:close/>
                </a:path>
              </a:pathLst>
            </a:custGeom>
            <a:solidFill>
              <a:schemeClr val="dk1"/>
            </a:solidFill>
            <a:ln w="167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5777674" y="646789"/>
              <a:ext cx="28657" cy="28689"/>
            </a:xfrm>
            <a:custGeom>
              <a:avLst/>
              <a:gdLst/>
              <a:ahLst/>
              <a:cxnLst/>
              <a:rect l="l" t="t" r="r" b="b"/>
              <a:pathLst>
                <a:path w="889" h="890" extrusionOk="0">
                  <a:moveTo>
                    <a:pt x="446" y="1"/>
                  </a:moveTo>
                  <a:cubicBezTo>
                    <a:pt x="198" y="1"/>
                    <a:pt x="0" y="195"/>
                    <a:pt x="0" y="443"/>
                  </a:cubicBezTo>
                  <a:cubicBezTo>
                    <a:pt x="0" y="691"/>
                    <a:pt x="198" y="889"/>
                    <a:pt x="446" y="889"/>
                  </a:cubicBezTo>
                  <a:cubicBezTo>
                    <a:pt x="694" y="889"/>
                    <a:pt x="889" y="688"/>
                    <a:pt x="889" y="443"/>
                  </a:cubicBezTo>
                  <a:cubicBezTo>
                    <a:pt x="889" y="195"/>
                    <a:pt x="694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5777674" y="715547"/>
              <a:ext cx="28657" cy="28657"/>
            </a:xfrm>
            <a:custGeom>
              <a:avLst/>
              <a:gdLst/>
              <a:ahLst/>
              <a:cxnLst/>
              <a:rect l="l" t="t" r="r" b="b"/>
              <a:pathLst>
                <a:path w="889" h="889" extrusionOk="0">
                  <a:moveTo>
                    <a:pt x="446" y="0"/>
                  </a:moveTo>
                  <a:cubicBezTo>
                    <a:pt x="198" y="0"/>
                    <a:pt x="0" y="198"/>
                    <a:pt x="0" y="443"/>
                  </a:cubicBezTo>
                  <a:cubicBezTo>
                    <a:pt x="0" y="691"/>
                    <a:pt x="198" y="889"/>
                    <a:pt x="446" y="889"/>
                  </a:cubicBezTo>
                  <a:cubicBezTo>
                    <a:pt x="694" y="889"/>
                    <a:pt x="889" y="687"/>
                    <a:pt x="889" y="443"/>
                  </a:cubicBezTo>
                  <a:cubicBezTo>
                    <a:pt x="889" y="198"/>
                    <a:pt x="694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5777674" y="577839"/>
              <a:ext cx="28657" cy="28689"/>
            </a:xfrm>
            <a:custGeom>
              <a:avLst/>
              <a:gdLst/>
              <a:ahLst/>
              <a:cxnLst/>
              <a:rect l="l" t="t" r="r" b="b"/>
              <a:pathLst>
                <a:path w="889" h="890" extrusionOk="0">
                  <a:moveTo>
                    <a:pt x="446" y="1"/>
                  </a:moveTo>
                  <a:cubicBezTo>
                    <a:pt x="198" y="1"/>
                    <a:pt x="0" y="199"/>
                    <a:pt x="0" y="447"/>
                  </a:cubicBezTo>
                  <a:cubicBezTo>
                    <a:pt x="0" y="695"/>
                    <a:pt x="198" y="889"/>
                    <a:pt x="446" y="889"/>
                  </a:cubicBezTo>
                  <a:cubicBezTo>
                    <a:pt x="694" y="889"/>
                    <a:pt x="889" y="688"/>
                    <a:pt x="889" y="447"/>
                  </a:cubicBezTo>
                  <a:cubicBezTo>
                    <a:pt x="889" y="199"/>
                    <a:pt x="694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5849977" y="577839"/>
              <a:ext cx="28657" cy="28689"/>
            </a:xfrm>
            <a:custGeom>
              <a:avLst/>
              <a:gdLst/>
              <a:ahLst/>
              <a:cxnLst/>
              <a:rect l="l" t="t" r="r" b="b"/>
              <a:pathLst>
                <a:path w="889" h="890" extrusionOk="0">
                  <a:moveTo>
                    <a:pt x="443" y="1"/>
                  </a:moveTo>
                  <a:cubicBezTo>
                    <a:pt x="198" y="1"/>
                    <a:pt x="0" y="199"/>
                    <a:pt x="0" y="447"/>
                  </a:cubicBezTo>
                  <a:cubicBezTo>
                    <a:pt x="0" y="695"/>
                    <a:pt x="198" y="889"/>
                    <a:pt x="443" y="889"/>
                  </a:cubicBezTo>
                  <a:cubicBezTo>
                    <a:pt x="691" y="889"/>
                    <a:pt x="889" y="688"/>
                    <a:pt x="889" y="447"/>
                  </a:cubicBezTo>
                  <a:cubicBezTo>
                    <a:pt x="889" y="199"/>
                    <a:pt x="691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5849977" y="646789"/>
              <a:ext cx="28657" cy="28689"/>
            </a:xfrm>
            <a:custGeom>
              <a:avLst/>
              <a:gdLst/>
              <a:ahLst/>
              <a:cxnLst/>
              <a:rect l="l" t="t" r="r" b="b"/>
              <a:pathLst>
                <a:path w="889" h="890" extrusionOk="0">
                  <a:moveTo>
                    <a:pt x="443" y="1"/>
                  </a:moveTo>
                  <a:cubicBezTo>
                    <a:pt x="198" y="1"/>
                    <a:pt x="0" y="195"/>
                    <a:pt x="0" y="443"/>
                  </a:cubicBezTo>
                  <a:cubicBezTo>
                    <a:pt x="0" y="691"/>
                    <a:pt x="198" y="889"/>
                    <a:pt x="443" y="889"/>
                  </a:cubicBezTo>
                  <a:cubicBezTo>
                    <a:pt x="691" y="889"/>
                    <a:pt x="889" y="688"/>
                    <a:pt x="889" y="443"/>
                  </a:cubicBezTo>
                  <a:cubicBezTo>
                    <a:pt x="889" y="195"/>
                    <a:pt x="691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5849977" y="509114"/>
              <a:ext cx="28657" cy="28657"/>
            </a:xfrm>
            <a:custGeom>
              <a:avLst/>
              <a:gdLst/>
              <a:ahLst/>
              <a:cxnLst/>
              <a:rect l="l" t="t" r="r" b="b"/>
              <a:pathLst>
                <a:path w="889" h="889" extrusionOk="0">
                  <a:moveTo>
                    <a:pt x="443" y="0"/>
                  </a:moveTo>
                  <a:cubicBezTo>
                    <a:pt x="198" y="0"/>
                    <a:pt x="0" y="198"/>
                    <a:pt x="0" y="446"/>
                  </a:cubicBezTo>
                  <a:cubicBezTo>
                    <a:pt x="0" y="691"/>
                    <a:pt x="198" y="889"/>
                    <a:pt x="443" y="889"/>
                  </a:cubicBezTo>
                  <a:cubicBezTo>
                    <a:pt x="691" y="889"/>
                    <a:pt x="889" y="688"/>
                    <a:pt x="889" y="446"/>
                  </a:cubicBezTo>
                  <a:cubicBezTo>
                    <a:pt x="889" y="198"/>
                    <a:pt x="691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5777674" y="509114"/>
              <a:ext cx="28657" cy="28657"/>
            </a:xfrm>
            <a:custGeom>
              <a:avLst/>
              <a:gdLst/>
              <a:ahLst/>
              <a:cxnLst/>
              <a:rect l="l" t="t" r="r" b="b"/>
              <a:pathLst>
                <a:path w="889" h="889" extrusionOk="0">
                  <a:moveTo>
                    <a:pt x="446" y="0"/>
                  </a:moveTo>
                  <a:cubicBezTo>
                    <a:pt x="198" y="0"/>
                    <a:pt x="0" y="198"/>
                    <a:pt x="0" y="446"/>
                  </a:cubicBezTo>
                  <a:cubicBezTo>
                    <a:pt x="0" y="691"/>
                    <a:pt x="198" y="889"/>
                    <a:pt x="446" y="889"/>
                  </a:cubicBezTo>
                  <a:cubicBezTo>
                    <a:pt x="694" y="889"/>
                    <a:pt x="889" y="688"/>
                    <a:pt x="889" y="446"/>
                  </a:cubicBezTo>
                  <a:cubicBezTo>
                    <a:pt x="889" y="198"/>
                    <a:pt x="694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5777674" y="440389"/>
              <a:ext cx="28657" cy="28657"/>
            </a:xfrm>
            <a:custGeom>
              <a:avLst/>
              <a:gdLst/>
              <a:ahLst/>
              <a:cxnLst/>
              <a:rect l="l" t="t" r="r" b="b"/>
              <a:pathLst>
                <a:path w="889" h="889" extrusionOk="0">
                  <a:moveTo>
                    <a:pt x="446" y="0"/>
                  </a:moveTo>
                  <a:cubicBezTo>
                    <a:pt x="198" y="0"/>
                    <a:pt x="0" y="198"/>
                    <a:pt x="0" y="443"/>
                  </a:cubicBezTo>
                  <a:cubicBezTo>
                    <a:pt x="0" y="691"/>
                    <a:pt x="198" y="889"/>
                    <a:pt x="446" y="889"/>
                  </a:cubicBezTo>
                  <a:cubicBezTo>
                    <a:pt x="694" y="889"/>
                    <a:pt x="889" y="687"/>
                    <a:pt x="889" y="443"/>
                  </a:cubicBezTo>
                  <a:cubicBezTo>
                    <a:pt x="889" y="198"/>
                    <a:pt x="694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5922055" y="646789"/>
              <a:ext cx="28786" cy="28689"/>
            </a:xfrm>
            <a:custGeom>
              <a:avLst/>
              <a:gdLst/>
              <a:ahLst/>
              <a:cxnLst/>
              <a:rect l="l" t="t" r="r" b="b"/>
              <a:pathLst>
                <a:path w="893" h="890" extrusionOk="0">
                  <a:moveTo>
                    <a:pt x="447" y="1"/>
                  </a:moveTo>
                  <a:cubicBezTo>
                    <a:pt x="198" y="1"/>
                    <a:pt x="1" y="195"/>
                    <a:pt x="1" y="443"/>
                  </a:cubicBezTo>
                  <a:cubicBezTo>
                    <a:pt x="1" y="691"/>
                    <a:pt x="198" y="889"/>
                    <a:pt x="447" y="889"/>
                  </a:cubicBezTo>
                  <a:cubicBezTo>
                    <a:pt x="695" y="889"/>
                    <a:pt x="892" y="688"/>
                    <a:pt x="892" y="443"/>
                  </a:cubicBezTo>
                  <a:cubicBezTo>
                    <a:pt x="892" y="195"/>
                    <a:pt x="695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5922055" y="577839"/>
              <a:ext cx="28786" cy="28689"/>
            </a:xfrm>
            <a:custGeom>
              <a:avLst/>
              <a:gdLst/>
              <a:ahLst/>
              <a:cxnLst/>
              <a:rect l="l" t="t" r="r" b="b"/>
              <a:pathLst>
                <a:path w="893" h="890" extrusionOk="0">
                  <a:moveTo>
                    <a:pt x="447" y="1"/>
                  </a:moveTo>
                  <a:cubicBezTo>
                    <a:pt x="198" y="1"/>
                    <a:pt x="1" y="199"/>
                    <a:pt x="1" y="447"/>
                  </a:cubicBezTo>
                  <a:cubicBezTo>
                    <a:pt x="1" y="695"/>
                    <a:pt x="198" y="889"/>
                    <a:pt x="447" y="889"/>
                  </a:cubicBezTo>
                  <a:cubicBezTo>
                    <a:pt x="695" y="889"/>
                    <a:pt x="892" y="688"/>
                    <a:pt x="892" y="447"/>
                  </a:cubicBezTo>
                  <a:cubicBezTo>
                    <a:pt x="892" y="199"/>
                    <a:pt x="695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5994358" y="577839"/>
              <a:ext cx="28689" cy="28689"/>
            </a:xfrm>
            <a:custGeom>
              <a:avLst/>
              <a:gdLst/>
              <a:ahLst/>
              <a:cxnLst/>
              <a:rect l="l" t="t" r="r" b="b"/>
              <a:pathLst>
                <a:path w="890" h="890" extrusionOk="0">
                  <a:moveTo>
                    <a:pt x="446" y="1"/>
                  </a:moveTo>
                  <a:cubicBezTo>
                    <a:pt x="198" y="1"/>
                    <a:pt x="1" y="199"/>
                    <a:pt x="1" y="447"/>
                  </a:cubicBezTo>
                  <a:cubicBezTo>
                    <a:pt x="1" y="695"/>
                    <a:pt x="198" y="889"/>
                    <a:pt x="446" y="889"/>
                  </a:cubicBezTo>
                  <a:cubicBezTo>
                    <a:pt x="695" y="889"/>
                    <a:pt x="889" y="688"/>
                    <a:pt x="889" y="447"/>
                  </a:cubicBezTo>
                  <a:cubicBezTo>
                    <a:pt x="889" y="199"/>
                    <a:pt x="69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5994358" y="646789"/>
              <a:ext cx="28689" cy="28689"/>
            </a:xfrm>
            <a:custGeom>
              <a:avLst/>
              <a:gdLst/>
              <a:ahLst/>
              <a:cxnLst/>
              <a:rect l="l" t="t" r="r" b="b"/>
              <a:pathLst>
                <a:path w="890" h="890" extrusionOk="0">
                  <a:moveTo>
                    <a:pt x="446" y="1"/>
                  </a:moveTo>
                  <a:cubicBezTo>
                    <a:pt x="198" y="1"/>
                    <a:pt x="1" y="195"/>
                    <a:pt x="1" y="443"/>
                  </a:cubicBezTo>
                  <a:cubicBezTo>
                    <a:pt x="1" y="691"/>
                    <a:pt x="198" y="889"/>
                    <a:pt x="446" y="889"/>
                  </a:cubicBezTo>
                  <a:cubicBezTo>
                    <a:pt x="695" y="889"/>
                    <a:pt x="889" y="688"/>
                    <a:pt x="889" y="443"/>
                  </a:cubicBezTo>
                  <a:cubicBezTo>
                    <a:pt x="889" y="195"/>
                    <a:pt x="69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5849977" y="715547"/>
              <a:ext cx="28657" cy="28657"/>
            </a:xfrm>
            <a:custGeom>
              <a:avLst/>
              <a:gdLst/>
              <a:ahLst/>
              <a:cxnLst/>
              <a:rect l="l" t="t" r="r" b="b"/>
              <a:pathLst>
                <a:path w="889" h="889" extrusionOk="0">
                  <a:moveTo>
                    <a:pt x="443" y="0"/>
                  </a:moveTo>
                  <a:cubicBezTo>
                    <a:pt x="198" y="0"/>
                    <a:pt x="0" y="198"/>
                    <a:pt x="0" y="443"/>
                  </a:cubicBezTo>
                  <a:cubicBezTo>
                    <a:pt x="0" y="691"/>
                    <a:pt x="198" y="889"/>
                    <a:pt x="443" y="889"/>
                  </a:cubicBezTo>
                  <a:cubicBezTo>
                    <a:pt x="691" y="889"/>
                    <a:pt x="889" y="687"/>
                    <a:pt x="889" y="443"/>
                  </a:cubicBezTo>
                  <a:cubicBezTo>
                    <a:pt x="889" y="198"/>
                    <a:pt x="691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5922055" y="715547"/>
              <a:ext cx="28786" cy="28657"/>
            </a:xfrm>
            <a:custGeom>
              <a:avLst/>
              <a:gdLst/>
              <a:ahLst/>
              <a:cxnLst/>
              <a:rect l="l" t="t" r="r" b="b"/>
              <a:pathLst>
                <a:path w="893" h="889" extrusionOk="0">
                  <a:moveTo>
                    <a:pt x="447" y="0"/>
                  </a:moveTo>
                  <a:cubicBezTo>
                    <a:pt x="198" y="0"/>
                    <a:pt x="1" y="198"/>
                    <a:pt x="1" y="443"/>
                  </a:cubicBezTo>
                  <a:cubicBezTo>
                    <a:pt x="1" y="691"/>
                    <a:pt x="198" y="889"/>
                    <a:pt x="447" y="889"/>
                  </a:cubicBezTo>
                  <a:cubicBezTo>
                    <a:pt x="695" y="889"/>
                    <a:pt x="892" y="687"/>
                    <a:pt x="892" y="443"/>
                  </a:cubicBezTo>
                  <a:cubicBezTo>
                    <a:pt x="892" y="198"/>
                    <a:pt x="695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5994358" y="715547"/>
              <a:ext cx="28689" cy="28657"/>
            </a:xfrm>
            <a:custGeom>
              <a:avLst/>
              <a:gdLst/>
              <a:ahLst/>
              <a:cxnLst/>
              <a:rect l="l" t="t" r="r" b="b"/>
              <a:pathLst>
                <a:path w="890" h="889" extrusionOk="0">
                  <a:moveTo>
                    <a:pt x="446" y="0"/>
                  </a:moveTo>
                  <a:cubicBezTo>
                    <a:pt x="198" y="0"/>
                    <a:pt x="1" y="198"/>
                    <a:pt x="1" y="443"/>
                  </a:cubicBezTo>
                  <a:cubicBezTo>
                    <a:pt x="1" y="691"/>
                    <a:pt x="198" y="889"/>
                    <a:pt x="446" y="889"/>
                  </a:cubicBezTo>
                  <a:cubicBezTo>
                    <a:pt x="695" y="889"/>
                    <a:pt x="889" y="687"/>
                    <a:pt x="889" y="443"/>
                  </a:cubicBezTo>
                  <a:cubicBezTo>
                    <a:pt x="889" y="198"/>
                    <a:pt x="695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5849977" y="784368"/>
              <a:ext cx="28657" cy="28786"/>
            </a:xfrm>
            <a:custGeom>
              <a:avLst/>
              <a:gdLst/>
              <a:ahLst/>
              <a:cxnLst/>
              <a:rect l="l" t="t" r="r" b="b"/>
              <a:pathLst>
                <a:path w="889" h="893" extrusionOk="0">
                  <a:moveTo>
                    <a:pt x="443" y="1"/>
                  </a:moveTo>
                  <a:cubicBezTo>
                    <a:pt x="198" y="1"/>
                    <a:pt x="0" y="199"/>
                    <a:pt x="0" y="447"/>
                  </a:cubicBezTo>
                  <a:cubicBezTo>
                    <a:pt x="0" y="695"/>
                    <a:pt x="198" y="893"/>
                    <a:pt x="443" y="893"/>
                  </a:cubicBezTo>
                  <a:cubicBezTo>
                    <a:pt x="691" y="893"/>
                    <a:pt x="889" y="688"/>
                    <a:pt x="889" y="447"/>
                  </a:cubicBezTo>
                  <a:cubicBezTo>
                    <a:pt x="889" y="199"/>
                    <a:pt x="691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5777674" y="784368"/>
              <a:ext cx="28657" cy="28786"/>
            </a:xfrm>
            <a:custGeom>
              <a:avLst/>
              <a:gdLst/>
              <a:ahLst/>
              <a:cxnLst/>
              <a:rect l="l" t="t" r="r" b="b"/>
              <a:pathLst>
                <a:path w="889" h="893" extrusionOk="0">
                  <a:moveTo>
                    <a:pt x="446" y="1"/>
                  </a:moveTo>
                  <a:cubicBezTo>
                    <a:pt x="198" y="1"/>
                    <a:pt x="0" y="199"/>
                    <a:pt x="0" y="447"/>
                  </a:cubicBezTo>
                  <a:cubicBezTo>
                    <a:pt x="0" y="695"/>
                    <a:pt x="198" y="893"/>
                    <a:pt x="446" y="893"/>
                  </a:cubicBezTo>
                  <a:cubicBezTo>
                    <a:pt x="694" y="893"/>
                    <a:pt x="889" y="688"/>
                    <a:pt x="889" y="447"/>
                  </a:cubicBezTo>
                  <a:cubicBezTo>
                    <a:pt x="889" y="199"/>
                    <a:pt x="694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5922055" y="784368"/>
              <a:ext cx="28786" cy="28786"/>
            </a:xfrm>
            <a:custGeom>
              <a:avLst/>
              <a:gdLst/>
              <a:ahLst/>
              <a:cxnLst/>
              <a:rect l="l" t="t" r="r" b="b"/>
              <a:pathLst>
                <a:path w="893" h="893" extrusionOk="0">
                  <a:moveTo>
                    <a:pt x="447" y="1"/>
                  </a:moveTo>
                  <a:cubicBezTo>
                    <a:pt x="198" y="1"/>
                    <a:pt x="1" y="199"/>
                    <a:pt x="1" y="447"/>
                  </a:cubicBezTo>
                  <a:cubicBezTo>
                    <a:pt x="1" y="695"/>
                    <a:pt x="198" y="893"/>
                    <a:pt x="447" y="893"/>
                  </a:cubicBezTo>
                  <a:cubicBezTo>
                    <a:pt x="695" y="893"/>
                    <a:pt x="892" y="688"/>
                    <a:pt x="892" y="447"/>
                  </a:cubicBezTo>
                  <a:cubicBezTo>
                    <a:pt x="892" y="199"/>
                    <a:pt x="695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5994358" y="784368"/>
              <a:ext cx="28689" cy="28786"/>
            </a:xfrm>
            <a:custGeom>
              <a:avLst/>
              <a:gdLst/>
              <a:ahLst/>
              <a:cxnLst/>
              <a:rect l="l" t="t" r="r" b="b"/>
              <a:pathLst>
                <a:path w="890" h="893" extrusionOk="0">
                  <a:moveTo>
                    <a:pt x="446" y="1"/>
                  </a:moveTo>
                  <a:cubicBezTo>
                    <a:pt x="198" y="1"/>
                    <a:pt x="1" y="199"/>
                    <a:pt x="1" y="447"/>
                  </a:cubicBezTo>
                  <a:cubicBezTo>
                    <a:pt x="1" y="695"/>
                    <a:pt x="198" y="893"/>
                    <a:pt x="446" y="893"/>
                  </a:cubicBezTo>
                  <a:cubicBezTo>
                    <a:pt x="695" y="893"/>
                    <a:pt x="889" y="688"/>
                    <a:pt x="889" y="447"/>
                  </a:cubicBezTo>
                  <a:cubicBezTo>
                    <a:pt x="889" y="199"/>
                    <a:pt x="695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5849977" y="440389"/>
              <a:ext cx="28657" cy="28657"/>
            </a:xfrm>
            <a:custGeom>
              <a:avLst/>
              <a:gdLst/>
              <a:ahLst/>
              <a:cxnLst/>
              <a:rect l="l" t="t" r="r" b="b"/>
              <a:pathLst>
                <a:path w="889" h="889" extrusionOk="0">
                  <a:moveTo>
                    <a:pt x="443" y="0"/>
                  </a:moveTo>
                  <a:cubicBezTo>
                    <a:pt x="198" y="0"/>
                    <a:pt x="0" y="198"/>
                    <a:pt x="0" y="443"/>
                  </a:cubicBezTo>
                  <a:cubicBezTo>
                    <a:pt x="0" y="691"/>
                    <a:pt x="198" y="889"/>
                    <a:pt x="443" y="889"/>
                  </a:cubicBezTo>
                  <a:cubicBezTo>
                    <a:pt x="691" y="889"/>
                    <a:pt x="889" y="687"/>
                    <a:pt x="889" y="443"/>
                  </a:cubicBezTo>
                  <a:cubicBezTo>
                    <a:pt x="889" y="198"/>
                    <a:pt x="691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5922055" y="440389"/>
              <a:ext cx="28786" cy="28657"/>
            </a:xfrm>
            <a:custGeom>
              <a:avLst/>
              <a:gdLst/>
              <a:ahLst/>
              <a:cxnLst/>
              <a:rect l="l" t="t" r="r" b="b"/>
              <a:pathLst>
                <a:path w="893" h="889" extrusionOk="0">
                  <a:moveTo>
                    <a:pt x="447" y="0"/>
                  </a:moveTo>
                  <a:cubicBezTo>
                    <a:pt x="198" y="0"/>
                    <a:pt x="1" y="198"/>
                    <a:pt x="1" y="443"/>
                  </a:cubicBezTo>
                  <a:cubicBezTo>
                    <a:pt x="1" y="691"/>
                    <a:pt x="198" y="889"/>
                    <a:pt x="447" y="889"/>
                  </a:cubicBezTo>
                  <a:cubicBezTo>
                    <a:pt x="695" y="889"/>
                    <a:pt x="892" y="687"/>
                    <a:pt x="892" y="443"/>
                  </a:cubicBezTo>
                  <a:cubicBezTo>
                    <a:pt x="892" y="198"/>
                    <a:pt x="695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5994358" y="440389"/>
              <a:ext cx="28689" cy="28657"/>
            </a:xfrm>
            <a:custGeom>
              <a:avLst/>
              <a:gdLst/>
              <a:ahLst/>
              <a:cxnLst/>
              <a:rect l="l" t="t" r="r" b="b"/>
              <a:pathLst>
                <a:path w="890" h="889" extrusionOk="0">
                  <a:moveTo>
                    <a:pt x="446" y="0"/>
                  </a:moveTo>
                  <a:cubicBezTo>
                    <a:pt x="198" y="0"/>
                    <a:pt x="1" y="198"/>
                    <a:pt x="1" y="443"/>
                  </a:cubicBezTo>
                  <a:cubicBezTo>
                    <a:pt x="1" y="691"/>
                    <a:pt x="198" y="889"/>
                    <a:pt x="446" y="889"/>
                  </a:cubicBezTo>
                  <a:cubicBezTo>
                    <a:pt x="695" y="889"/>
                    <a:pt x="889" y="687"/>
                    <a:pt x="889" y="443"/>
                  </a:cubicBezTo>
                  <a:cubicBezTo>
                    <a:pt x="889" y="198"/>
                    <a:pt x="695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5922055" y="509114"/>
              <a:ext cx="28786" cy="28657"/>
            </a:xfrm>
            <a:custGeom>
              <a:avLst/>
              <a:gdLst/>
              <a:ahLst/>
              <a:cxnLst/>
              <a:rect l="l" t="t" r="r" b="b"/>
              <a:pathLst>
                <a:path w="893" h="889" extrusionOk="0">
                  <a:moveTo>
                    <a:pt x="447" y="0"/>
                  </a:moveTo>
                  <a:cubicBezTo>
                    <a:pt x="198" y="0"/>
                    <a:pt x="1" y="198"/>
                    <a:pt x="1" y="446"/>
                  </a:cubicBezTo>
                  <a:cubicBezTo>
                    <a:pt x="1" y="691"/>
                    <a:pt x="198" y="889"/>
                    <a:pt x="447" y="889"/>
                  </a:cubicBezTo>
                  <a:cubicBezTo>
                    <a:pt x="695" y="889"/>
                    <a:pt x="892" y="688"/>
                    <a:pt x="892" y="446"/>
                  </a:cubicBezTo>
                  <a:cubicBezTo>
                    <a:pt x="892" y="198"/>
                    <a:pt x="695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5994358" y="509114"/>
              <a:ext cx="28689" cy="28657"/>
            </a:xfrm>
            <a:custGeom>
              <a:avLst/>
              <a:gdLst/>
              <a:ahLst/>
              <a:cxnLst/>
              <a:rect l="l" t="t" r="r" b="b"/>
              <a:pathLst>
                <a:path w="890" h="889" extrusionOk="0">
                  <a:moveTo>
                    <a:pt x="446" y="0"/>
                  </a:moveTo>
                  <a:cubicBezTo>
                    <a:pt x="198" y="0"/>
                    <a:pt x="1" y="198"/>
                    <a:pt x="1" y="446"/>
                  </a:cubicBezTo>
                  <a:cubicBezTo>
                    <a:pt x="1" y="691"/>
                    <a:pt x="198" y="889"/>
                    <a:pt x="446" y="889"/>
                  </a:cubicBezTo>
                  <a:cubicBezTo>
                    <a:pt x="695" y="889"/>
                    <a:pt x="889" y="688"/>
                    <a:pt x="889" y="446"/>
                  </a:cubicBezTo>
                  <a:cubicBezTo>
                    <a:pt x="889" y="198"/>
                    <a:pt x="695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5863484" y="784497"/>
              <a:ext cx="72980" cy="28657"/>
            </a:xfrm>
            <a:custGeom>
              <a:avLst/>
              <a:gdLst/>
              <a:ahLst/>
              <a:cxnLst/>
              <a:rect l="l" t="t" r="r" b="b"/>
              <a:pathLst>
                <a:path w="2264" h="889" extrusionOk="0">
                  <a:moveTo>
                    <a:pt x="0" y="0"/>
                  </a:moveTo>
                  <a:lnTo>
                    <a:pt x="0" y="889"/>
                  </a:lnTo>
                  <a:lnTo>
                    <a:pt x="2264" y="889"/>
                  </a:lnTo>
                  <a:lnTo>
                    <a:pt x="22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5864225" y="646789"/>
              <a:ext cx="144542" cy="28689"/>
            </a:xfrm>
            <a:custGeom>
              <a:avLst/>
              <a:gdLst/>
              <a:ahLst/>
              <a:cxnLst/>
              <a:rect l="l" t="t" r="r" b="b"/>
              <a:pathLst>
                <a:path w="4484" h="890" extrusionOk="0">
                  <a:moveTo>
                    <a:pt x="1" y="1"/>
                  </a:moveTo>
                  <a:lnTo>
                    <a:pt x="1" y="889"/>
                  </a:lnTo>
                  <a:lnTo>
                    <a:pt x="4483" y="889"/>
                  </a:lnTo>
                  <a:lnTo>
                    <a:pt x="44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5792051" y="509114"/>
              <a:ext cx="72206" cy="28657"/>
            </a:xfrm>
            <a:custGeom>
              <a:avLst/>
              <a:gdLst/>
              <a:ahLst/>
              <a:cxnLst/>
              <a:rect l="l" t="t" r="r" b="b"/>
              <a:pathLst>
                <a:path w="2240" h="889" extrusionOk="0">
                  <a:moveTo>
                    <a:pt x="0" y="0"/>
                  </a:moveTo>
                  <a:lnTo>
                    <a:pt x="0" y="889"/>
                  </a:lnTo>
                  <a:lnTo>
                    <a:pt x="2240" y="889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936432" y="440389"/>
              <a:ext cx="72980" cy="28657"/>
            </a:xfrm>
            <a:custGeom>
              <a:avLst/>
              <a:gdLst/>
              <a:ahLst/>
              <a:cxnLst/>
              <a:rect l="l" t="t" r="r" b="b"/>
              <a:pathLst>
                <a:path w="2264" h="889" extrusionOk="0">
                  <a:moveTo>
                    <a:pt x="1" y="0"/>
                  </a:moveTo>
                  <a:lnTo>
                    <a:pt x="1" y="889"/>
                  </a:lnTo>
                  <a:lnTo>
                    <a:pt x="2264" y="889"/>
                  </a:lnTo>
                  <a:lnTo>
                    <a:pt x="22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296535" y="294267"/>
              <a:ext cx="402583" cy="647601"/>
            </a:xfrm>
            <a:custGeom>
              <a:avLst/>
              <a:gdLst/>
              <a:ahLst/>
              <a:cxnLst/>
              <a:rect l="l" t="t" r="r" b="b"/>
              <a:pathLst>
                <a:path w="12489" h="20090" fill="none" extrusionOk="0">
                  <a:moveTo>
                    <a:pt x="12489" y="20090"/>
                  </a:moveTo>
                  <a:cubicBezTo>
                    <a:pt x="8600" y="17951"/>
                    <a:pt x="3889" y="17951"/>
                    <a:pt x="0" y="20090"/>
                  </a:cubicBezTo>
                  <a:lnTo>
                    <a:pt x="0" y="2139"/>
                  </a:lnTo>
                  <a:cubicBezTo>
                    <a:pt x="3889" y="0"/>
                    <a:pt x="8600" y="0"/>
                    <a:pt x="12489" y="2139"/>
                  </a:cubicBezTo>
                  <a:close/>
                </a:path>
              </a:pathLst>
            </a:custGeom>
            <a:solidFill>
              <a:schemeClr val="dk1"/>
            </a:solidFill>
            <a:ln w="167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375091" y="646789"/>
              <a:ext cx="28689" cy="28689"/>
            </a:xfrm>
            <a:custGeom>
              <a:avLst/>
              <a:gdLst/>
              <a:ahLst/>
              <a:cxnLst/>
              <a:rect l="l" t="t" r="r" b="b"/>
              <a:pathLst>
                <a:path w="890" h="890" extrusionOk="0">
                  <a:moveTo>
                    <a:pt x="447" y="1"/>
                  </a:moveTo>
                  <a:cubicBezTo>
                    <a:pt x="198" y="1"/>
                    <a:pt x="1" y="195"/>
                    <a:pt x="1" y="443"/>
                  </a:cubicBezTo>
                  <a:cubicBezTo>
                    <a:pt x="1" y="691"/>
                    <a:pt x="198" y="889"/>
                    <a:pt x="447" y="889"/>
                  </a:cubicBezTo>
                  <a:cubicBezTo>
                    <a:pt x="695" y="889"/>
                    <a:pt x="889" y="688"/>
                    <a:pt x="889" y="443"/>
                  </a:cubicBezTo>
                  <a:cubicBezTo>
                    <a:pt x="889" y="195"/>
                    <a:pt x="695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375091" y="715547"/>
              <a:ext cx="28689" cy="28657"/>
            </a:xfrm>
            <a:custGeom>
              <a:avLst/>
              <a:gdLst/>
              <a:ahLst/>
              <a:cxnLst/>
              <a:rect l="l" t="t" r="r" b="b"/>
              <a:pathLst>
                <a:path w="890" h="889" extrusionOk="0">
                  <a:moveTo>
                    <a:pt x="447" y="0"/>
                  </a:moveTo>
                  <a:cubicBezTo>
                    <a:pt x="198" y="0"/>
                    <a:pt x="1" y="198"/>
                    <a:pt x="1" y="443"/>
                  </a:cubicBezTo>
                  <a:cubicBezTo>
                    <a:pt x="1" y="691"/>
                    <a:pt x="198" y="889"/>
                    <a:pt x="447" y="889"/>
                  </a:cubicBezTo>
                  <a:cubicBezTo>
                    <a:pt x="695" y="889"/>
                    <a:pt x="889" y="687"/>
                    <a:pt x="889" y="443"/>
                  </a:cubicBezTo>
                  <a:cubicBezTo>
                    <a:pt x="889" y="198"/>
                    <a:pt x="695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5375091" y="577839"/>
              <a:ext cx="28689" cy="28689"/>
            </a:xfrm>
            <a:custGeom>
              <a:avLst/>
              <a:gdLst/>
              <a:ahLst/>
              <a:cxnLst/>
              <a:rect l="l" t="t" r="r" b="b"/>
              <a:pathLst>
                <a:path w="890" h="890" extrusionOk="0">
                  <a:moveTo>
                    <a:pt x="447" y="1"/>
                  </a:moveTo>
                  <a:cubicBezTo>
                    <a:pt x="198" y="1"/>
                    <a:pt x="1" y="199"/>
                    <a:pt x="1" y="447"/>
                  </a:cubicBezTo>
                  <a:cubicBezTo>
                    <a:pt x="1" y="695"/>
                    <a:pt x="198" y="889"/>
                    <a:pt x="447" y="889"/>
                  </a:cubicBezTo>
                  <a:cubicBezTo>
                    <a:pt x="695" y="889"/>
                    <a:pt x="889" y="688"/>
                    <a:pt x="889" y="447"/>
                  </a:cubicBezTo>
                  <a:cubicBezTo>
                    <a:pt x="889" y="199"/>
                    <a:pt x="695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5447394" y="577839"/>
              <a:ext cx="28689" cy="28689"/>
            </a:xfrm>
            <a:custGeom>
              <a:avLst/>
              <a:gdLst/>
              <a:ahLst/>
              <a:cxnLst/>
              <a:rect l="l" t="t" r="r" b="b"/>
              <a:pathLst>
                <a:path w="890" h="890" extrusionOk="0">
                  <a:moveTo>
                    <a:pt x="446" y="1"/>
                  </a:moveTo>
                  <a:cubicBezTo>
                    <a:pt x="198" y="1"/>
                    <a:pt x="1" y="199"/>
                    <a:pt x="1" y="447"/>
                  </a:cubicBezTo>
                  <a:cubicBezTo>
                    <a:pt x="1" y="695"/>
                    <a:pt x="198" y="889"/>
                    <a:pt x="446" y="889"/>
                  </a:cubicBezTo>
                  <a:cubicBezTo>
                    <a:pt x="691" y="889"/>
                    <a:pt x="889" y="688"/>
                    <a:pt x="889" y="447"/>
                  </a:cubicBezTo>
                  <a:cubicBezTo>
                    <a:pt x="889" y="199"/>
                    <a:pt x="691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5447394" y="646789"/>
              <a:ext cx="28689" cy="28689"/>
            </a:xfrm>
            <a:custGeom>
              <a:avLst/>
              <a:gdLst/>
              <a:ahLst/>
              <a:cxnLst/>
              <a:rect l="l" t="t" r="r" b="b"/>
              <a:pathLst>
                <a:path w="890" h="890" extrusionOk="0">
                  <a:moveTo>
                    <a:pt x="446" y="1"/>
                  </a:moveTo>
                  <a:cubicBezTo>
                    <a:pt x="198" y="1"/>
                    <a:pt x="1" y="195"/>
                    <a:pt x="1" y="443"/>
                  </a:cubicBezTo>
                  <a:cubicBezTo>
                    <a:pt x="1" y="691"/>
                    <a:pt x="198" y="889"/>
                    <a:pt x="446" y="889"/>
                  </a:cubicBezTo>
                  <a:cubicBezTo>
                    <a:pt x="691" y="889"/>
                    <a:pt x="889" y="688"/>
                    <a:pt x="889" y="443"/>
                  </a:cubicBezTo>
                  <a:cubicBezTo>
                    <a:pt x="889" y="195"/>
                    <a:pt x="691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5447394" y="509114"/>
              <a:ext cx="28689" cy="28657"/>
            </a:xfrm>
            <a:custGeom>
              <a:avLst/>
              <a:gdLst/>
              <a:ahLst/>
              <a:cxnLst/>
              <a:rect l="l" t="t" r="r" b="b"/>
              <a:pathLst>
                <a:path w="890" h="889" extrusionOk="0">
                  <a:moveTo>
                    <a:pt x="446" y="0"/>
                  </a:moveTo>
                  <a:cubicBezTo>
                    <a:pt x="198" y="0"/>
                    <a:pt x="1" y="198"/>
                    <a:pt x="1" y="446"/>
                  </a:cubicBezTo>
                  <a:cubicBezTo>
                    <a:pt x="1" y="691"/>
                    <a:pt x="198" y="889"/>
                    <a:pt x="446" y="889"/>
                  </a:cubicBezTo>
                  <a:cubicBezTo>
                    <a:pt x="691" y="889"/>
                    <a:pt x="889" y="688"/>
                    <a:pt x="889" y="446"/>
                  </a:cubicBezTo>
                  <a:cubicBezTo>
                    <a:pt x="889" y="198"/>
                    <a:pt x="691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5375091" y="509114"/>
              <a:ext cx="28689" cy="28657"/>
            </a:xfrm>
            <a:custGeom>
              <a:avLst/>
              <a:gdLst/>
              <a:ahLst/>
              <a:cxnLst/>
              <a:rect l="l" t="t" r="r" b="b"/>
              <a:pathLst>
                <a:path w="890" h="889" extrusionOk="0">
                  <a:moveTo>
                    <a:pt x="447" y="0"/>
                  </a:moveTo>
                  <a:cubicBezTo>
                    <a:pt x="198" y="0"/>
                    <a:pt x="1" y="198"/>
                    <a:pt x="1" y="446"/>
                  </a:cubicBezTo>
                  <a:cubicBezTo>
                    <a:pt x="1" y="691"/>
                    <a:pt x="198" y="889"/>
                    <a:pt x="447" y="889"/>
                  </a:cubicBezTo>
                  <a:cubicBezTo>
                    <a:pt x="695" y="889"/>
                    <a:pt x="889" y="688"/>
                    <a:pt x="889" y="446"/>
                  </a:cubicBezTo>
                  <a:cubicBezTo>
                    <a:pt x="889" y="198"/>
                    <a:pt x="695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375091" y="440389"/>
              <a:ext cx="28689" cy="28657"/>
            </a:xfrm>
            <a:custGeom>
              <a:avLst/>
              <a:gdLst/>
              <a:ahLst/>
              <a:cxnLst/>
              <a:rect l="l" t="t" r="r" b="b"/>
              <a:pathLst>
                <a:path w="890" h="889" extrusionOk="0">
                  <a:moveTo>
                    <a:pt x="447" y="0"/>
                  </a:moveTo>
                  <a:cubicBezTo>
                    <a:pt x="198" y="0"/>
                    <a:pt x="1" y="198"/>
                    <a:pt x="1" y="443"/>
                  </a:cubicBezTo>
                  <a:cubicBezTo>
                    <a:pt x="1" y="691"/>
                    <a:pt x="198" y="889"/>
                    <a:pt x="447" y="889"/>
                  </a:cubicBezTo>
                  <a:cubicBezTo>
                    <a:pt x="695" y="889"/>
                    <a:pt x="889" y="687"/>
                    <a:pt x="889" y="443"/>
                  </a:cubicBezTo>
                  <a:cubicBezTo>
                    <a:pt x="889" y="198"/>
                    <a:pt x="695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519601" y="646789"/>
              <a:ext cx="28657" cy="28689"/>
            </a:xfrm>
            <a:custGeom>
              <a:avLst/>
              <a:gdLst/>
              <a:ahLst/>
              <a:cxnLst/>
              <a:rect l="l" t="t" r="r" b="b"/>
              <a:pathLst>
                <a:path w="889" h="890" extrusionOk="0">
                  <a:moveTo>
                    <a:pt x="443" y="1"/>
                  </a:moveTo>
                  <a:cubicBezTo>
                    <a:pt x="195" y="1"/>
                    <a:pt x="0" y="195"/>
                    <a:pt x="0" y="443"/>
                  </a:cubicBezTo>
                  <a:cubicBezTo>
                    <a:pt x="0" y="691"/>
                    <a:pt x="195" y="889"/>
                    <a:pt x="443" y="889"/>
                  </a:cubicBezTo>
                  <a:cubicBezTo>
                    <a:pt x="691" y="889"/>
                    <a:pt x="889" y="688"/>
                    <a:pt x="889" y="443"/>
                  </a:cubicBezTo>
                  <a:cubicBezTo>
                    <a:pt x="889" y="195"/>
                    <a:pt x="691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5519601" y="577839"/>
              <a:ext cx="28657" cy="28689"/>
            </a:xfrm>
            <a:custGeom>
              <a:avLst/>
              <a:gdLst/>
              <a:ahLst/>
              <a:cxnLst/>
              <a:rect l="l" t="t" r="r" b="b"/>
              <a:pathLst>
                <a:path w="889" h="890" extrusionOk="0">
                  <a:moveTo>
                    <a:pt x="443" y="1"/>
                  </a:moveTo>
                  <a:cubicBezTo>
                    <a:pt x="195" y="1"/>
                    <a:pt x="0" y="199"/>
                    <a:pt x="0" y="447"/>
                  </a:cubicBezTo>
                  <a:cubicBezTo>
                    <a:pt x="0" y="695"/>
                    <a:pt x="195" y="889"/>
                    <a:pt x="443" y="889"/>
                  </a:cubicBezTo>
                  <a:cubicBezTo>
                    <a:pt x="691" y="889"/>
                    <a:pt x="889" y="688"/>
                    <a:pt x="889" y="447"/>
                  </a:cubicBezTo>
                  <a:cubicBezTo>
                    <a:pt x="889" y="199"/>
                    <a:pt x="691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591775" y="577839"/>
              <a:ext cx="28689" cy="28689"/>
            </a:xfrm>
            <a:custGeom>
              <a:avLst/>
              <a:gdLst/>
              <a:ahLst/>
              <a:cxnLst/>
              <a:rect l="l" t="t" r="r" b="b"/>
              <a:pathLst>
                <a:path w="890" h="890" extrusionOk="0">
                  <a:moveTo>
                    <a:pt x="447" y="1"/>
                  </a:moveTo>
                  <a:cubicBezTo>
                    <a:pt x="199" y="1"/>
                    <a:pt x="1" y="199"/>
                    <a:pt x="1" y="447"/>
                  </a:cubicBezTo>
                  <a:cubicBezTo>
                    <a:pt x="1" y="695"/>
                    <a:pt x="199" y="889"/>
                    <a:pt x="447" y="889"/>
                  </a:cubicBezTo>
                  <a:cubicBezTo>
                    <a:pt x="695" y="889"/>
                    <a:pt x="889" y="688"/>
                    <a:pt x="889" y="447"/>
                  </a:cubicBezTo>
                  <a:cubicBezTo>
                    <a:pt x="889" y="199"/>
                    <a:pt x="695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591775" y="646789"/>
              <a:ext cx="28689" cy="28689"/>
            </a:xfrm>
            <a:custGeom>
              <a:avLst/>
              <a:gdLst/>
              <a:ahLst/>
              <a:cxnLst/>
              <a:rect l="l" t="t" r="r" b="b"/>
              <a:pathLst>
                <a:path w="890" h="890" extrusionOk="0">
                  <a:moveTo>
                    <a:pt x="447" y="1"/>
                  </a:moveTo>
                  <a:cubicBezTo>
                    <a:pt x="199" y="1"/>
                    <a:pt x="1" y="195"/>
                    <a:pt x="1" y="443"/>
                  </a:cubicBezTo>
                  <a:cubicBezTo>
                    <a:pt x="1" y="691"/>
                    <a:pt x="199" y="889"/>
                    <a:pt x="447" y="889"/>
                  </a:cubicBezTo>
                  <a:cubicBezTo>
                    <a:pt x="695" y="889"/>
                    <a:pt x="889" y="688"/>
                    <a:pt x="889" y="443"/>
                  </a:cubicBezTo>
                  <a:cubicBezTo>
                    <a:pt x="889" y="195"/>
                    <a:pt x="695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5447394" y="715547"/>
              <a:ext cx="28689" cy="28657"/>
            </a:xfrm>
            <a:custGeom>
              <a:avLst/>
              <a:gdLst/>
              <a:ahLst/>
              <a:cxnLst/>
              <a:rect l="l" t="t" r="r" b="b"/>
              <a:pathLst>
                <a:path w="890" h="889" extrusionOk="0">
                  <a:moveTo>
                    <a:pt x="446" y="0"/>
                  </a:moveTo>
                  <a:cubicBezTo>
                    <a:pt x="198" y="0"/>
                    <a:pt x="1" y="198"/>
                    <a:pt x="1" y="443"/>
                  </a:cubicBezTo>
                  <a:cubicBezTo>
                    <a:pt x="1" y="691"/>
                    <a:pt x="198" y="889"/>
                    <a:pt x="446" y="889"/>
                  </a:cubicBezTo>
                  <a:cubicBezTo>
                    <a:pt x="691" y="889"/>
                    <a:pt x="889" y="687"/>
                    <a:pt x="889" y="443"/>
                  </a:cubicBezTo>
                  <a:cubicBezTo>
                    <a:pt x="889" y="198"/>
                    <a:pt x="691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5519601" y="715547"/>
              <a:ext cx="28657" cy="28657"/>
            </a:xfrm>
            <a:custGeom>
              <a:avLst/>
              <a:gdLst/>
              <a:ahLst/>
              <a:cxnLst/>
              <a:rect l="l" t="t" r="r" b="b"/>
              <a:pathLst>
                <a:path w="889" h="889" extrusionOk="0">
                  <a:moveTo>
                    <a:pt x="443" y="0"/>
                  </a:moveTo>
                  <a:cubicBezTo>
                    <a:pt x="195" y="0"/>
                    <a:pt x="0" y="198"/>
                    <a:pt x="0" y="443"/>
                  </a:cubicBezTo>
                  <a:cubicBezTo>
                    <a:pt x="0" y="691"/>
                    <a:pt x="195" y="889"/>
                    <a:pt x="443" y="889"/>
                  </a:cubicBezTo>
                  <a:cubicBezTo>
                    <a:pt x="691" y="889"/>
                    <a:pt x="889" y="687"/>
                    <a:pt x="889" y="443"/>
                  </a:cubicBezTo>
                  <a:cubicBezTo>
                    <a:pt x="889" y="198"/>
                    <a:pt x="691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591775" y="715547"/>
              <a:ext cx="28689" cy="28657"/>
            </a:xfrm>
            <a:custGeom>
              <a:avLst/>
              <a:gdLst/>
              <a:ahLst/>
              <a:cxnLst/>
              <a:rect l="l" t="t" r="r" b="b"/>
              <a:pathLst>
                <a:path w="890" h="889" extrusionOk="0">
                  <a:moveTo>
                    <a:pt x="447" y="0"/>
                  </a:moveTo>
                  <a:cubicBezTo>
                    <a:pt x="199" y="0"/>
                    <a:pt x="1" y="198"/>
                    <a:pt x="1" y="443"/>
                  </a:cubicBezTo>
                  <a:cubicBezTo>
                    <a:pt x="1" y="691"/>
                    <a:pt x="199" y="889"/>
                    <a:pt x="447" y="889"/>
                  </a:cubicBezTo>
                  <a:cubicBezTo>
                    <a:pt x="695" y="889"/>
                    <a:pt x="889" y="687"/>
                    <a:pt x="889" y="443"/>
                  </a:cubicBezTo>
                  <a:cubicBezTo>
                    <a:pt x="889" y="198"/>
                    <a:pt x="695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5447394" y="784368"/>
              <a:ext cx="28689" cy="28786"/>
            </a:xfrm>
            <a:custGeom>
              <a:avLst/>
              <a:gdLst/>
              <a:ahLst/>
              <a:cxnLst/>
              <a:rect l="l" t="t" r="r" b="b"/>
              <a:pathLst>
                <a:path w="890" h="893" extrusionOk="0">
                  <a:moveTo>
                    <a:pt x="446" y="1"/>
                  </a:moveTo>
                  <a:cubicBezTo>
                    <a:pt x="198" y="1"/>
                    <a:pt x="1" y="199"/>
                    <a:pt x="1" y="447"/>
                  </a:cubicBezTo>
                  <a:cubicBezTo>
                    <a:pt x="1" y="695"/>
                    <a:pt x="198" y="893"/>
                    <a:pt x="446" y="893"/>
                  </a:cubicBezTo>
                  <a:cubicBezTo>
                    <a:pt x="691" y="893"/>
                    <a:pt x="889" y="688"/>
                    <a:pt x="889" y="447"/>
                  </a:cubicBezTo>
                  <a:cubicBezTo>
                    <a:pt x="889" y="199"/>
                    <a:pt x="691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375091" y="784368"/>
              <a:ext cx="28689" cy="28786"/>
            </a:xfrm>
            <a:custGeom>
              <a:avLst/>
              <a:gdLst/>
              <a:ahLst/>
              <a:cxnLst/>
              <a:rect l="l" t="t" r="r" b="b"/>
              <a:pathLst>
                <a:path w="890" h="893" extrusionOk="0">
                  <a:moveTo>
                    <a:pt x="447" y="1"/>
                  </a:moveTo>
                  <a:cubicBezTo>
                    <a:pt x="198" y="1"/>
                    <a:pt x="1" y="199"/>
                    <a:pt x="1" y="447"/>
                  </a:cubicBezTo>
                  <a:cubicBezTo>
                    <a:pt x="1" y="695"/>
                    <a:pt x="198" y="893"/>
                    <a:pt x="447" y="893"/>
                  </a:cubicBezTo>
                  <a:cubicBezTo>
                    <a:pt x="695" y="893"/>
                    <a:pt x="889" y="688"/>
                    <a:pt x="889" y="447"/>
                  </a:cubicBezTo>
                  <a:cubicBezTo>
                    <a:pt x="889" y="199"/>
                    <a:pt x="695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5519601" y="784368"/>
              <a:ext cx="28657" cy="28786"/>
            </a:xfrm>
            <a:custGeom>
              <a:avLst/>
              <a:gdLst/>
              <a:ahLst/>
              <a:cxnLst/>
              <a:rect l="l" t="t" r="r" b="b"/>
              <a:pathLst>
                <a:path w="889" h="893" extrusionOk="0">
                  <a:moveTo>
                    <a:pt x="443" y="1"/>
                  </a:moveTo>
                  <a:cubicBezTo>
                    <a:pt x="195" y="1"/>
                    <a:pt x="0" y="199"/>
                    <a:pt x="0" y="447"/>
                  </a:cubicBezTo>
                  <a:cubicBezTo>
                    <a:pt x="0" y="695"/>
                    <a:pt x="195" y="893"/>
                    <a:pt x="443" y="893"/>
                  </a:cubicBezTo>
                  <a:cubicBezTo>
                    <a:pt x="691" y="893"/>
                    <a:pt x="889" y="688"/>
                    <a:pt x="889" y="447"/>
                  </a:cubicBezTo>
                  <a:cubicBezTo>
                    <a:pt x="889" y="199"/>
                    <a:pt x="691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591775" y="784368"/>
              <a:ext cx="28689" cy="28786"/>
            </a:xfrm>
            <a:custGeom>
              <a:avLst/>
              <a:gdLst/>
              <a:ahLst/>
              <a:cxnLst/>
              <a:rect l="l" t="t" r="r" b="b"/>
              <a:pathLst>
                <a:path w="890" h="893" extrusionOk="0">
                  <a:moveTo>
                    <a:pt x="447" y="1"/>
                  </a:moveTo>
                  <a:cubicBezTo>
                    <a:pt x="199" y="1"/>
                    <a:pt x="1" y="199"/>
                    <a:pt x="1" y="447"/>
                  </a:cubicBezTo>
                  <a:cubicBezTo>
                    <a:pt x="1" y="695"/>
                    <a:pt x="199" y="893"/>
                    <a:pt x="447" y="893"/>
                  </a:cubicBezTo>
                  <a:cubicBezTo>
                    <a:pt x="695" y="893"/>
                    <a:pt x="889" y="688"/>
                    <a:pt x="889" y="447"/>
                  </a:cubicBezTo>
                  <a:cubicBezTo>
                    <a:pt x="889" y="199"/>
                    <a:pt x="695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5447394" y="440389"/>
              <a:ext cx="28689" cy="28657"/>
            </a:xfrm>
            <a:custGeom>
              <a:avLst/>
              <a:gdLst/>
              <a:ahLst/>
              <a:cxnLst/>
              <a:rect l="l" t="t" r="r" b="b"/>
              <a:pathLst>
                <a:path w="890" h="889" extrusionOk="0">
                  <a:moveTo>
                    <a:pt x="446" y="0"/>
                  </a:moveTo>
                  <a:cubicBezTo>
                    <a:pt x="198" y="0"/>
                    <a:pt x="1" y="198"/>
                    <a:pt x="1" y="443"/>
                  </a:cubicBezTo>
                  <a:cubicBezTo>
                    <a:pt x="1" y="691"/>
                    <a:pt x="198" y="889"/>
                    <a:pt x="446" y="889"/>
                  </a:cubicBezTo>
                  <a:cubicBezTo>
                    <a:pt x="691" y="889"/>
                    <a:pt x="889" y="687"/>
                    <a:pt x="889" y="443"/>
                  </a:cubicBezTo>
                  <a:cubicBezTo>
                    <a:pt x="889" y="198"/>
                    <a:pt x="691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5519601" y="440389"/>
              <a:ext cx="28657" cy="28657"/>
            </a:xfrm>
            <a:custGeom>
              <a:avLst/>
              <a:gdLst/>
              <a:ahLst/>
              <a:cxnLst/>
              <a:rect l="l" t="t" r="r" b="b"/>
              <a:pathLst>
                <a:path w="889" h="889" extrusionOk="0">
                  <a:moveTo>
                    <a:pt x="443" y="0"/>
                  </a:moveTo>
                  <a:cubicBezTo>
                    <a:pt x="195" y="0"/>
                    <a:pt x="0" y="198"/>
                    <a:pt x="0" y="443"/>
                  </a:cubicBezTo>
                  <a:cubicBezTo>
                    <a:pt x="0" y="691"/>
                    <a:pt x="195" y="889"/>
                    <a:pt x="443" y="889"/>
                  </a:cubicBezTo>
                  <a:cubicBezTo>
                    <a:pt x="691" y="889"/>
                    <a:pt x="889" y="687"/>
                    <a:pt x="889" y="443"/>
                  </a:cubicBezTo>
                  <a:cubicBezTo>
                    <a:pt x="889" y="198"/>
                    <a:pt x="691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5591775" y="440389"/>
              <a:ext cx="28689" cy="28657"/>
            </a:xfrm>
            <a:custGeom>
              <a:avLst/>
              <a:gdLst/>
              <a:ahLst/>
              <a:cxnLst/>
              <a:rect l="l" t="t" r="r" b="b"/>
              <a:pathLst>
                <a:path w="890" h="889" extrusionOk="0">
                  <a:moveTo>
                    <a:pt x="447" y="0"/>
                  </a:moveTo>
                  <a:cubicBezTo>
                    <a:pt x="199" y="0"/>
                    <a:pt x="1" y="198"/>
                    <a:pt x="1" y="443"/>
                  </a:cubicBezTo>
                  <a:cubicBezTo>
                    <a:pt x="1" y="691"/>
                    <a:pt x="199" y="889"/>
                    <a:pt x="447" y="889"/>
                  </a:cubicBezTo>
                  <a:cubicBezTo>
                    <a:pt x="695" y="889"/>
                    <a:pt x="889" y="687"/>
                    <a:pt x="889" y="443"/>
                  </a:cubicBezTo>
                  <a:cubicBezTo>
                    <a:pt x="889" y="198"/>
                    <a:pt x="695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5519601" y="509114"/>
              <a:ext cx="28657" cy="28657"/>
            </a:xfrm>
            <a:custGeom>
              <a:avLst/>
              <a:gdLst/>
              <a:ahLst/>
              <a:cxnLst/>
              <a:rect l="l" t="t" r="r" b="b"/>
              <a:pathLst>
                <a:path w="889" h="889" extrusionOk="0">
                  <a:moveTo>
                    <a:pt x="443" y="0"/>
                  </a:moveTo>
                  <a:cubicBezTo>
                    <a:pt x="195" y="0"/>
                    <a:pt x="0" y="198"/>
                    <a:pt x="0" y="446"/>
                  </a:cubicBezTo>
                  <a:cubicBezTo>
                    <a:pt x="0" y="691"/>
                    <a:pt x="195" y="889"/>
                    <a:pt x="443" y="889"/>
                  </a:cubicBezTo>
                  <a:cubicBezTo>
                    <a:pt x="691" y="889"/>
                    <a:pt x="889" y="688"/>
                    <a:pt x="889" y="446"/>
                  </a:cubicBezTo>
                  <a:cubicBezTo>
                    <a:pt x="889" y="198"/>
                    <a:pt x="691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5591775" y="509114"/>
              <a:ext cx="28689" cy="28657"/>
            </a:xfrm>
            <a:custGeom>
              <a:avLst/>
              <a:gdLst/>
              <a:ahLst/>
              <a:cxnLst/>
              <a:rect l="l" t="t" r="r" b="b"/>
              <a:pathLst>
                <a:path w="890" h="889" extrusionOk="0">
                  <a:moveTo>
                    <a:pt x="447" y="0"/>
                  </a:moveTo>
                  <a:cubicBezTo>
                    <a:pt x="199" y="0"/>
                    <a:pt x="1" y="198"/>
                    <a:pt x="1" y="446"/>
                  </a:cubicBezTo>
                  <a:cubicBezTo>
                    <a:pt x="1" y="691"/>
                    <a:pt x="199" y="889"/>
                    <a:pt x="447" y="889"/>
                  </a:cubicBezTo>
                  <a:cubicBezTo>
                    <a:pt x="695" y="889"/>
                    <a:pt x="889" y="688"/>
                    <a:pt x="889" y="446"/>
                  </a:cubicBezTo>
                  <a:cubicBezTo>
                    <a:pt x="889" y="198"/>
                    <a:pt x="695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5460901" y="715547"/>
              <a:ext cx="72980" cy="28657"/>
            </a:xfrm>
            <a:custGeom>
              <a:avLst/>
              <a:gdLst/>
              <a:ahLst/>
              <a:cxnLst/>
              <a:rect l="l" t="t" r="r" b="b"/>
              <a:pathLst>
                <a:path w="2264" h="889" extrusionOk="0">
                  <a:moveTo>
                    <a:pt x="1" y="0"/>
                  </a:moveTo>
                  <a:lnTo>
                    <a:pt x="1" y="889"/>
                  </a:lnTo>
                  <a:lnTo>
                    <a:pt x="2264" y="889"/>
                  </a:lnTo>
                  <a:lnTo>
                    <a:pt x="22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461771" y="440389"/>
              <a:ext cx="145186" cy="28657"/>
            </a:xfrm>
            <a:custGeom>
              <a:avLst/>
              <a:gdLst/>
              <a:ahLst/>
              <a:cxnLst/>
              <a:rect l="l" t="t" r="r" b="b"/>
              <a:pathLst>
                <a:path w="4504" h="889" extrusionOk="0">
                  <a:moveTo>
                    <a:pt x="0" y="0"/>
                  </a:moveTo>
                  <a:lnTo>
                    <a:pt x="0" y="889"/>
                  </a:lnTo>
                  <a:lnTo>
                    <a:pt x="4503" y="889"/>
                  </a:lnTo>
                  <a:lnTo>
                    <a:pt x="4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389468" y="784497"/>
              <a:ext cx="144413" cy="28657"/>
            </a:xfrm>
            <a:custGeom>
              <a:avLst/>
              <a:gdLst/>
              <a:ahLst/>
              <a:cxnLst/>
              <a:rect l="l" t="t" r="r" b="b"/>
              <a:pathLst>
                <a:path w="4480" h="889" extrusionOk="0">
                  <a:moveTo>
                    <a:pt x="1" y="0"/>
                  </a:moveTo>
                  <a:lnTo>
                    <a:pt x="1" y="889"/>
                  </a:lnTo>
                  <a:lnTo>
                    <a:pt x="4480" y="889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5389468" y="509114"/>
              <a:ext cx="72335" cy="28657"/>
            </a:xfrm>
            <a:custGeom>
              <a:avLst/>
              <a:gdLst/>
              <a:ahLst/>
              <a:cxnLst/>
              <a:rect l="l" t="t" r="r" b="b"/>
              <a:pathLst>
                <a:path w="2244" h="889" extrusionOk="0">
                  <a:moveTo>
                    <a:pt x="1" y="0"/>
                  </a:moveTo>
                  <a:lnTo>
                    <a:pt x="1" y="889"/>
                  </a:lnTo>
                  <a:lnTo>
                    <a:pt x="2243" y="889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Объекты защиты:</a:t>
            </a:r>
          </a:p>
        </p:txBody>
      </p:sp>
      <p:sp>
        <p:nvSpPr>
          <p:cNvPr id="588" name="Google Shape;588;p39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ru-RU" sz="1400" dirty="0">
                <a:latin typeface="Franklin Gothic Book" panose="020B0503020102020204" pitchFamily="34" charset="0"/>
              </a:rPr>
              <a:t>коммерческая тайна самого оператора мобильной связи, данные о его договорах, финансовых взаимоотношениях, бухгалтерская информация;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ru-RU" sz="1400" dirty="0">
                <a:latin typeface="Franklin Gothic Book" panose="020B0503020102020204" pitchFamily="34" charset="0"/>
              </a:rPr>
              <a:t>коммерческая тайна клиентов и партнеров организации, данные об их активах, имуществе, платежах, произошедших транзакциях (звонках, сообщениях, интернет трафике);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ru-RU" sz="1400" dirty="0">
                <a:latin typeface="Franklin Gothic Book" panose="020B0503020102020204" pitchFamily="34" charset="0"/>
              </a:rPr>
              <a:t>персональные данные сотрудников компании и клиентов, эта информация иногда включает номера телефонов, персональные данные, данные банковских карт.</a:t>
            </a:r>
          </a:p>
        </p:txBody>
      </p:sp>
      <p:sp>
        <p:nvSpPr>
          <p:cNvPr id="590" name="Google Shape;590;p39"/>
          <p:cNvSpPr txBox="1"/>
          <p:nvPr/>
        </p:nvSpPr>
        <p:spPr>
          <a:xfrm>
            <a:off x="720000" y="2691087"/>
            <a:ext cx="8128578" cy="88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dirty="0">
                <a:solidFill>
                  <a:schemeClr val="dk1"/>
                </a:solidFill>
                <a:latin typeface="Franklin Gothic Book" panose="020B0503020102020204" pitchFamily="34" charset="0"/>
                <a:cs typeface="Archivo"/>
                <a:sym typeface="Archivo"/>
              </a:rPr>
              <a:t>Эти данные могут стать объектом противоправного покушения, их сохранность требует принятия серьезных мер безопасности. Несанкционированный доступ к охраняемым законом сведениям является уголовным преступлением, предусмотренным статьей 349 Уголовного кодекса РБ.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0"/>
          <p:cNvSpPr txBox="1">
            <a:spLocks noGrp="1"/>
          </p:cNvSpPr>
          <p:nvPr>
            <p:ph type="title"/>
          </p:nvPr>
        </p:nvSpPr>
        <p:spPr>
          <a:xfrm>
            <a:off x="720000" y="2603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Структура:</a:t>
            </a:r>
          </a:p>
        </p:txBody>
      </p:sp>
      <p:graphicFrame>
        <p:nvGraphicFramePr>
          <p:cNvPr id="40" name="Схема 39">
            <a:extLst>
              <a:ext uri="{FF2B5EF4-FFF2-40B4-BE49-F238E27FC236}">
                <a16:creationId xmlns:a16="http://schemas.microsoft.com/office/drawing/2014/main" id="{9435981A-67FC-4024-9433-0E64BED334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987918"/>
              </p:ext>
            </p:extLst>
          </p:nvPr>
        </p:nvGraphicFramePr>
        <p:xfrm>
          <a:off x="720000" y="1724859"/>
          <a:ext cx="4860387" cy="3158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F5F9B5C2-F5D4-46C1-8492-64F0BEB2A7C3}"/>
              </a:ext>
            </a:extLst>
          </p:cNvPr>
          <p:cNvSpPr txBox="1"/>
          <p:nvPr/>
        </p:nvSpPr>
        <p:spPr>
          <a:xfrm>
            <a:off x="720000" y="970584"/>
            <a:ext cx="79949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dk1"/>
                </a:solidFill>
                <a:latin typeface="Franklin Gothic Book" panose="020B0503020102020204" pitchFamily="34" charset="0"/>
                <a:cs typeface="Archivo"/>
              </a:rPr>
              <a:t>Информационная среда оператора мобильной связи является распределенной структурой, объединяющей информационные подсистемы главного офиса, филиалов и представителей, закрепленных за филиалами.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3"/>
          <p:cNvSpPr txBox="1">
            <a:spLocks noGrp="1"/>
          </p:cNvSpPr>
          <p:nvPr>
            <p:ph type="title"/>
          </p:nvPr>
        </p:nvSpPr>
        <p:spPr>
          <a:xfrm>
            <a:off x="720000" y="219457"/>
            <a:ext cx="7704000" cy="591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Franklin Gothic Book" panose="020B0503020102020204" pitchFamily="34" charset="0"/>
                <a:cs typeface="Archivo"/>
                <a:sym typeface="Arial"/>
              </a:rPr>
              <a:t>Виды угроз:</a:t>
            </a:r>
          </a:p>
        </p:txBody>
      </p:sp>
      <p:sp>
        <p:nvSpPr>
          <p:cNvPr id="683" name="Google Shape;683;p43"/>
          <p:cNvSpPr txBox="1">
            <a:spLocks noGrp="1"/>
          </p:cNvSpPr>
          <p:nvPr>
            <p:ph type="subTitle" idx="2"/>
          </p:nvPr>
        </p:nvSpPr>
        <p:spPr>
          <a:xfrm>
            <a:off x="917600" y="810769"/>
            <a:ext cx="7842352" cy="32297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Book" panose="020B0503020102020204" pitchFamily="34" charset="0"/>
                <a:sym typeface="Arial"/>
              </a:rPr>
              <a:t>Естественные угрозы – угрозы, которые вызваны воздействием техногенных процессов, природных явлений и т.д. (без воздействия человека);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Franklin Gothic Book" panose="020B0503020102020204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Book" panose="020B0503020102020204" pitchFamily="34" charset="0"/>
                <a:sym typeface="Arial"/>
              </a:rPr>
              <a:t>Искусственные угрозы – это угрозы предприятию, вызванные деятельностью человека. Среди них, исходя из мотивации действий, можно выделить: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Franklin Gothic Book" panose="020B0503020102020204" pitchFamily="34" charset="0"/>
                <a:sym typeface="Arial"/>
              </a:rPr>
              <a:t>непреднамеренные (неумышленные, случайные) угрозы, вызванные ошибками в проектировании, ошибками в программном обеспечении, ошибками в действиях персонала и т.п.;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Franklin Gothic Book" panose="020B0503020102020204" pitchFamily="34" charset="0"/>
                <a:sym typeface="Arial"/>
              </a:rPr>
              <a:t>преднамеренные (умышленные) угрозы, связанные с корыстными, идейными или иными устремлениями людей (злоумышленников).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ranklin Gothic Book" panose="020B0503020102020204" pitchFamily="34" charset="0"/>
                <a:sym typeface="Arial"/>
              </a:rPr>
              <a:t>Источники угроз по отношению к предприятию могут быть внешними или внутренними (составляющие самой организации - её аппаратура, программы, персонал, конечные пользователи).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может стать источником угроз?</a:t>
            </a:r>
          </a:p>
        </p:txBody>
      </p:sp>
      <p:sp>
        <p:nvSpPr>
          <p:cNvPr id="689" name="Google Shape;689;p44"/>
          <p:cNvSpPr txBox="1">
            <a:spLocks noGrp="1"/>
          </p:cNvSpPr>
          <p:nvPr>
            <p:ph type="subTitle" idx="1"/>
          </p:nvPr>
        </p:nvSpPr>
        <p:spPr>
          <a:xfrm>
            <a:off x="637400" y="1192800"/>
            <a:ext cx="7572600" cy="34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Franklin Gothic Book" panose="020B0503020102020204" pitchFamily="34" charset="0"/>
              </a:rPr>
              <a:t>Наиболее значимыми угрозами безопасности информации оператора мобильной связи (способами нанесения ущерба субъектам информационных отношений) являются:</a:t>
            </a:r>
          </a:p>
          <a:p>
            <a:pPr marL="285750" indent="-285750">
              <a:buSzPts val="1100"/>
            </a:pPr>
            <a:r>
              <a:rPr lang="ru-RU" sz="1600" dirty="0">
                <a:latin typeface="Franklin Gothic Book" panose="020B0503020102020204" pitchFamily="34" charset="0"/>
              </a:rPr>
              <a:t>нарушение целостности (искажение, подмена, уничтожение) информационных, программных и других ресурсов оператора, а также фальсификация (подделка) документов;</a:t>
            </a:r>
          </a:p>
          <a:p>
            <a:pPr marL="285750" indent="-285750">
              <a:buSzPts val="1100"/>
            </a:pPr>
            <a:r>
              <a:rPr lang="ru-RU" sz="1600" dirty="0">
                <a:latin typeface="Franklin Gothic Book" panose="020B0503020102020204" pitchFamily="34" charset="0"/>
              </a:rPr>
              <a:t>разглашение, передача или утрата атрибутов разграничения доступа (паролей, ключей шифрования, идентификационных карточек, пропусков и т.п.);</a:t>
            </a:r>
          </a:p>
          <a:p>
            <a:pPr marL="285750" indent="-285750">
              <a:buSzPts val="1100"/>
            </a:pPr>
            <a:r>
              <a:rPr lang="ru-RU" sz="1600" dirty="0">
                <a:latin typeface="Franklin Gothic Book" panose="020B0503020102020204" pitchFamily="34" charset="0"/>
              </a:rPr>
              <a:t>отключение или вывод из строя подсистем обеспечения функционирования вычислительных систем (электропитания, охлаждения и вентиляции, линий связи и т.п.);</a:t>
            </a:r>
          </a:p>
          <a:p>
            <a:pPr marL="285750" indent="-285750">
              <a:buSzPts val="1100"/>
            </a:pPr>
            <a:r>
              <a:rPr lang="ru-RU" sz="1600" dirty="0">
                <a:latin typeface="Franklin Gothic Book" panose="020B0503020102020204" pitchFamily="34" charset="0"/>
              </a:rPr>
              <a:t>перехват данных, передаваемых по каналам связи, и их анализ с целью выяснения протоколов обмена, правил вхождения в связь и авторизации пользователя и последующих попыток их имитации для входа в систему;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Оценки риска:</a:t>
            </a:r>
          </a:p>
        </p:txBody>
      </p:sp>
      <p:graphicFrame>
        <p:nvGraphicFramePr>
          <p:cNvPr id="135" name="Таблица 134">
            <a:extLst>
              <a:ext uri="{FF2B5EF4-FFF2-40B4-BE49-F238E27FC236}">
                <a16:creationId xmlns:a16="http://schemas.microsoft.com/office/drawing/2014/main" id="{D1D73AB3-8223-4BB3-B5D5-AD38E8E1B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4905"/>
              </p:ext>
            </p:extLst>
          </p:nvPr>
        </p:nvGraphicFramePr>
        <p:xfrm>
          <a:off x="323850" y="1045490"/>
          <a:ext cx="8404515" cy="38709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05868">
                  <a:extLst>
                    <a:ext uri="{9D8B030D-6E8A-4147-A177-3AD203B41FA5}">
                      <a16:colId xmlns:a16="http://schemas.microsoft.com/office/drawing/2014/main" val="820837720"/>
                    </a:ext>
                  </a:extLst>
                </a:gridCol>
                <a:gridCol w="3254554">
                  <a:extLst>
                    <a:ext uri="{9D8B030D-6E8A-4147-A177-3AD203B41FA5}">
                      <a16:colId xmlns:a16="http://schemas.microsoft.com/office/drawing/2014/main" val="1386709519"/>
                    </a:ext>
                  </a:extLst>
                </a:gridCol>
                <a:gridCol w="985347">
                  <a:extLst>
                    <a:ext uri="{9D8B030D-6E8A-4147-A177-3AD203B41FA5}">
                      <a16:colId xmlns:a16="http://schemas.microsoft.com/office/drawing/2014/main" val="4068548207"/>
                    </a:ext>
                  </a:extLst>
                </a:gridCol>
                <a:gridCol w="1412640">
                  <a:extLst>
                    <a:ext uri="{9D8B030D-6E8A-4147-A177-3AD203B41FA5}">
                      <a16:colId xmlns:a16="http://schemas.microsoft.com/office/drawing/2014/main" val="1246155552"/>
                    </a:ext>
                  </a:extLst>
                </a:gridCol>
                <a:gridCol w="1046106">
                  <a:extLst>
                    <a:ext uri="{9D8B030D-6E8A-4147-A177-3AD203B41FA5}">
                      <a16:colId xmlns:a16="http://schemas.microsoft.com/office/drawing/2014/main" val="3550990861"/>
                    </a:ext>
                  </a:extLst>
                </a:gridCol>
              </a:tblGrid>
              <a:tr h="28120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Атака</a:t>
                      </a:r>
                      <a:endParaRPr lang="ru-RU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Мера защиты</a:t>
                      </a:r>
                      <a:endParaRPr lang="ru-RU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Ущерб</a:t>
                      </a:r>
                      <a:endParaRPr lang="ru-RU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Вероятность</a:t>
                      </a:r>
                      <a:endParaRPr lang="ru-RU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Риск</a:t>
                      </a:r>
                      <a:endParaRPr lang="ru-RU" sz="14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48163"/>
                  </a:ext>
                </a:extLst>
              </a:tr>
              <a:tr h="978662">
                <a:tc>
                  <a:txBody>
                    <a:bodyPr/>
                    <a:lstStyle/>
                    <a:p>
                      <a:pPr algn="l"/>
                      <a:r>
                        <a:rPr lang="ru-RU" sz="1200" kern="1200" dirty="0">
                          <a:effectLst/>
                        </a:rPr>
                        <a:t>Кражи, нападения, взлом, саботаж и проникновение</a:t>
                      </a:r>
                      <a:endParaRPr lang="ru-RU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kern="1200" dirty="0">
                          <a:effectLst/>
                        </a:rPr>
                        <a:t>Наличие охраны;</a:t>
                      </a:r>
                    </a:p>
                    <a:p>
                      <a:pPr algn="l"/>
                      <a:r>
                        <a:rPr lang="ru-RU" sz="1200" kern="1200" dirty="0">
                          <a:effectLst/>
                        </a:rPr>
                        <a:t>Наличие системы видеонаблюдения;</a:t>
                      </a:r>
                    </a:p>
                    <a:p>
                      <a:pPr algn="l"/>
                      <a:r>
                        <a:rPr lang="ru-RU" sz="1200" kern="1200" dirty="0">
                          <a:effectLst/>
                        </a:rPr>
                        <a:t>Наличие пропускной системы с удостоверением личности для рабочего персонала.</a:t>
                      </a:r>
                      <a:endParaRPr lang="ru-RU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4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0,1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0,3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10119"/>
                  </a:ext>
                </a:extLst>
              </a:tr>
              <a:tr h="1162162">
                <a:tc>
                  <a:txBody>
                    <a:bodyPr/>
                    <a:lstStyle/>
                    <a:p>
                      <a:pPr algn="l"/>
                      <a:r>
                        <a:rPr lang="be-BY" sz="1200" kern="1200" dirty="0">
                          <a:effectLst/>
                        </a:rPr>
                        <a:t>Фарминг</a:t>
                      </a:r>
                      <a:r>
                        <a:rPr lang="en-US" sz="1200" kern="1200" dirty="0">
                          <a:effectLst/>
                        </a:rPr>
                        <a:t> </a:t>
                      </a:r>
                      <a:r>
                        <a:rPr lang="be-BY" sz="1200" kern="1200" dirty="0">
                          <a:effectLst/>
                        </a:rPr>
                        <a:t>(перенаправление на ф</a:t>
                      </a:r>
                      <a:r>
                        <a:rPr lang="ru-RU" sz="1200" kern="1200" dirty="0">
                          <a:effectLst/>
                        </a:rPr>
                        <a:t>е</a:t>
                      </a:r>
                      <a:r>
                        <a:rPr lang="be-BY" sz="1200" kern="1200" dirty="0">
                          <a:effectLst/>
                        </a:rPr>
                        <a:t>йковый </a:t>
                      </a:r>
                      <a:r>
                        <a:rPr lang="en-US" sz="1200" kern="1200" dirty="0" err="1">
                          <a:effectLst/>
                        </a:rPr>
                        <a:t>ip</a:t>
                      </a:r>
                      <a:r>
                        <a:rPr lang="be-BY" sz="1200" kern="1200" dirty="0">
                          <a:effectLst/>
                        </a:rPr>
                        <a:t>)</a:t>
                      </a:r>
                      <a:endParaRPr lang="ru-RU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e-BY" sz="1200" kern="1200" dirty="0">
                          <a:effectLst/>
                        </a:rPr>
                        <a:t>Использовать защиту электронного почтового ящика (отключить предварительный просмотр);</a:t>
                      </a:r>
                      <a:endParaRPr lang="ru-RU" sz="1200" kern="1200" dirty="0">
                        <a:effectLst/>
                      </a:endParaRPr>
                    </a:p>
                    <a:p>
                      <a:pPr algn="l"/>
                      <a:r>
                        <a:rPr lang="be-BY" sz="1200" kern="1200" dirty="0">
                          <a:effectLst/>
                        </a:rPr>
                        <a:t>Не открывать и не загружать вложения электронных писем от незнакомых и сомнительных адресатов.</a:t>
                      </a:r>
                      <a:endParaRPr lang="ru-RU" sz="120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0,2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0,2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854600"/>
                  </a:ext>
                </a:extLst>
              </a:tr>
              <a:tr h="437432">
                <a:tc>
                  <a:txBody>
                    <a:bodyPr/>
                    <a:lstStyle/>
                    <a:p>
                      <a:pPr algn="l"/>
                      <a:r>
                        <a:rPr lang="be-BY" sz="1200" kern="1200" dirty="0">
                          <a:effectLst/>
                        </a:rPr>
                        <a:t>Mailbombing</a:t>
                      </a:r>
                      <a:endParaRPr lang="ru-RU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e-BY" sz="1200" kern="1200" dirty="0">
                          <a:effectLst/>
                        </a:rPr>
                        <a:t>Давать адрес электронной почты только проверенным источникам.</a:t>
                      </a:r>
                      <a:endParaRPr lang="ru-RU" sz="120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0,3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0,6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232443"/>
                  </a:ext>
                </a:extLst>
              </a:tr>
              <a:tr h="437432">
                <a:tc>
                  <a:txBody>
                    <a:bodyPr/>
                    <a:lstStyle/>
                    <a:p>
                      <a:pPr algn="l"/>
                      <a:r>
                        <a:rPr lang="ru-RU" sz="1050" dirty="0">
                          <a:solidFill>
                            <a:schemeClr val="tx1"/>
                          </a:solidFill>
                        </a:rPr>
                        <a:t>Копирование архивных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Больше внимания уделить защите этих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49459"/>
                  </a:ext>
                </a:extLst>
              </a:tr>
              <a:tr h="437432">
                <a:tc>
                  <a:txBody>
                    <a:bodyPr/>
                    <a:lstStyle/>
                    <a:p>
                      <a:pPr algn="l"/>
                      <a:r>
                        <a:rPr lang="ru-RU" sz="1050" dirty="0" err="1"/>
                        <a:t>Фишинг</a:t>
                      </a:r>
                      <a:endParaRPr lang="ru-RU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e-BY" sz="1200" kern="1200" dirty="0">
                          <a:effectLst/>
                        </a:rPr>
                        <a:t>Использовать только проверенные ресурсы и пути доступа к ним.</a:t>
                      </a:r>
                      <a:endParaRPr lang="ru-RU" sz="120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4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0,3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1,2</a:t>
                      </a:r>
                      <a:endParaRPr lang="ru-RU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6391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Основные методы обеспечения ИБ: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B58AFF-1FDF-413A-8539-03FC0E09AF7D}"/>
              </a:ext>
            </a:extLst>
          </p:cNvPr>
          <p:cNvSpPr txBox="1"/>
          <p:nvPr/>
        </p:nvSpPr>
        <p:spPr>
          <a:xfrm>
            <a:off x="650945" y="1171366"/>
            <a:ext cx="784210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Franklin Gothic Book" panose="020B0503020102020204" pitchFamily="34" charset="0"/>
                <a:cs typeface="Archivo"/>
                <a:sym typeface="Archivo"/>
              </a:rPr>
              <a:t>проверка надежности функционирования системы защиты;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Franklin Gothic Book" panose="020B0503020102020204" pitchFamily="34" charset="0"/>
                <a:cs typeface="Archivo"/>
                <a:sym typeface="Archivo"/>
              </a:rPr>
              <a:t>наблюдение за функционированием системы защиты и ее элементов;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Franklin Gothic Book" panose="020B0503020102020204" pitchFamily="34" charset="0"/>
                <a:cs typeface="Archivo"/>
                <a:sym typeface="Archivo"/>
              </a:rPr>
              <a:t>контроль за соблюдением пользователями и обслуживающим персоналом установленных правил обращения с информацией;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Franklin Gothic Book" panose="020B0503020102020204" pitchFamily="34" charset="0"/>
                <a:cs typeface="Archivo"/>
                <a:sym typeface="Archivo"/>
              </a:rPr>
              <a:t>контроль за действиями администраторов баз данных, серверов и сетевых устройств;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Franklin Gothic Book" panose="020B0503020102020204" pitchFamily="34" charset="0"/>
                <a:cs typeface="Archivo"/>
                <a:sym typeface="Archivo"/>
              </a:rPr>
              <a:t>подготовка решений по обеспечению конфиденциальности, доступности, целостности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Franklin Gothic Book" panose="020B0503020102020204" pitchFamily="34" charset="0"/>
                <a:cs typeface="Archivo"/>
                <a:sym typeface="Archivo"/>
              </a:rPr>
              <a:t>принятие мер при попытках несанкционированного доступа к информационным ресурсам и компонентам системы или при нарушениях правил функционирования системы защиты.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Итог</a:t>
            </a: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846F4B-777F-4F68-9A5E-AF9E600312A8}"/>
              </a:ext>
            </a:extLst>
          </p:cNvPr>
          <p:cNvSpPr txBox="1"/>
          <p:nvPr/>
        </p:nvSpPr>
        <p:spPr>
          <a:xfrm>
            <a:off x="512618" y="1237420"/>
            <a:ext cx="81187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	</a:t>
            </a:r>
            <a:r>
              <a:rPr lang="ru-RU" sz="1600" dirty="0">
                <a:solidFill>
                  <a:schemeClr val="dk1"/>
                </a:solidFill>
                <a:latin typeface="Franklin Gothic Book" panose="020B0503020102020204" pitchFamily="34" charset="0"/>
                <a:cs typeface="Archivo"/>
                <a:sym typeface="Archivo"/>
              </a:rPr>
              <a:t>Политика безопасности — совокупность документированных управленческих решений, направленных на защиту информации и ассоциированных с ней ресурсов. Основная цель политики безопасности – определение технических требований к защите компьютерных систем и сетевой аппаратуры, способы настройки систем администратором с точки зрения их безопасности.</a:t>
            </a:r>
          </a:p>
          <a:p>
            <a:r>
              <a:rPr lang="ru-RU" sz="1600" dirty="0">
                <a:solidFill>
                  <a:schemeClr val="dk1"/>
                </a:solidFill>
                <a:latin typeface="Franklin Gothic Book" panose="020B0503020102020204" pitchFamily="34" charset="0"/>
                <a:cs typeface="Archivo"/>
                <a:sym typeface="Archivo"/>
              </a:rPr>
              <a:t>	На сегодняшний день проблема информационной защиты не является новой. Её появление началось ещё до появления компьютеров. Однако появление и стремительный рост компьютерной техники, а также значимость её в жизни сказалось и на основные принципы построения политики информационной защиты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Braille System by Slidesgo">
  <a:themeElements>
    <a:clrScheme name="Simple Light">
      <a:dk1>
        <a:srgbClr val="FFFFFF"/>
      </a:dk1>
      <a:lt1>
        <a:srgbClr val="576EC7"/>
      </a:lt1>
      <a:dk2>
        <a:srgbClr val="4C62B8"/>
      </a:dk2>
      <a:lt2>
        <a:srgbClr val="000000"/>
      </a:lt2>
      <a:accent1>
        <a:srgbClr val="FB8B4C"/>
      </a:accent1>
      <a:accent2>
        <a:srgbClr val="C88D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674</Words>
  <Application>Microsoft Office PowerPoint</Application>
  <PresentationFormat>Экран (16:9)</PresentationFormat>
  <Paragraphs>74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Bebas Neue</vt:lpstr>
      <vt:lpstr>Arial</vt:lpstr>
      <vt:lpstr>Nunito Light</vt:lpstr>
      <vt:lpstr>Archivo</vt:lpstr>
      <vt:lpstr>Franklin Gothic Book</vt:lpstr>
      <vt:lpstr>Wingdings</vt:lpstr>
      <vt:lpstr>Anaheim</vt:lpstr>
      <vt:lpstr>The Braille System by Slidesgo</vt:lpstr>
      <vt:lpstr>Политика информационной безопасности оператора мобильной связи</vt:lpstr>
      <vt:lpstr>Объекты защиты:</vt:lpstr>
      <vt:lpstr>Структура:</vt:lpstr>
      <vt:lpstr>Виды угроз:</vt:lpstr>
      <vt:lpstr>Что может стать источником угроз?</vt:lpstr>
      <vt:lpstr>Оценки риска:</vt:lpstr>
      <vt:lpstr>Основные методы обеспечения ИБ: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оператора мобильной связи</dc:title>
  <dc:creator>Skilsar</dc:creator>
  <cp:lastModifiedBy>Admin Skilsar</cp:lastModifiedBy>
  <cp:revision>5</cp:revision>
  <dcterms:modified xsi:type="dcterms:W3CDTF">2023-02-19T17:25:33Z</dcterms:modified>
</cp:coreProperties>
</file>