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9" r:id="rId2"/>
    <p:sldId id="288" r:id="rId3"/>
    <p:sldId id="262" r:id="rId4"/>
    <p:sldId id="293" r:id="rId5"/>
    <p:sldId id="294" r:id="rId6"/>
    <p:sldId id="266" r:id="rId7"/>
    <p:sldId id="257" r:id="rId8"/>
    <p:sldId id="295" r:id="rId9"/>
    <p:sldId id="284" r:id="rId10"/>
    <p:sldId id="296" r:id="rId11"/>
    <p:sldId id="297" r:id="rId12"/>
    <p:sldId id="303" r:id="rId13"/>
    <p:sldId id="298" r:id="rId14"/>
    <p:sldId id="263" r:id="rId15"/>
    <p:sldId id="265" r:id="rId16"/>
    <p:sldId id="299" r:id="rId17"/>
    <p:sldId id="300" r:id="rId18"/>
    <p:sldId id="287" r:id="rId19"/>
    <p:sldId id="301" r:id="rId20"/>
    <p:sldId id="302" r:id="rId21"/>
    <p:sldId id="25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1476" y="-42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sz="2800">
                <a:solidFill>
                  <a:srgbClr val="FFFF00"/>
                </a:solidFill>
              </a:defRPr>
            </a:pPr>
            <a:r>
              <a:rPr lang="zh-CN" altLang="en-US" sz="2800" dirty="0" smtClean="0">
                <a:solidFill>
                  <a:srgbClr val="FFFF00"/>
                </a:solidFill>
              </a:rPr>
              <a:t>项目需求变更代价</a:t>
            </a:r>
            <a:endParaRPr lang="zh-CN" altLang="en-US" sz="2800" dirty="0">
              <a:solidFill>
                <a:srgbClr val="FFFF00"/>
              </a:solidFill>
            </a:endParaRPr>
          </a:p>
        </c:rich>
      </c:tx>
      <c:layout/>
    </c:title>
    <c:plotArea>
      <c:layout/>
      <c:lineChart>
        <c:grouping val="standard"/>
        <c:ser>
          <c:idx val="0"/>
          <c:order val="0"/>
          <c:tx>
            <c:strRef>
              <c:f>Sheet1!$B$1</c:f>
              <c:strCache>
                <c:ptCount val="1"/>
                <c:pt idx="0">
                  <c:v>列1</c:v>
                </c:pt>
              </c:strCache>
            </c:strRef>
          </c:tx>
          <c:marker>
            <c:symbol val="none"/>
          </c:marker>
          <c:cat>
            <c:strRef>
              <c:f>Sheet1!$A$2:$A$5</c:f>
              <c:strCache>
                <c:ptCount val="4"/>
                <c:pt idx="0">
                  <c:v>需求分析</c:v>
                </c:pt>
                <c:pt idx="1">
                  <c:v>系统设计</c:v>
                </c:pt>
                <c:pt idx="2">
                  <c:v>开发与测试</c:v>
                </c:pt>
                <c:pt idx="3">
                  <c:v>实施</c:v>
                </c:pt>
              </c:strCache>
            </c:strRef>
          </c:cat>
          <c:val>
            <c:numRef>
              <c:f>Sheet1!$B$2:$B$5</c:f>
              <c:numCache>
                <c:formatCode>General</c:formatCode>
                <c:ptCount val="4"/>
                <c:pt idx="0">
                  <c:v>10</c:v>
                </c:pt>
                <c:pt idx="1">
                  <c:v>120</c:v>
                </c:pt>
                <c:pt idx="2">
                  <c:v>250</c:v>
                </c:pt>
                <c:pt idx="3">
                  <c:v>400</c:v>
                </c:pt>
              </c:numCache>
            </c:numRef>
          </c:val>
        </c:ser>
        <c:marker val="1"/>
        <c:axId val="114221824"/>
        <c:axId val="114223360"/>
      </c:lineChart>
      <c:catAx>
        <c:axId val="114221824"/>
        <c:scaling>
          <c:orientation val="minMax"/>
        </c:scaling>
        <c:axPos val="b"/>
        <c:tickLblPos val="nextTo"/>
        <c:txPr>
          <a:bodyPr/>
          <a:lstStyle/>
          <a:p>
            <a:pPr>
              <a:defRPr sz="2400" b="1">
                <a:solidFill>
                  <a:schemeClr val="bg1"/>
                </a:solidFill>
              </a:defRPr>
            </a:pPr>
            <a:endParaRPr lang="zh-CN"/>
          </a:p>
        </c:txPr>
        <c:crossAx val="114223360"/>
        <c:crosses val="autoZero"/>
        <c:auto val="1"/>
        <c:lblAlgn val="ctr"/>
        <c:lblOffset val="100"/>
      </c:catAx>
      <c:valAx>
        <c:axId val="114223360"/>
        <c:scaling>
          <c:orientation val="minMax"/>
        </c:scaling>
        <c:axPos val="l"/>
        <c:majorGridlines/>
        <c:numFmt formatCode="General" sourceLinked="1"/>
        <c:tickLblPos val="nextTo"/>
        <c:txPr>
          <a:bodyPr/>
          <a:lstStyle/>
          <a:p>
            <a:pPr>
              <a:defRPr sz="2800" b="1">
                <a:solidFill>
                  <a:schemeClr val="bg1"/>
                </a:solidFill>
              </a:defRPr>
            </a:pPr>
            <a:endParaRPr lang="zh-CN"/>
          </a:p>
        </c:txPr>
        <c:crossAx val="114221824"/>
        <c:crosses val="autoZero"/>
        <c:crossBetween val="between"/>
      </c:valAx>
    </c:plotArea>
    <c:plotVisOnly val="1"/>
  </c:chart>
  <c:txPr>
    <a:bodyPr/>
    <a:lstStyle/>
    <a:p>
      <a:pPr>
        <a:defRPr sz="18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60EC-A16E-4C12-99BC-E1B96598F4BF}" type="datetimeFigureOut">
              <a:rPr lang="zh-CN" altLang="en-US" smtClean="0"/>
              <a:pPr/>
              <a:t>2018-09-16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074FE-2915-4871-9AD4-DCC42AE8B7B4}" type="slidenum">
              <a:rPr lang="zh-CN" altLang="en-US" smtClean="0"/>
              <a:pPr/>
              <a:t>‹#›</a:t>
            </a:fld>
            <a:endParaRPr lang="zh-CN" altLang="en-US"/>
          </a:p>
        </p:txBody>
      </p:sp>
    </p:spTree>
    <p:extLst>
      <p:ext uri="{BB962C8B-B14F-4D97-AF65-F5344CB8AC3E}">
        <p14:creationId xmlns:p14="http://schemas.microsoft.com/office/powerpoint/2010/main" xmlns="" val="4212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pPr/>
              <a:t>2018-09-16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04A44-FA30-41CC-93B2-CBE1BCCB16A2}" type="datetimeFigureOut">
              <a:rPr lang="zh-CN" altLang="en-US" smtClean="0"/>
              <a:pPr/>
              <a:t>2018-09-16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F771-347B-4D1E-BCA0-9CA38B76661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cstate="screen">
            <a:extLst>
              <a:ext uri="{28A0092B-C50C-407E-A947-70E740481C1C}">
                <a14:useLocalDpi xmlns:a14="http://schemas.microsoft.com/office/drawing/2010/main" xmlns=""/>
              </a:ext>
            </a:extLst>
          </a:blip>
          <a:srcRect/>
          <a:stretch>
            <a:fillRect/>
          </a:stretch>
        </p:blipFill>
        <p:spPr>
          <a:xfrm>
            <a:off x="4414573" y="4889345"/>
            <a:ext cx="441960" cy="463519"/>
          </a:xfrm>
          <a:prstGeom prst="rect">
            <a:avLst/>
          </a:prstGeom>
        </p:spPr>
      </p:pic>
      <p:pic>
        <p:nvPicPr>
          <p:cNvPr id="16" name="图片 15"/>
          <p:cNvPicPr>
            <a:picLocks noChangeAspect="1"/>
          </p:cNvPicPr>
          <p:nvPr/>
        </p:nvPicPr>
        <p:blipFill rotWithShape="1">
          <a:blip r:embed="rId2" cstate="screen">
            <a:extLst>
              <a:ext uri="{28A0092B-C50C-407E-A947-70E740481C1C}">
                <a14:useLocalDpi xmlns:a14="http://schemas.microsoft.com/office/drawing/2010/main" xmlns=""/>
              </a:ext>
            </a:extLst>
          </a:blip>
          <a:srcRect/>
          <a:stretch>
            <a:fillRect/>
          </a:stretch>
        </p:blipFill>
        <p:spPr>
          <a:xfrm>
            <a:off x="4434473" y="5408325"/>
            <a:ext cx="441960" cy="463519"/>
          </a:xfrm>
          <a:prstGeom prst="rect">
            <a:avLst/>
          </a:prstGeom>
        </p:spPr>
      </p:pic>
      <p:sp>
        <p:nvSpPr>
          <p:cNvPr id="12" name="文本框 11"/>
          <p:cNvSpPr txBox="1"/>
          <p:nvPr/>
        </p:nvSpPr>
        <p:spPr>
          <a:xfrm>
            <a:off x="4856533" y="4856450"/>
            <a:ext cx="3217901" cy="457200"/>
          </a:xfrm>
          <a:prstGeom prst="rect">
            <a:avLst/>
          </a:prstGeom>
          <a:noFill/>
        </p:spPr>
        <p:txBody>
          <a:bodyPr wrap="square" rtlCol="0">
            <a:spAutoFit/>
          </a:bodyPr>
          <a:lstStyle/>
          <a:p>
            <a:r>
              <a:rPr lang="zh-CN" altLang="en-US" sz="2400" b="1" dirty="0" smtClean="0">
                <a:solidFill>
                  <a:schemeClr val="bg1"/>
                </a:solidFill>
                <a:latin typeface="方正静蕾简体" pitchFamily="2" charset="-122"/>
                <a:ea typeface="方正静蕾简体" pitchFamily="2" charset="-122"/>
              </a:rPr>
              <a:t>涂利明</a:t>
            </a:r>
            <a:endParaRPr lang="zh-CN" altLang="en-US" sz="2400" b="1" dirty="0">
              <a:solidFill>
                <a:schemeClr val="bg1"/>
              </a:solidFill>
              <a:latin typeface="方正静蕾简体" pitchFamily="2" charset="-122"/>
              <a:ea typeface="方正静蕾简体" pitchFamily="2" charset="-122"/>
            </a:endParaRPr>
          </a:p>
        </p:txBody>
      </p:sp>
      <p:sp>
        <p:nvSpPr>
          <p:cNvPr id="17" name="文本框 16"/>
          <p:cNvSpPr txBox="1"/>
          <p:nvPr/>
        </p:nvSpPr>
        <p:spPr>
          <a:xfrm>
            <a:off x="4876433" y="5374835"/>
            <a:ext cx="3217901" cy="461665"/>
          </a:xfrm>
          <a:prstGeom prst="rect">
            <a:avLst/>
          </a:prstGeom>
          <a:noFill/>
        </p:spPr>
        <p:txBody>
          <a:bodyPr wrap="square" rtlCol="0">
            <a:spAutoFit/>
          </a:bodyPr>
          <a:lstStyle/>
          <a:p>
            <a:r>
              <a:rPr lang="en-US" altLang="zh-CN" sz="2400" b="1" dirty="0" smtClean="0">
                <a:solidFill>
                  <a:schemeClr val="bg1"/>
                </a:solidFill>
                <a:latin typeface="方正静蕾简体" pitchFamily="2" charset="-122"/>
                <a:ea typeface="方正静蕾简体" pitchFamily="2" charset="-122"/>
              </a:rPr>
              <a:t>tuliming@hdu.edu.cn</a:t>
            </a:r>
            <a:endParaRPr lang="zh-CN" altLang="en-US" sz="2400" b="1" dirty="0">
              <a:solidFill>
                <a:schemeClr val="bg1"/>
              </a:solidFill>
              <a:latin typeface="方正静蕾简体" pitchFamily="2" charset="-122"/>
              <a:ea typeface="方正静蕾简体" pitchFamily="2"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rot="434895">
            <a:off x="5130944" y="891748"/>
            <a:ext cx="2449723" cy="2996356"/>
          </a:xfrm>
          <a:prstGeom prst="rect">
            <a:avLst/>
          </a:prstGeom>
        </p:spPr>
      </p:pic>
      <p:sp useBgFill="1">
        <p:nvSpPr>
          <p:cNvPr id="4" name="矩形 3"/>
          <p:cNvSpPr/>
          <p:nvPr/>
        </p:nvSpPr>
        <p:spPr>
          <a:xfrm>
            <a:off x="2799636" y="2812708"/>
            <a:ext cx="6893171" cy="1669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4" cstate="screen">
            <a:extLst>
              <a:ext uri="{28A0092B-C50C-407E-A947-70E740481C1C}">
                <a14:useLocalDpi xmlns:a14="http://schemas.microsoft.com/office/drawing/2010/main" xmlns=""/>
              </a:ext>
            </a:extLst>
          </a:blip>
          <a:srcRect l="3265" t="6325" r="4323" b="12927"/>
          <a:stretch>
            <a:fillRect/>
          </a:stretch>
        </p:blipFill>
        <p:spPr>
          <a:xfrm>
            <a:off x="2644723" y="2597824"/>
            <a:ext cx="7171981" cy="2016086"/>
          </a:xfrm>
          <a:prstGeom prst="rect">
            <a:avLst/>
          </a:prstGeom>
        </p:spPr>
      </p:pic>
      <p:sp>
        <p:nvSpPr>
          <p:cNvPr id="5" name="文本框 4"/>
          <p:cNvSpPr txBox="1"/>
          <p:nvPr/>
        </p:nvSpPr>
        <p:spPr>
          <a:xfrm>
            <a:off x="3261668" y="3126633"/>
            <a:ext cx="5927074" cy="923330"/>
          </a:xfrm>
          <a:prstGeom prst="rect">
            <a:avLst/>
          </a:prstGeom>
          <a:noFill/>
        </p:spPr>
        <p:txBody>
          <a:bodyPr wrap="square" rtlCol="0">
            <a:spAutoFit/>
          </a:bodyPr>
          <a:lstStyle/>
          <a:p>
            <a:pPr algn="ctr"/>
            <a:r>
              <a:rPr lang="en-US" altLang="zh-CN" sz="5400" dirty="0" smtClean="0">
                <a:solidFill>
                  <a:schemeClr val="bg1"/>
                </a:solidFill>
                <a:latin typeface="苏新诗古印宋简" panose="02010609000101010101" pitchFamily="49" charset="-122"/>
                <a:ea typeface="苏新诗古印宋简" panose="02010609000101010101" pitchFamily="49" charset="-122"/>
              </a:rPr>
              <a:t>1</a:t>
            </a:r>
            <a:r>
              <a:rPr lang="zh-CN" altLang="en-US" sz="5400" dirty="0" smtClean="0">
                <a:solidFill>
                  <a:schemeClr val="bg1"/>
                </a:solidFill>
                <a:latin typeface="苏新诗古印宋简" panose="02010609000101010101" pitchFamily="49" charset="-122"/>
                <a:ea typeface="苏新诗古印宋简" panose="02010609000101010101" pitchFamily="49" charset="-122"/>
              </a:rPr>
              <a:t>、软件需求的</a:t>
            </a:r>
            <a:r>
              <a:rPr lang="en-US" altLang="zh-CN" sz="5400" dirty="0" smtClean="0">
                <a:solidFill>
                  <a:schemeClr val="bg1"/>
                </a:solidFill>
                <a:latin typeface="苏新诗古印宋简" panose="02010609000101010101" pitchFamily="49" charset="-122"/>
                <a:ea typeface="苏新诗古印宋简" panose="02010609000101010101" pitchFamily="49" charset="-122"/>
              </a:rPr>
              <a:t>3W</a:t>
            </a:r>
            <a:endParaRPr lang="zh-CN" altLang="en-US" sz="5400" dirty="0">
              <a:solidFill>
                <a:schemeClr val="bg1"/>
              </a:solidFill>
              <a:latin typeface="苏新诗古印宋简" panose="02010609000101010101" pitchFamily="49" charset="-122"/>
              <a:ea typeface="苏新诗古印宋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42899" y="233363"/>
            <a:ext cx="1568263" cy="1481137"/>
          </a:xfrm>
          <a:prstGeom prst="rect">
            <a:avLst/>
          </a:prstGeom>
          <a:noFill/>
          <a:ln w="9525">
            <a:noFill/>
            <a:miter lim="800000"/>
            <a:headEnd/>
            <a:tailEnd/>
          </a:ln>
          <a:effectLst/>
        </p:spPr>
      </p:pic>
      <p:sp>
        <p:nvSpPr>
          <p:cNvPr id="2" name="标题 1"/>
          <p:cNvSpPr>
            <a:spLocks noGrp="1"/>
          </p:cNvSpPr>
          <p:nvPr>
            <p:ph type="title"/>
          </p:nvPr>
        </p:nvSpPr>
        <p:spPr>
          <a:xfrm>
            <a:off x="2076450" y="231775"/>
            <a:ext cx="6477000" cy="1325563"/>
          </a:xfrm>
        </p:spPr>
        <p:txBody>
          <a:bodyPr/>
          <a:lstStyle/>
          <a:p>
            <a:r>
              <a:rPr lang="zh-CN" altLang="en-US" dirty="0" smtClean="0">
                <a:solidFill>
                  <a:schemeClr val="bg1">
                    <a:lumMod val="95000"/>
                  </a:schemeClr>
                </a:solidFill>
              </a:rPr>
              <a:t>例子：需求来源于用户</a:t>
            </a:r>
            <a:endParaRPr lang="zh-CN" altLang="en-US" dirty="0">
              <a:solidFill>
                <a:schemeClr val="bg1">
                  <a:lumMod val="95000"/>
                </a:schemeClr>
              </a:solidFill>
            </a:endParaRPr>
          </a:p>
        </p:txBody>
      </p:sp>
      <p:sp>
        <p:nvSpPr>
          <p:cNvPr id="3" name="内容占位符 2"/>
          <p:cNvSpPr>
            <a:spLocks noGrp="1"/>
          </p:cNvSpPr>
          <p:nvPr>
            <p:ph idx="1"/>
          </p:nvPr>
        </p:nvSpPr>
        <p:spPr>
          <a:xfrm>
            <a:off x="285750" y="1539875"/>
            <a:ext cx="11677650" cy="3984625"/>
          </a:xfrm>
        </p:spPr>
        <p:txBody>
          <a:bodyPr/>
          <a:lstStyle/>
          <a:p>
            <a:pPr>
              <a:lnSpc>
                <a:spcPct val="150000"/>
              </a:lnSpc>
            </a:pPr>
            <a:r>
              <a:rPr lang="zh-CN" altLang="en-US" dirty="0" smtClean="0">
                <a:solidFill>
                  <a:srgbClr val="FFC000"/>
                </a:solidFill>
                <a:latin typeface="+mn-ea"/>
              </a:rPr>
              <a:t>某公司项目前期需求调研时，用户配合不好，分析人员按自己的理解，完成需求分析设计，开发人员拼命编码，最终骄傲地发布系统。</a:t>
            </a:r>
            <a:endParaRPr lang="en-US" altLang="zh-CN" dirty="0" smtClean="0">
              <a:solidFill>
                <a:srgbClr val="FFC000"/>
              </a:solidFill>
              <a:latin typeface="+mn-ea"/>
            </a:endParaRPr>
          </a:p>
          <a:p>
            <a:pPr>
              <a:lnSpc>
                <a:spcPct val="150000"/>
              </a:lnSpc>
            </a:pPr>
            <a:r>
              <a:rPr lang="zh-CN" altLang="en-US" dirty="0" smtClean="0">
                <a:solidFill>
                  <a:srgbClr val="FFC000"/>
                </a:solidFill>
                <a:latin typeface="+mn-ea"/>
              </a:rPr>
              <a:t>上线后，用户却拒收系统，并认为它完全不可接受</a:t>
            </a:r>
            <a:endParaRPr lang="en-US" altLang="zh-CN" dirty="0" smtClean="0">
              <a:solidFill>
                <a:srgbClr val="FFC000"/>
              </a:solidFill>
              <a:latin typeface="+mn-ea"/>
            </a:endParaRPr>
          </a:p>
          <a:p>
            <a:pPr>
              <a:lnSpc>
                <a:spcPct val="150000"/>
              </a:lnSpc>
            </a:pPr>
            <a:r>
              <a:rPr lang="zh-CN" altLang="en-US" dirty="0" smtClean="0">
                <a:solidFill>
                  <a:srgbClr val="FFC000"/>
                </a:solidFill>
                <a:latin typeface="+mn-ea"/>
              </a:rPr>
              <a:t>开发人员非常震惊。</a:t>
            </a:r>
            <a:endParaRPr lang="en-US" altLang="zh-CN" dirty="0" smtClean="0">
              <a:solidFill>
                <a:srgbClr val="FFC000"/>
              </a:solidFill>
              <a:latin typeface="+mn-ea"/>
            </a:endParaRPr>
          </a:p>
          <a:p>
            <a:pPr>
              <a:lnSpc>
                <a:spcPct val="150000"/>
              </a:lnSpc>
            </a:pPr>
            <a:r>
              <a:rPr lang="zh-CN" altLang="en-US" dirty="0" smtClean="0">
                <a:solidFill>
                  <a:srgbClr val="FFC000"/>
                </a:solidFill>
                <a:latin typeface="+mn-ea"/>
              </a:rPr>
              <a:t>最后</a:t>
            </a:r>
            <a:r>
              <a:rPr lang="en-US" altLang="zh-CN" dirty="0" smtClean="0">
                <a:solidFill>
                  <a:srgbClr val="FFC000"/>
                </a:solidFill>
                <a:latin typeface="+mn-ea"/>
              </a:rPr>
              <a:t>…</a:t>
            </a:r>
          </a:p>
          <a:p>
            <a:endParaRPr lang="zh-CN" altLang="en-US" dirty="0">
              <a:solidFill>
                <a:schemeClr val="bg1"/>
              </a:solidFill>
            </a:endParaRPr>
          </a:p>
        </p:txBody>
      </p:sp>
      <p:sp>
        <p:nvSpPr>
          <p:cNvPr id="4" name="右箭头 3"/>
          <p:cNvSpPr/>
          <p:nvPr/>
        </p:nvSpPr>
        <p:spPr>
          <a:xfrm>
            <a:off x="1466850" y="5562600"/>
            <a:ext cx="1447800"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276600" y="5314950"/>
            <a:ext cx="462915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没有用户的广泛参与！</a:t>
            </a:r>
            <a:endParaRPr lang="en-US" altLang="zh-CN" sz="3200" dirty="0" smtClean="0"/>
          </a:p>
          <a:p>
            <a:pPr algn="ctr"/>
            <a:r>
              <a:rPr lang="zh-CN" altLang="en-US" sz="3200" dirty="0" smtClean="0"/>
              <a:t>没有站在用户的角度！</a:t>
            </a:r>
            <a:endParaRPr lang="en-US" altLang="zh-CN"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flipV="1">
            <a:off x="1085850" y="5581650"/>
            <a:ext cx="9639300" cy="190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972800" y="5353050"/>
            <a:ext cx="1005403" cy="584775"/>
          </a:xfrm>
          <a:prstGeom prst="rect">
            <a:avLst/>
          </a:prstGeom>
          <a:noFill/>
        </p:spPr>
        <p:txBody>
          <a:bodyPr wrap="none" rtlCol="0">
            <a:spAutoFit/>
          </a:bodyPr>
          <a:lstStyle/>
          <a:p>
            <a:r>
              <a:rPr lang="zh-CN" altLang="en-US" sz="3200" dirty="0" smtClean="0">
                <a:solidFill>
                  <a:srgbClr val="FFC000"/>
                </a:solidFill>
              </a:rPr>
              <a:t>时间</a:t>
            </a:r>
            <a:endParaRPr lang="en-US" altLang="zh-CN" sz="3200" dirty="0" smtClean="0">
              <a:solidFill>
                <a:srgbClr val="FFC000"/>
              </a:solidFill>
            </a:endParaRPr>
          </a:p>
        </p:txBody>
      </p:sp>
      <p:cxnSp>
        <p:nvCxnSpPr>
          <p:cNvPr id="8" name="直接箭头连接符 7"/>
          <p:cNvCxnSpPr/>
          <p:nvPr/>
        </p:nvCxnSpPr>
        <p:spPr>
          <a:xfrm rot="5400000" flipH="1" flipV="1">
            <a:off x="-1333500" y="3086100"/>
            <a:ext cx="48768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 y="495300"/>
            <a:ext cx="1005403" cy="584775"/>
          </a:xfrm>
          <a:prstGeom prst="rect">
            <a:avLst/>
          </a:prstGeom>
          <a:noFill/>
        </p:spPr>
        <p:txBody>
          <a:bodyPr wrap="none" rtlCol="0">
            <a:spAutoFit/>
          </a:bodyPr>
          <a:lstStyle/>
          <a:p>
            <a:r>
              <a:rPr lang="zh-CN" altLang="en-US" sz="3200" dirty="0" smtClean="0">
                <a:solidFill>
                  <a:srgbClr val="FFC000"/>
                </a:solidFill>
              </a:rPr>
              <a:t>期望</a:t>
            </a:r>
            <a:endParaRPr lang="en-US" altLang="zh-CN" sz="3200" dirty="0" smtClean="0">
              <a:solidFill>
                <a:srgbClr val="FFC000"/>
              </a:solidFill>
            </a:endParaRPr>
          </a:p>
        </p:txBody>
      </p:sp>
      <p:cxnSp>
        <p:nvCxnSpPr>
          <p:cNvPr id="11" name="直接连接符 10"/>
          <p:cNvCxnSpPr/>
          <p:nvPr/>
        </p:nvCxnSpPr>
        <p:spPr>
          <a:xfrm flipV="1">
            <a:off x="1143000" y="876300"/>
            <a:ext cx="7410450" cy="2019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04900" y="2933700"/>
            <a:ext cx="7620000" cy="19812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209800" y="2914650"/>
            <a:ext cx="8001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4153694" y="2400300"/>
            <a:ext cx="837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628900" y="2476500"/>
            <a:ext cx="1924050" cy="361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629150" y="2000250"/>
            <a:ext cx="200025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6153150" y="18669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48450" y="1428750"/>
            <a:ext cx="142875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7810500" y="1276350"/>
            <a:ext cx="5715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009900" y="4133850"/>
            <a:ext cx="3262432" cy="461665"/>
          </a:xfrm>
          <a:prstGeom prst="rect">
            <a:avLst/>
          </a:prstGeom>
          <a:noFill/>
        </p:spPr>
        <p:txBody>
          <a:bodyPr wrap="none" rtlCol="0">
            <a:spAutoFit/>
          </a:bodyPr>
          <a:lstStyle/>
          <a:p>
            <a:r>
              <a:rPr lang="zh-CN" altLang="en-US" sz="2400" dirty="0" smtClean="0">
                <a:solidFill>
                  <a:srgbClr val="00B050"/>
                </a:solidFill>
              </a:rPr>
              <a:t>开发人员所构建的需求</a:t>
            </a:r>
            <a:endParaRPr lang="zh-CN" altLang="en-US" sz="2400" dirty="0">
              <a:solidFill>
                <a:srgbClr val="00B050"/>
              </a:solidFill>
            </a:endParaRPr>
          </a:p>
        </p:txBody>
      </p:sp>
      <p:sp>
        <p:nvSpPr>
          <p:cNvPr id="45" name="TextBox 44"/>
          <p:cNvSpPr txBox="1"/>
          <p:nvPr/>
        </p:nvSpPr>
        <p:spPr>
          <a:xfrm>
            <a:off x="2552700" y="1162050"/>
            <a:ext cx="2339102" cy="461665"/>
          </a:xfrm>
          <a:prstGeom prst="rect">
            <a:avLst/>
          </a:prstGeom>
          <a:noFill/>
        </p:spPr>
        <p:txBody>
          <a:bodyPr wrap="none" rtlCol="0">
            <a:spAutoFit/>
          </a:bodyPr>
          <a:lstStyle/>
          <a:p>
            <a:r>
              <a:rPr lang="zh-CN" altLang="en-US" sz="2400" dirty="0" smtClean="0">
                <a:solidFill>
                  <a:srgbClr val="00B050"/>
                </a:solidFill>
              </a:rPr>
              <a:t>用户期望的需求</a:t>
            </a:r>
            <a:endParaRPr lang="zh-CN" altLang="en-US" sz="2400" dirty="0">
              <a:solidFill>
                <a:srgbClr val="00B050"/>
              </a:solidFill>
            </a:endParaRPr>
          </a:p>
        </p:txBody>
      </p:sp>
      <p:sp>
        <p:nvSpPr>
          <p:cNvPr id="46" name="右大括号 45"/>
          <p:cNvSpPr/>
          <p:nvPr/>
        </p:nvSpPr>
        <p:spPr>
          <a:xfrm>
            <a:off x="9715500" y="895350"/>
            <a:ext cx="400050" cy="40576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10134600" y="2724150"/>
            <a:ext cx="1723549" cy="461665"/>
          </a:xfrm>
          <a:prstGeom prst="rect">
            <a:avLst/>
          </a:prstGeom>
          <a:noFill/>
        </p:spPr>
        <p:txBody>
          <a:bodyPr wrap="none" rtlCol="0">
            <a:spAutoFit/>
          </a:bodyPr>
          <a:lstStyle/>
          <a:p>
            <a:r>
              <a:rPr lang="zh-CN" altLang="en-US" sz="2400" dirty="0" smtClean="0">
                <a:solidFill>
                  <a:srgbClr val="0070C0"/>
                </a:solidFill>
              </a:rPr>
              <a:t>客户未参与</a:t>
            </a:r>
            <a:endParaRPr lang="zh-CN" altLang="en-US" sz="2400" dirty="0">
              <a:solidFill>
                <a:srgbClr val="0070C0"/>
              </a:solidFill>
            </a:endParaRPr>
          </a:p>
        </p:txBody>
      </p:sp>
      <p:sp>
        <p:nvSpPr>
          <p:cNvPr id="48" name="右大括号 47"/>
          <p:cNvSpPr/>
          <p:nvPr/>
        </p:nvSpPr>
        <p:spPr>
          <a:xfrm>
            <a:off x="8248650" y="1028700"/>
            <a:ext cx="9525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TextBox 48"/>
          <p:cNvSpPr txBox="1"/>
          <p:nvPr/>
        </p:nvSpPr>
        <p:spPr>
          <a:xfrm>
            <a:off x="8267700" y="1085850"/>
            <a:ext cx="1885950" cy="461665"/>
          </a:xfrm>
          <a:prstGeom prst="rect">
            <a:avLst/>
          </a:prstGeom>
          <a:noFill/>
        </p:spPr>
        <p:txBody>
          <a:bodyPr wrap="square" rtlCol="0">
            <a:spAutoFit/>
          </a:bodyPr>
          <a:lstStyle/>
          <a:p>
            <a:r>
              <a:rPr lang="zh-CN" altLang="en-US" sz="2400" dirty="0" smtClean="0">
                <a:solidFill>
                  <a:srgbClr val="0070C0"/>
                </a:solidFill>
              </a:rPr>
              <a:t>有客户参与</a:t>
            </a:r>
            <a:endParaRPr lang="zh-CN" altLang="en-US" sz="2400" dirty="0">
              <a:solidFill>
                <a:srgbClr val="0070C0"/>
              </a:solidFill>
            </a:endParaRPr>
          </a:p>
        </p:txBody>
      </p:sp>
      <p:cxnSp>
        <p:nvCxnSpPr>
          <p:cNvPr id="53" name="直接箭头连接符 52"/>
          <p:cNvCxnSpPr/>
          <p:nvPr/>
        </p:nvCxnSpPr>
        <p:spPr>
          <a:xfrm rot="5400000" flipH="1" flipV="1">
            <a:off x="2418556" y="52197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5400000" flipH="1" flipV="1">
            <a:off x="4285456" y="51816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5400000" flipH="1" flipV="1">
            <a:off x="6514306" y="52197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5400000" flipH="1" flipV="1">
            <a:off x="7943056" y="52197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819650" y="5048250"/>
            <a:ext cx="1723549" cy="461665"/>
          </a:xfrm>
          <a:prstGeom prst="rect">
            <a:avLst/>
          </a:prstGeom>
          <a:noFill/>
        </p:spPr>
        <p:txBody>
          <a:bodyPr wrap="none" rtlCol="0">
            <a:spAutoFit/>
          </a:bodyPr>
          <a:lstStyle/>
          <a:p>
            <a:r>
              <a:rPr lang="zh-CN" altLang="en-US" sz="2400" dirty="0" smtClean="0">
                <a:solidFill>
                  <a:schemeClr val="bg1"/>
                </a:solidFill>
              </a:rPr>
              <a:t>客户联系点</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38200" y="571500"/>
          <a:ext cx="10515600" cy="56054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xmlns=""/>
              </a:ext>
            </a:extLst>
          </a:blip>
          <a:srcRect l="204" t="10143" r="1686" b="7164"/>
          <a:stretch>
            <a:fillRect/>
          </a:stretch>
        </p:blipFill>
        <p:spPr>
          <a:xfrm>
            <a:off x="2659422" y="1449407"/>
            <a:ext cx="7122176" cy="3999021"/>
          </a:xfrm>
          <a:prstGeom prst="rect">
            <a:avLst/>
          </a:prstGeom>
        </p:spPr>
      </p:pic>
      <p:grpSp>
        <p:nvGrpSpPr>
          <p:cNvPr id="2"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8593153" y="1285290"/>
            <a:ext cx="1340090" cy="1262777"/>
          </a:xfrm>
          <a:prstGeom prst="rect">
            <a:avLst/>
          </a:prstGeom>
        </p:spPr>
      </p:pic>
      <p:sp>
        <p:nvSpPr>
          <p:cNvPr id="119" name="文本框 118"/>
          <p:cNvSpPr txBox="1"/>
          <p:nvPr/>
        </p:nvSpPr>
        <p:spPr>
          <a:xfrm>
            <a:off x="3524250" y="1779903"/>
            <a:ext cx="5295900" cy="2123658"/>
          </a:xfrm>
          <a:prstGeom prst="rect">
            <a:avLst/>
          </a:prstGeom>
          <a:noFill/>
        </p:spPr>
        <p:txBody>
          <a:bodyPr wrap="square" rtlCol="0">
            <a:spAutoFit/>
          </a:bodyPr>
          <a:lstStyle/>
          <a:p>
            <a:pPr algn="ctr"/>
            <a:r>
              <a:rPr lang="zh-CN" altLang="en-US" sz="6600" b="1" dirty="0" smtClean="0">
                <a:solidFill>
                  <a:schemeClr val="bg1"/>
                </a:solidFill>
                <a:latin typeface="方正静蕾简体" pitchFamily="2" charset="-122"/>
                <a:ea typeface="方正静蕾简体" pitchFamily="2" charset="-122"/>
                <a:cs typeface="Arial" pitchFamily="34" charset="0"/>
              </a:rPr>
              <a:t>每个项目都有需求</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rot="408993">
            <a:off x="2286139" y="1141483"/>
            <a:ext cx="1332710" cy="2612281"/>
            <a:chOff x="2175" y="904"/>
            <a:chExt cx="953" cy="1868"/>
          </a:xfrm>
          <a:noFill/>
        </p:grpSpPr>
        <p:sp>
          <p:nvSpPr>
            <p:cNvPr id="6" name="Freeform 5"/>
            <p:cNvSpPr/>
            <p:nvPr/>
          </p:nvSpPr>
          <p:spPr bwMode="auto">
            <a:xfrm>
              <a:off x="2175" y="904"/>
              <a:ext cx="953" cy="1357"/>
            </a:xfrm>
            <a:custGeom>
              <a:avLst/>
              <a:gdLst>
                <a:gd name="T0" fmla="*/ 35 w 129"/>
                <a:gd name="T1" fmla="*/ 79 h 186"/>
                <a:gd name="T2" fmla="*/ 33 w 129"/>
                <a:gd name="T3" fmla="*/ 81 h 186"/>
                <a:gd name="T4" fmla="*/ 4 w 129"/>
                <a:gd name="T5" fmla="*/ 85 h 186"/>
                <a:gd name="T6" fmla="*/ 0 w 129"/>
                <a:gd name="T7" fmla="*/ 81 h 186"/>
                <a:gd name="T8" fmla="*/ 1 w 129"/>
                <a:gd name="T9" fmla="*/ 59 h 186"/>
                <a:gd name="T10" fmla="*/ 0 w 129"/>
                <a:gd name="T11" fmla="*/ 57 h 186"/>
                <a:gd name="T12" fmla="*/ 0 w 129"/>
                <a:gd name="T13" fmla="*/ 57 h 186"/>
                <a:gd name="T14" fmla="*/ 0 w 129"/>
                <a:gd name="T15" fmla="*/ 53 h 186"/>
                <a:gd name="T16" fmla="*/ 35 w 129"/>
                <a:gd name="T17" fmla="*/ 10 h 186"/>
                <a:gd name="T18" fmla="*/ 39 w 129"/>
                <a:gd name="T19" fmla="*/ 8 h 186"/>
                <a:gd name="T20" fmla="*/ 101 w 129"/>
                <a:gd name="T21" fmla="*/ 11 h 186"/>
                <a:gd name="T22" fmla="*/ 128 w 129"/>
                <a:gd name="T23" fmla="*/ 53 h 186"/>
                <a:gd name="T24" fmla="*/ 128 w 129"/>
                <a:gd name="T25" fmla="*/ 57 h 186"/>
                <a:gd name="T26" fmla="*/ 100 w 129"/>
                <a:gd name="T27" fmla="*/ 153 h 186"/>
                <a:gd name="T28" fmla="*/ 99 w 129"/>
                <a:gd name="T29" fmla="*/ 157 h 186"/>
                <a:gd name="T30" fmla="*/ 97 w 129"/>
                <a:gd name="T31" fmla="*/ 177 h 186"/>
                <a:gd name="T32" fmla="*/ 94 w 129"/>
                <a:gd name="T33" fmla="*/ 181 h 186"/>
                <a:gd name="T34" fmla="*/ 63 w 129"/>
                <a:gd name="T35" fmla="*/ 186 h 186"/>
                <a:gd name="T36" fmla="*/ 58 w 129"/>
                <a:gd name="T37" fmla="*/ 180 h 186"/>
                <a:gd name="T38" fmla="*/ 63 w 129"/>
                <a:gd name="T39" fmla="*/ 157 h 186"/>
                <a:gd name="T40" fmla="*/ 65 w 129"/>
                <a:gd name="T41" fmla="*/ 153 h 186"/>
                <a:gd name="T42" fmla="*/ 80 w 129"/>
                <a:gd name="T43" fmla="*/ 95 h 186"/>
                <a:gd name="T44" fmla="*/ 78 w 129"/>
                <a:gd name="T45" fmla="*/ 57 h 186"/>
                <a:gd name="T46" fmla="*/ 75 w 129"/>
                <a:gd name="T47" fmla="*/ 53 h 186"/>
                <a:gd name="T48" fmla="*/ 61 w 129"/>
                <a:gd name="T49" fmla="*/ 49 h 186"/>
                <a:gd name="T50" fmla="*/ 48 w 129"/>
                <a:gd name="T51" fmla="*/ 53 h 186"/>
                <a:gd name="T52" fmla="*/ 43 w 129"/>
                <a:gd name="T53" fmla="*/ 57 h 186"/>
                <a:gd name="T54" fmla="*/ 39 w 129"/>
                <a:gd name="T55" fmla="*/ 63 h 186"/>
                <a:gd name="T56" fmla="*/ 35 w 129"/>
                <a:gd name="T57" fmla="*/ 77 h 186"/>
                <a:gd name="T58" fmla="*/ 35 w 129"/>
                <a:gd name="T59"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86">
                  <a:moveTo>
                    <a:pt x="35" y="79"/>
                  </a:moveTo>
                  <a:cubicBezTo>
                    <a:pt x="35" y="80"/>
                    <a:pt x="34" y="80"/>
                    <a:pt x="33" y="81"/>
                  </a:cubicBezTo>
                  <a:cubicBezTo>
                    <a:pt x="23" y="83"/>
                    <a:pt x="14" y="84"/>
                    <a:pt x="4" y="85"/>
                  </a:cubicBezTo>
                  <a:cubicBezTo>
                    <a:pt x="2" y="85"/>
                    <a:pt x="0" y="83"/>
                    <a:pt x="0" y="81"/>
                  </a:cubicBezTo>
                  <a:cubicBezTo>
                    <a:pt x="1" y="73"/>
                    <a:pt x="1" y="66"/>
                    <a:pt x="1" y="59"/>
                  </a:cubicBezTo>
                  <a:cubicBezTo>
                    <a:pt x="1" y="59"/>
                    <a:pt x="0" y="58"/>
                    <a:pt x="0" y="57"/>
                  </a:cubicBezTo>
                  <a:cubicBezTo>
                    <a:pt x="0" y="57"/>
                    <a:pt x="0" y="57"/>
                    <a:pt x="0" y="57"/>
                  </a:cubicBezTo>
                  <a:cubicBezTo>
                    <a:pt x="0" y="56"/>
                    <a:pt x="0" y="55"/>
                    <a:pt x="0" y="53"/>
                  </a:cubicBezTo>
                  <a:cubicBezTo>
                    <a:pt x="1" y="33"/>
                    <a:pt x="16" y="18"/>
                    <a:pt x="35" y="10"/>
                  </a:cubicBezTo>
                  <a:cubicBezTo>
                    <a:pt x="36" y="9"/>
                    <a:pt x="38" y="8"/>
                    <a:pt x="39" y="8"/>
                  </a:cubicBezTo>
                  <a:cubicBezTo>
                    <a:pt x="60" y="0"/>
                    <a:pt x="85" y="0"/>
                    <a:pt x="101" y="11"/>
                  </a:cubicBezTo>
                  <a:cubicBezTo>
                    <a:pt x="119" y="23"/>
                    <a:pt x="127" y="38"/>
                    <a:pt x="128" y="53"/>
                  </a:cubicBezTo>
                  <a:cubicBezTo>
                    <a:pt x="128" y="55"/>
                    <a:pt x="128" y="56"/>
                    <a:pt x="128" y="57"/>
                  </a:cubicBezTo>
                  <a:cubicBezTo>
                    <a:pt x="129" y="88"/>
                    <a:pt x="109" y="122"/>
                    <a:pt x="100" y="153"/>
                  </a:cubicBezTo>
                  <a:cubicBezTo>
                    <a:pt x="100" y="155"/>
                    <a:pt x="100" y="156"/>
                    <a:pt x="99" y="157"/>
                  </a:cubicBezTo>
                  <a:cubicBezTo>
                    <a:pt x="98" y="164"/>
                    <a:pt x="97" y="171"/>
                    <a:pt x="97" y="177"/>
                  </a:cubicBezTo>
                  <a:cubicBezTo>
                    <a:pt x="97" y="179"/>
                    <a:pt x="95" y="181"/>
                    <a:pt x="94" y="181"/>
                  </a:cubicBezTo>
                  <a:cubicBezTo>
                    <a:pt x="83" y="184"/>
                    <a:pt x="73" y="185"/>
                    <a:pt x="63" y="186"/>
                  </a:cubicBezTo>
                  <a:cubicBezTo>
                    <a:pt x="60" y="186"/>
                    <a:pt x="58" y="183"/>
                    <a:pt x="58" y="180"/>
                  </a:cubicBezTo>
                  <a:cubicBezTo>
                    <a:pt x="60" y="172"/>
                    <a:pt x="62" y="165"/>
                    <a:pt x="63" y="157"/>
                  </a:cubicBezTo>
                  <a:cubicBezTo>
                    <a:pt x="64" y="156"/>
                    <a:pt x="64" y="155"/>
                    <a:pt x="65" y="153"/>
                  </a:cubicBezTo>
                  <a:cubicBezTo>
                    <a:pt x="70" y="134"/>
                    <a:pt x="76" y="115"/>
                    <a:pt x="80" y="95"/>
                  </a:cubicBezTo>
                  <a:cubicBezTo>
                    <a:pt x="82" y="85"/>
                    <a:pt x="84" y="67"/>
                    <a:pt x="78" y="57"/>
                  </a:cubicBezTo>
                  <a:cubicBezTo>
                    <a:pt x="77" y="56"/>
                    <a:pt x="76" y="54"/>
                    <a:pt x="75" y="53"/>
                  </a:cubicBezTo>
                  <a:cubicBezTo>
                    <a:pt x="72" y="51"/>
                    <a:pt x="67" y="49"/>
                    <a:pt x="61" y="49"/>
                  </a:cubicBezTo>
                  <a:cubicBezTo>
                    <a:pt x="56" y="50"/>
                    <a:pt x="52" y="51"/>
                    <a:pt x="48" y="53"/>
                  </a:cubicBezTo>
                  <a:cubicBezTo>
                    <a:pt x="46" y="54"/>
                    <a:pt x="45" y="56"/>
                    <a:pt x="43" y="57"/>
                  </a:cubicBezTo>
                  <a:cubicBezTo>
                    <a:pt x="42" y="59"/>
                    <a:pt x="40" y="61"/>
                    <a:pt x="39" y="63"/>
                  </a:cubicBezTo>
                  <a:cubicBezTo>
                    <a:pt x="37" y="67"/>
                    <a:pt x="36" y="72"/>
                    <a:pt x="35" y="77"/>
                  </a:cubicBezTo>
                  <a:cubicBezTo>
                    <a:pt x="35" y="78"/>
                    <a:pt x="35" y="78"/>
                    <a:pt x="35" y="79"/>
                  </a:cubicBezTo>
                  <a:close/>
                </a:path>
              </a:pathLst>
            </a:custGeom>
            <a:grpFill/>
            <a:ln w="19050">
              <a:solidFill>
                <a:schemeClr val="bg1"/>
              </a:solidFill>
              <a:round/>
            </a:ln>
          </p:spPr>
          <p:txBody>
            <a:bodyPr vert="horz" wrap="square" lIns="91440" tIns="45720" rIns="91440" bIns="45720" numCol="1" anchor="t" anchorCtr="0" compatLnSpc="1"/>
            <a:lstStyle/>
            <a:p>
              <a:endParaRPr lang="zh-CN" altLang="en-US"/>
            </a:p>
          </p:txBody>
        </p:sp>
        <p:sp>
          <p:nvSpPr>
            <p:cNvPr id="8" name="Freeform 7"/>
            <p:cNvSpPr/>
            <p:nvPr/>
          </p:nvSpPr>
          <p:spPr bwMode="auto">
            <a:xfrm>
              <a:off x="2604" y="2451"/>
              <a:ext cx="354" cy="321"/>
            </a:xfrm>
            <a:custGeom>
              <a:avLst/>
              <a:gdLst>
                <a:gd name="T0" fmla="*/ 1 w 48"/>
                <a:gd name="T1" fmla="*/ 27 h 44"/>
                <a:gd name="T2" fmla="*/ 7 w 48"/>
                <a:gd name="T3" fmla="*/ 9 h 44"/>
                <a:gd name="T4" fmla="*/ 16 w 48"/>
                <a:gd name="T5" fmla="*/ 4 h 44"/>
                <a:gd name="T6" fmla="*/ 18 w 48"/>
                <a:gd name="T7" fmla="*/ 3 h 44"/>
                <a:gd name="T8" fmla="*/ 45 w 48"/>
                <a:gd name="T9" fmla="*/ 15 h 44"/>
                <a:gd name="T10" fmla="*/ 35 w 48"/>
                <a:gd name="T11" fmla="*/ 40 h 44"/>
                <a:gd name="T12" fmla="*/ 33 w 48"/>
                <a:gd name="T13" fmla="*/ 41 h 44"/>
                <a:gd name="T14" fmla="*/ 15 w 48"/>
                <a:gd name="T15" fmla="*/ 41 h 44"/>
                <a:gd name="T16" fmla="*/ 1 w 48"/>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1" y="27"/>
                  </a:moveTo>
                  <a:cubicBezTo>
                    <a:pt x="0" y="21"/>
                    <a:pt x="2" y="14"/>
                    <a:pt x="7" y="9"/>
                  </a:cubicBezTo>
                  <a:cubicBezTo>
                    <a:pt x="10" y="7"/>
                    <a:pt x="13" y="4"/>
                    <a:pt x="16" y="4"/>
                  </a:cubicBezTo>
                  <a:cubicBezTo>
                    <a:pt x="17" y="4"/>
                    <a:pt x="18" y="3"/>
                    <a:pt x="18" y="3"/>
                  </a:cubicBezTo>
                  <a:cubicBezTo>
                    <a:pt x="29" y="0"/>
                    <a:pt x="42" y="3"/>
                    <a:pt x="45" y="15"/>
                  </a:cubicBezTo>
                  <a:cubicBezTo>
                    <a:pt x="48" y="24"/>
                    <a:pt x="44" y="36"/>
                    <a:pt x="35" y="40"/>
                  </a:cubicBezTo>
                  <a:cubicBezTo>
                    <a:pt x="34" y="41"/>
                    <a:pt x="34" y="41"/>
                    <a:pt x="33" y="41"/>
                  </a:cubicBezTo>
                  <a:cubicBezTo>
                    <a:pt x="28" y="44"/>
                    <a:pt x="21" y="43"/>
                    <a:pt x="15" y="41"/>
                  </a:cubicBezTo>
                  <a:cubicBezTo>
                    <a:pt x="8" y="39"/>
                    <a:pt x="3" y="34"/>
                    <a:pt x="1" y="27"/>
                  </a:cubicBezTo>
                  <a:close/>
                </a:path>
              </a:pathLst>
            </a:custGeom>
            <a:grpFill/>
            <a:ln w="19050">
              <a:solidFill>
                <a:schemeClr val="bg1"/>
              </a:solidFill>
              <a:round/>
            </a:ln>
          </p:spPr>
          <p:txBody>
            <a:bodyPr vert="horz" wrap="square" lIns="91440" tIns="45720" rIns="91440" bIns="45720" numCol="1" anchor="t" anchorCtr="0" compatLnSpc="1"/>
            <a:lstStyle/>
            <a:p>
              <a:endParaRPr lang="zh-CN" altLang="en-US"/>
            </a:p>
          </p:txBody>
        </p:sp>
      </p:grpSp>
      <p:grpSp>
        <p:nvGrpSpPr>
          <p:cNvPr id="111" name="Group 4"/>
          <p:cNvGrpSpPr>
            <a:grpSpLocks noChangeAspect="1"/>
          </p:cNvGrpSpPr>
          <p:nvPr/>
        </p:nvGrpSpPr>
        <p:grpSpPr bwMode="auto">
          <a:xfrm rot="408993">
            <a:off x="8471645" y="1094215"/>
            <a:ext cx="1332710" cy="2612281"/>
            <a:chOff x="2175" y="904"/>
            <a:chExt cx="953" cy="1868"/>
          </a:xfrm>
          <a:noFill/>
        </p:grpSpPr>
        <p:sp>
          <p:nvSpPr>
            <p:cNvPr id="112" name="Freeform 5"/>
            <p:cNvSpPr/>
            <p:nvPr/>
          </p:nvSpPr>
          <p:spPr bwMode="auto">
            <a:xfrm>
              <a:off x="2175" y="904"/>
              <a:ext cx="953" cy="1357"/>
            </a:xfrm>
            <a:custGeom>
              <a:avLst/>
              <a:gdLst>
                <a:gd name="T0" fmla="*/ 35 w 129"/>
                <a:gd name="T1" fmla="*/ 79 h 186"/>
                <a:gd name="T2" fmla="*/ 33 w 129"/>
                <a:gd name="T3" fmla="*/ 81 h 186"/>
                <a:gd name="T4" fmla="*/ 4 w 129"/>
                <a:gd name="T5" fmla="*/ 85 h 186"/>
                <a:gd name="T6" fmla="*/ 0 w 129"/>
                <a:gd name="T7" fmla="*/ 81 h 186"/>
                <a:gd name="T8" fmla="*/ 1 w 129"/>
                <a:gd name="T9" fmla="*/ 59 h 186"/>
                <a:gd name="T10" fmla="*/ 0 w 129"/>
                <a:gd name="T11" fmla="*/ 57 h 186"/>
                <a:gd name="T12" fmla="*/ 0 w 129"/>
                <a:gd name="T13" fmla="*/ 57 h 186"/>
                <a:gd name="T14" fmla="*/ 0 w 129"/>
                <a:gd name="T15" fmla="*/ 53 h 186"/>
                <a:gd name="T16" fmla="*/ 35 w 129"/>
                <a:gd name="T17" fmla="*/ 10 h 186"/>
                <a:gd name="T18" fmla="*/ 39 w 129"/>
                <a:gd name="T19" fmla="*/ 8 h 186"/>
                <a:gd name="T20" fmla="*/ 101 w 129"/>
                <a:gd name="T21" fmla="*/ 11 h 186"/>
                <a:gd name="T22" fmla="*/ 128 w 129"/>
                <a:gd name="T23" fmla="*/ 53 h 186"/>
                <a:gd name="T24" fmla="*/ 128 w 129"/>
                <a:gd name="T25" fmla="*/ 57 h 186"/>
                <a:gd name="T26" fmla="*/ 100 w 129"/>
                <a:gd name="T27" fmla="*/ 153 h 186"/>
                <a:gd name="T28" fmla="*/ 99 w 129"/>
                <a:gd name="T29" fmla="*/ 157 h 186"/>
                <a:gd name="T30" fmla="*/ 97 w 129"/>
                <a:gd name="T31" fmla="*/ 177 h 186"/>
                <a:gd name="T32" fmla="*/ 94 w 129"/>
                <a:gd name="T33" fmla="*/ 181 h 186"/>
                <a:gd name="T34" fmla="*/ 63 w 129"/>
                <a:gd name="T35" fmla="*/ 186 h 186"/>
                <a:gd name="T36" fmla="*/ 58 w 129"/>
                <a:gd name="T37" fmla="*/ 180 h 186"/>
                <a:gd name="T38" fmla="*/ 63 w 129"/>
                <a:gd name="T39" fmla="*/ 157 h 186"/>
                <a:gd name="T40" fmla="*/ 65 w 129"/>
                <a:gd name="T41" fmla="*/ 153 h 186"/>
                <a:gd name="T42" fmla="*/ 80 w 129"/>
                <a:gd name="T43" fmla="*/ 95 h 186"/>
                <a:gd name="T44" fmla="*/ 78 w 129"/>
                <a:gd name="T45" fmla="*/ 57 h 186"/>
                <a:gd name="T46" fmla="*/ 75 w 129"/>
                <a:gd name="T47" fmla="*/ 53 h 186"/>
                <a:gd name="T48" fmla="*/ 61 w 129"/>
                <a:gd name="T49" fmla="*/ 49 h 186"/>
                <a:gd name="T50" fmla="*/ 48 w 129"/>
                <a:gd name="T51" fmla="*/ 53 h 186"/>
                <a:gd name="T52" fmla="*/ 43 w 129"/>
                <a:gd name="T53" fmla="*/ 57 h 186"/>
                <a:gd name="T54" fmla="*/ 39 w 129"/>
                <a:gd name="T55" fmla="*/ 63 h 186"/>
                <a:gd name="T56" fmla="*/ 35 w 129"/>
                <a:gd name="T57" fmla="*/ 77 h 186"/>
                <a:gd name="T58" fmla="*/ 35 w 129"/>
                <a:gd name="T59"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86">
                  <a:moveTo>
                    <a:pt x="35" y="79"/>
                  </a:moveTo>
                  <a:cubicBezTo>
                    <a:pt x="35" y="80"/>
                    <a:pt x="34" y="80"/>
                    <a:pt x="33" y="81"/>
                  </a:cubicBezTo>
                  <a:cubicBezTo>
                    <a:pt x="23" y="83"/>
                    <a:pt x="14" y="84"/>
                    <a:pt x="4" y="85"/>
                  </a:cubicBezTo>
                  <a:cubicBezTo>
                    <a:pt x="2" y="85"/>
                    <a:pt x="0" y="83"/>
                    <a:pt x="0" y="81"/>
                  </a:cubicBezTo>
                  <a:cubicBezTo>
                    <a:pt x="1" y="73"/>
                    <a:pt x="1" y="66"/>
                    <a:pt x="1" y="59"/>
                  </a:cubicBezTo>
                  <a:cubicBezTo>
                    <a:pt x="1" y="59"/>
                    <a:pt x="0" y="58"/>
                    <a:pt x="0" y="57"/>
                  </a:cubicBezTo>
                  <a:cubicBezTo>
                    <a:pt x="0" y="57"/>
                    <a:pt x="0" y="57"/>
                    <a:pt x="0" y="57"/>
                  </a:cubicBezTo>
                  <a:cubicBezTo>
                    <a:pt x="0" y="56"/>
                    <a:pt x="0" y="55"/>
                    <a:pt x="0" y="53"/>
                  </a:cubicBezTo>
                  <a:cubicBezTo>
                    <a:pt x="1" y="33"/>
                    <a:pt x="16" y="18"/>
                    <a:pt x="35" y="10"/>
                  </a:cubicBezTo>
                  <a:cubicBezTo>
                    <a:pt x="36" y="9"/>
                    <a:pt x="38" y="8"/>
                    <a:pt x="39" y="8"/>
                  </a:cubicBezTo>
                  <a:cubicBezTo>
                    <a:pt x="60" y="0"/>
                    <a:pt x="85" y="0"/>
                    <a:pt x="101" y="11"/>
                  </a:cubicBezTo>
                  <a:cubicBezTo>
                    <a:pt x="119" y="23"/>
                    <a:pt x="127" y="38"/>
                    <a:pt x="128" y="53"/>
                  </a:cubicBezTo>
                  <a:cubicBezTo>
                    <a:pt x="128" y="55"/>
                    <a:pt x="128" y="56"/>
                    <a:pt x="128" y="57"/>
                  </a:cubicBezTo>
                  <a:cubicBezTo>
                    <a:pt x="129" y="88"/>
                    <a:pt x="109" y="122"/>
                    <a:pt x="100" y="153"/>
                  </a:cubicBezTo>
                  <a:cubicBezTo>
                    <a:pt x="100" y="155"/>
                    <a:pt x="100" y="156"/>
                    <a:pt x="99" y="157"/>
                  </a:cubicBezTo>
                  <a:cubicBezTo>
                    <a:pt x="98" y="164"/>
                    <a:pt x="97" y="171"/>
                    <a:pt x="97" y="177"/>
                  </a:cubicBezTo>
                  <a:cubicBezTo>
                    <a:pt x="97" y="179"/>
                    <a:pt x="95" y="181"/>
                    <a:pt x="94" y="181"/>
                  </a:cubicBezTo>
                  <a:cubicBezTo>
                    <a:pt x="83" y="184"/>
                    <a:pt x="73" y="185"/>
                    <a:pt x="63" y="186"/>
                  </a:cubicBezTo>
                  <a:cubicBezTo>
                    <a:pt x="60" y="186"/>
                    <a:pt x="58" y="183"/>
                    <a:pt x="58" y="180"/>
                  </a:cubicBezTo>
                  <a:cubicBezTo>
                    <a:pt x="60" y="172"/>
                    <a:pt x="62" y="165"/>
                    <a:pt x="63" y="157"/>
                  </a:cubicBezTo>
                  <a:cubicBezTo>
                    <a:pt x="64" y="156"/>
                    <a:pt x="64" y="155"/>
                    <a:pt x="65" y="153"/>
                  </a:cubicBezTo>
                  <a:cubicBezTo>
                    <a:pt x="70" y="134"/>
                    <a:pt x="76" y="115"/>
                    <a:pt x="80" y="95"/>
                  </a:cubicBezTo>
                  <a:cubicBezTo>
                    <a:pt x="82" y="85"/>
                    <a:pt x="84" y="67"/>
                    <a:pt x="78" y="57"/>
                  </a:cubicBezTo>
                  <a:cubicBezTo>
                    <a:pt x="77" y="56"/>
                    <a:pt x="76" y="54"/>
                    <a:pt x="75" y="53"/>
                  </a:cubicBezTo>
                  <a:cubicBezTo>
                    <a:pt x="72" y="51"/>
                    <a:pt x="67" y="49"/>
                    <a:pt x="61" y="49"/>
                  </a:cubicBezTo>
                  <a:cubicBezTo>
                    <a:pt x="56" y="50"/>
                    <a:pt x="52" y="51"/>
                    <a:pt x="48" y="53"/>
                  </a:cubicBezTo>
                  <a:cubicBezTo>
                    <a:pt x="46" y="54"/>
                    <a:pt x="45" y="56"/>
                    <a:pt x="43" y="57"/>
                  </a:cubicBezTo>
                  <a:cubicBezTo>
                    <a:pt x="42" y="59"/>
                    <a:pt x="40" y="61"/>
                    <a:pt x="39" y="63"/>
                  </a:cubicBezTo>
                  <a:cubicBezTo>
                    <a:pt x="37" y="67"/>
                    <a:pt x="36" y="72"/>
                    <a:pt x="35" y="77"/>
                  </a:cubicBezTo>
                  <a:cubicBezTo>
                    <a:pt x="35" y="78"/>
                    <a:pt x="35" y="78"/>
                    <a:pt x="35" y="79"/>
                  </a:cubicBezTo>
                  <a:close/>
                </a:path>
              </a:pathLst>
            </a:custGeom>
            <a:grpFill/>
            <a:ln w="19050">
              <a:solidFill>
                <a:schemeClr val="bg1"/>
              </a:solidFill>
              <a:round/>
            </a:ln>
          </p:spPr>
          <p:txBody>
            <a:bodyPr vert="horz" wrap="square" lIns="91440" tIns="45720" rIns="91440" bIns="45720" numCol="1" anchor="t" anchorCtr="0" compatLnSpc="1"/>
            <a:lstStyle/>
            <a:p>
              <a:endParaRPr lang="zh-CN" altLang="en-US"/>
            </a:p>
          </p:txBody>
        </p:sp>
        <p:sp>
          <p:nvSpPr>
            <p:cNvPr id="113" name="Freeform 7"/>
            <p:cNvSpPr/>
            <p:nvPr/>
          </p:nvSpPr>
          <p:spPr bwMode="auto">
            <a:xfrm>
              <a:off x="2604" y="2451"/>
              <a:ext cx="354" cy="321"/>
            </a:xfrm>
            <a:custGeom>
              <a:avLst/>
              <a:gdLst>
                <a:gd name="T0" fmla="*/ 1 w 48"/>
                <a:gd name="T1" fmla="*/ 27 h 44"/>
                <a:gd name="T2" fmla="*/ 7 w 48"/>
                <a:gd name="T3" fmla="*/ 9 h 44"/>
                <a:gd name="T4" fmla="*/ 16 w 48"/>
                <a:gd name="T5" fmla="*/ 4 h 44"/>
                <a:gd name="T6" fmla="*/ 18 w 48"/>
                <a:gd name="T7" fmla="*/ 3 h 44"/>
                <a:gd name="T8" fmla="*/ 45 w 48"/>
                <a:gd name="T9" fmla="*/ 15 h 44"/>
                <a:gd name="T10" fmla="*/ 35 w 48"/>
                <a:gd name="T11" fmla="*/ 40 h 44"/>
                <a:gd name="T12" fmla="*/ 33 w 48"/>
                <a:gd name="T13" fmla="*/ 41 h 44"/>
                <a:gd name="T14" fmla="*/ 15 w 48"/>
                <a:gd name="T15" fmla="*/ 41 h 44"/>
                <a:gd name="T16" fmla="*/ 1 w 48"/>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1" y="27"/>
                  </a:moveTo>
                  <a:cubicBezTo>
                    <a:pt x="0" y="21"/>
                    <a:pt x="2" y="14"/>
                    <a:pt x="7" y="9"/>
                  </a:cubicBezTo>
                  <a:cubicBezTo>
                    <a:pt x="10" y="7"/>
                    <a:pt x="13" y="4"/>
                    <a:pt x="16" y="4"/>
                  </a:cubicBezTo>
                  <a:cubicBezTo>
                    <a:pt x="17" y="4"/>
                    <a:pt x="18" y="3"/>
                    <a:pt x="18" y="3"/>
                  </a:cubicBezTo>
                  <a:cubicBezTo>
                    <a:pt x="29" y="0"/>
                    <a:pt x="42" y="3"/>
                    <a:pt x="45" y="15"/>
                  </a:cubicBezTo>
                  <a:cubicBezTo>
                    <a:pt x="48" y="24"/>
                    <a:pt x="44" y="36"/>
                    <a:pt x="35" y="40"/>
                  </a:cubicBezTo>
                  <a:cubicBezTo>
                    <a:pt x="34" y="41"/>
                    <a:pt x="34" y="41"/>
                    <a:pt x="33" y="41"/>
                  </a:cubicBezTo>
                  <a:cubicBezTo>
                    <a:pt x="28" y="44"/>
                    <a:pt x="21" y="43"/>
                    <a:pt x="15" y="41"/>
                  </a:cubicBezTo>
                  <a:cubicBezTo>
                    <a:pt x="8" y="39"/>
                    <a:pt x="3" y="34"/>
                    <a:pt x="1" y="27"/>
                  </a:cubicBezTo>
                  <a:close/>
                </a:path>
              </a:pathLst>
            </a:custGeom>
            <a:grpFill/>
            <a:ln w="19050">
              <a:solidFill>
                <a:schemeClr val="bg1"/>
              </a:solidFill>
              <a:round/>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990600" y="3953203"/>
            <a:ext cx="3619500" cy="584775"/>
          </a:xfrm>
          <a:prstGeom prst="rect">
            <a:avLst/>
          </a:prstGeom>
          <a:noFill/>
        </p:spPr>
        <p:txBody>
          <a:bodyPr wrap="square" rtlCol="0">
            <a:spAutoFit/>
          </a:bodyPr>
          <a:lstStyle/>
          <a:p>
            <a:r>
              <a:rPr lang="zh-CN" altLang="en-US" sz="3200" b="1" dirty="0" smtClean="0">
                <a:solidFill>
                  <a:srgbClr val="FFC000"/>
                </a:solidFill>
                <a:latin typeface="方正静蕾简体" pitchFamily="2" charset="-122"/>
                <a:ea typeface="方正静蕾简体" pitchFamily="2" charset="-122"/>
              </a:rPr>
              <a:t>准确判断开发什么</a:t>
            </a:r>
            <a:endParaRPr lang="zh-CN" altLang="en-US" sz="3200" b="1" dirty="0">
              <a:solidFill>
                <a:srgbClr val="FFC000"/>
              </a:solidFill>
              <a:latin typeface="方正静蕾简体" pitchFamily="2" charset="-122"/>
              <a:ea typeface="方正静蕾简体" pitchFamily="2" charset="-122"/>
            </a:endParaRPr>
          </a:p>
        </p:txBody>
      </p:sp>
      <p:sp>
        <p:nvSpPr>
          <p:cNvPr id="115" name="文本框 114"/>
          <p:cNvSpPr txBox="1"/>
          <p:nvPr/>
        </p:nvSpPr>
        <p:spPr>
          <a:xfrm>
            <a:off x="723900" y="4537978"/>
            <a:ext cx="3981450" cy="461665"/>
          </a:xfrm>
          <a:prstGeom prst="rect">
            <a:avLst/>
          </a:prstGeom>
          <a:noFill/>
        </p:spPr>
        <p:txBody>
          <a:bodyPr wrap="square" rtlCol="0">
            <a:spAutoFit/>
          </a:bodyPr>
          <a:lstStyle/>
          <a:p>
            <a:r>
              <a:rPr lang="zh-CN" altLang="en-US" sz="2400" dirty="0" smtClean="0">
                <a:solidFill>
                  <a:schemeClr val="bg1"/>
                </a:solidFill>
                <a:latin typeface="方正静蕾简体" pitchFamily="2" charset="-122"/>
                <a:ea typeface="方正静蕾简体" pitchFamily="2" charset="-122"/>
              </a:rPr>
              <a:t>开发软件系统最困难的部分</a:t>
            </a:r>
            <a:endParaRPr lang="zh-CN" altLang="en-US" sz="2400" dirty="0">
              <a:solidFill>
                <a:schemeClr val="bg1"/>
              </a:solidFill>
              <a:latin typeface="方正静蕾简体" pitchFamily="2" charset="-122"/>
              <a:ea typeface="方正静蕾简体" pitchFamily="2" charset="-122"/>
            </a:endParaRPr>
          </a:p>
        </p:txBody>
      </p:sp>
      <p:sp>
        <p:nvSpPr>
          <p:cNvPr id="118" name="文本框 117"/>
          <p:cNvSpPr txBox="1"/>
          <p:nvPr/>
        </p:nvSpPr>
        <p:spPr>
          <a:xfrm>
            <a:off x="7410450" y="3924985"/>
            <a:ext cx="4781550" cy="584775"/>
          </a:xfrm>
          <a:prstGeom prst="rect">
            <a:avLst/>
          </a:prstGeom>
          <a:noFill/>
        </p:spPr>
        <p:txBody>
          <a:bodyPr wrap="square" rtlCol="0">
            <a:spAutoFit/>
          </a:bodyPr>
          <a:lstStyle/>
          <a:p>
            <a:r>
              <a:rPr lang="zh-CN" altLang="en-US" sz="3200" b="1" dirty="0" smtClean="0">
                <a:solidFill>
                  <a:srgbClr val="FFC000"/>
                </a:solidFill>
                <a:latin typeface="方正静蕾简体" pitchFamily="2" charset="-122"/>
                <a:ea typeface="方正静蕾简体" pitchFamily="2" charset="-122"/>
              </a:rPr>
              <a:t>确定详细的技术需求</a:t>
            </a:r>
            <a:endParaRPr lang="zh-CN" altLang="en-US" sz="3200" b="1" dirty="0">
              <a:solidFill>
                <a:srgbClr val="FFC000"/>
              </a:solidFill>
              <a:latin typeface="方正静蕾简体" pitchFamily="2" charset="-122"/>
              <a:ea typeface="方正静蕾简体" pitchFamily="2" charset="-122"/>
            </a:endParaRPr>
          </a:p>
        </p:txBody>
      </p:sp>
      <p:sp>
        <p:nvSpPr>
          <p:cNvPr id="119" name="文本框 118"/>
          <p:cNvSpPr txBox="1"/>
          <p:nvPr/>
        </p:nvSpPr>
        <p:spPr>
          <a:xfrm>
            <a:off x="7029450" y="4509760"/>
            <a:ext cx="4819650" cy="1113766"/>
          </a:xfrm>
          <a:prstGeom prst="rect">
            <a:avLst/>
          </a:prstGeom>
          <a:noFill/>
        </p:spPr>
        <p:txBody>
          <a:bodyPr wrap="square" rtlCol="0">
            <a:spAutoFit/>
          </a:bodyPr>
          <a:lstStyle/>
          <a:p>
            <a:pPr>
              <a:lnSpc>
                <a:spcPct val="150000"/>
              </a:lnSpc>
            </a:pPr>
            <a:r>
              <a:rPr lang="zh-CN" altLang="en-US" sz="2400" dirty="0" smtClean="0">
                <a:solidFill>
                  <a:schemeClr val="bg1"/>
                </a:solidFill>
                <a:latin typeface="方正静蕾简体" pitchFamily="2" charset="-122"/>
                <a:ea typeface="方正静蕾简体" pitchFamily="2" charset="-122"/>
              </a:rPr>
              <a:t>最难的概念性工作，包括所有面向用户、机器和其他软件系统的接口。</a:t>
            </a:r>
            <a:endParaRPr lang="zh-CN" altLang="en-US" sz="2400" dirty="0">
              <a:solidFill>
                <a:schemeClr val="bg1"/>
              </a:solidFill>
              <a:latin typeface="方正静蕾简体" pitchFamily="2" charset="-122"/>
              <a:ea typeface="方正静蕾简体" pitchFamily="2" charset="-122"/>
            </a:endParaRPr>
          </a:p>
        </p:txBody>
      </p:sp>
      <p:grpSp>
        <p:nvGrpSpPr>
          <p:cNvPr id="120" name="Group 4"/>
          <p:cNvGrpSpPr>
            <a:grpSpLocks noChangeAspect="1"/>
          </p:cNvGrpSpPr>
          <p:nvPr/>
        </p:nvGrpSpPr>
        <p:grpSpPr bwMode="auto">
          <a:xfrm rot="891772">
            <a:off x="521512" y="94343"/>
            <a:ext cx="507974" cy="919389"/>
            <a:chOff x="472" y="425"/>
            <a:chExt cx="363" cy="657"/>
          </a:xfrm>
        </p:grpSpPr>
        <p:sp>
          <p:nvSpPr>
            <p:cNvPr id="121"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4" name="Rectangle 47"/>
          <p:cNvSpPr/>
          <p:nvPr/>
        </p:nvSpPr>
        <p:spPr>
          <a:xfrm>
            <a:off x="1288212" y="302790"/>
            <a:ext cx="5355633" cy="492443"/>
          </a:xfrm>
          <a:prstGeom prst="rect">
            <a:avLst/>
          </a:prstGeom>
        </p:spPr>
        <p:txBody>
          <a:bodyPr wrap="non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需求在软件项目中扮演的角色</a:t>
            </a:r>
            <a:endParaRPr lang="en-US" sz="32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reeform 9"/>
          <p:cNvSpPr>
            <a:spLocks noEditPoints="1"/>
          </p:cNvSpPr>
          <p:nvPr/>
        </p:nvSpPr>
        <p:spPr bwMode="auto">
          <a:xfrm>
            <a:off x="1578253" y="673124"/>
            <a:ext cx="817563" cy="552450"/>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4" name="Freeform 9"/>
          <p:cNvSpPr>
            <a:spLocks noEditPoints="1"/>
          </p:cNvSpPr>
          <p:nvPr/>
        </p:nvSpPr>
        <p:spPr bwMode="auto">
          <a:xfrm>
            <a:off x="1570974" y="3787185"/>
            <a:ext cx="817563" cy="552450"/>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5" name="Freeform 9"/>
          <p:cNvSpPr>
            <a:spLocks noEditPoints="1"/>
          </p:cNvSpPr>
          <p:nvPr/>
        </p:nvSpPr>
        <p:spPr bwMode="auto">
          <a:xfrm>
            <a:off x="1488918" y="2350314"/>
            <a:ext cx="817563" cy="552450"/>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6" name="Rectangle 47"/>
          <p:cNvSpPr/>
          <p:nvPr/>
        </p:nvSpPr>
        <p:spPr>
          <a:xfrm>
            <a:off x="2438073" y="647701"/>
            <a:ext cx="1647887" cy="492443"/>
          </a:xfrm>
          <a:prstGeom prst="rect">
            <a:avLst/>
          </a:prstGeom>
        </p:spPr>
        <p:txBody>
          <a:bodyPr wrap="square" lIns="0" tIns="0" rIns="0" bIns="0">
            <a:spAutoFit/>
          </a:bodyPr>
          <a:lstStyle/>
          <a:p>
            <a:pPr algn="r"/>
            <a:r>
              <a:rPr lang="zh-CN" altLang="en-US" sz="3200" b="1" dirty="0" smtClean="0">
                <a:solidFill>
                  <a:srgbClr val="FFC000"/>
                </a:solidFill>
                <a:latin typeface="方正静蕾简体" pitchFamily="2" charset="-122"/>
                <a:ea typeface="方正静蕾简体" pitchFamily="2" charset="-122"/>
                <a:cs typeface="Arial" pitchFamily="34" charset="0"/>
              </a:rPr>
              <a:t>需求迭代</a:t>
            </a:r>
            <a:endParaRPr lang="en-US" sz="3200" b="1" dirty="0" smtClean="0">
              <a:solidFill>
                <a:srgbClr val="FFC000"/>
              </a:solidFill>
              <a:latin typeface="方正静蕾简体" pitchFamily="2" charset="-122"/>
              <a:ea typeface="方正静蕾简体" pitchFamily="2" charset="-122"/>
              <a:cs typeface="Arial" pitchFamily="34" charset="0"/>
            </a:endParaRPr>
          </a:p>
        </p:txBody>
      </p:sp>
      <p:sp>
        <p:nvSpPr>
          <p:cNvPr id="127" name="文本框 7"/>
          <p:cNvSpPr txBox="1">
            <a:spLocks noChangeArrowheads="1"/>
          </p:cNvSpPr>
          <p:nvPr/>
        </p:nvSpPr>
        <p:spPr bwMode="auto">
          <a:xfrm>
            <a:off x="647147" y="1283546"/>
            <a:ext cx="533455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2400" dirty="0" smtClean="0">
                <a:solidFill>
                  <a:schemeClr val="bg1"/>
                </a:solidFill>
                <a:latin typeface="方正静蕾简体" pitchFamily="2" charset="-122"/>
                <a:ea typeface="方正静蕾简体" pitchFamily="2" charset="-122"/>
              </a:rPr>
              <a:t>通常不太可能也没有必要在开始设计和执行之前就指定全部功能需求</a:t>
            </a:r>
            <a:endParaRPr lang="zh-CN" altLang="en-US" sz="2400" dirty="0">
              <a:solidFill>
                <a:schemeClr val="bg1"/>
              </a:solidFill>
              <a:latin typeface="方正静蕾简体" pitchFamily="2" charset="-122"/>
              <a:ea typeface="方正静蕾简体" pitchFamily="2" charset="-122"/>
            </a:endParaRPr>
          </a:p>
        </p:txBody>
      </p:sp>
      <p:grpSp>
        <p:nvGrpSpPr>
          <p:cNvPr id="55" name="组合 54"/>
          <p:cNvGrpSpPr/>
          <p:nvPr/>
        </p:nvGrpSpPr>
        <p:grpSpPr>
          <a:xfrm>
            <a:off x="7632847" y="1060254"/>
            <a:ext cx="4333876" cy="3511551"/>
            <a:chOff x="6204097" y="2146104"/>
            <a:chExt cx="4333876" cy="3511551"/>
          </a:xfrm>
        </p:grpSpPr>
        <p:sp>
          <p:nvSpPr>
            <p:cNvPr id="132" name="Freeform 5"/>
            <p:cNvSpPr/>
            <p:nvPr/>
          </p:nvSpPr>
          <p:spPr bwMode="auto">
            <a:xfrm>
              <a:off x="8634560" y="3692329"/>
              <a:ext cx="25400" cy="41275"/>
            </a:xfrm>
            <a:custGeom>
              <a:avLst/>
              <a:gdLst>
                <a:gd name="T0" fmla="*/ 1 w 3"/>
                <a:gd name="T1" fmla="*/ 5 h 5"/>
                <a:gd name="T2" fmla="*/ 1 w 3"/>
                <a:gd name="T3" fmla="*/ 5 h 5"/>
                <a:gd name="T4" fmla="*/ 1 w 3"/>
                <a:gd name="T5" fmla="*/ 4 h 5"/>
                <a:gd name="T6" fmla="*/ 2 w 3"/>
                <a:gd name="T7" fmla="*/ 1 h 5"/>
                <a:gd name="T8" fmla="*/ 2 w 3"/>
                <a:gd name="T9" fmla="*/ 0 h 5"/>
                <a:gd name="T10" fmla="*/ 3 w 3"/>
                <a:gd name="T11" fmla="*/ 1 h 5"/>
                <a:gd name="T12" fmla="*/ 2 w 3"/>
                <a:gd name="T13" fmla="*/ 5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0" y="5"/>
                    <a:pt x="0" y="4"/>
                    <a:pt x="1" y="4"/>
                  </a:cubicBezTo>
                  <a:cubicBezTo>
                    <a:pt x="1" y="3"/>
                    <a:pt x="2" y="2"/>
                    <a:pt x="2" y="1"/>
                  </a:cubicBezTo>
                  <a:cubicBezTo>
                    <a:pt x="2" y="1"/>
                    <a:pt x="2" y="0"/>
                    <a:pt x="2" y="0"/>
                  </a:cubicBezTo>
                  <a:cubicBezTo>
                    <a:pt x="3" y="0"/>
                    <a:pt x="3" y="1"/>
                    <a:pt x="3" y="1"/>
                  </a:cubicBezTo>
                  <a:cubicBezTo>
                    <a:pt x="3" y="3"/>
                    <a:pt x="3" y="4"/>
                    <a:pt x="2" y="5"/>
                  </a:cubicBezTo>
                  <a:cubicBezTo>
                    <a:pt x="2" y="5"/>
                    <a:pt x="2" y="5"/>
                    <a:pt x="1"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3" name="Freeform 6"/>
            <p:cNvSpPr/>
            <p:nvPr/>
          </p:nvSpPr>
          <p:spPr bwMode="auto">
            <a:xfrm>
              <a:off x="7653485" y="3531992"/>
              <a:ext cx="1098550" cy="2125663"/>
            </a:xfrm>
            <a:custGeom>
              <a:avLst/>
              <a:gdLst>
                <a:gd name="T0" fmla="*/ 108 w 131"/>
                <a:gd name="T1" fmla="*/ 253 h 253"/>
                <a:gd name="T2" fmla="*/ 91 w 131"/>
                <a:gd name="T3" fmla="*/ 251 h 253"/>
                <a:gd name="T4" fmla="*/ 43 w 131"/>
                <a:gd name="T5" fmla="*/ 223 h 253"/>
                <a:gd name="T6" fmla="*/ 10 w 131"/>
                <a:gd name="T7" fmla="*/ 176 h 253"/>
                <a:gd name="T8" fmla="*/ 2 w 131"/>
                <a:gd name="T9" fmla="*/ 120 h 253"/>
                <a:gd name="T10" fmla="*/ 22 w 131"/>
                <a:gd name="T11" fmla="*/ 65 h 253"/>
                <a:gd name="T12" fmla="*/ 68 w 131"/>
                <a:gd name="T13" fmla="*/ 21 h 253"/>
                <a:gd name="T14" fmla="*/ 125 w 131"/>
                <a:gd name="T15" fmla="*/ 0 h 253"/>
                <a:gd name="T16" fmla="*/ 129 w 131"/>
                <a:gd name="T17" fmla="*/ 1 h 253"/>
                <a:gd name="T18" fmla="*/ 131 w 131"/>
                <a:gd name="T19" fmla="*/ 2 h 253"/>
                <a:gd name="T20" fmla="*/ 129 w 131"/>
                <a:gd name="T21" fmla="*/ 4 h 253"/>
                <a:gd name="T22" fmla="*/ 129 w 131"/>
                <a:gd name="T23" fmla="*/ 4 h 253"/>
                <a:gd name="T24" fmla="*/ 127 w 131"/>
                <a:gd name="T25" fmla="*/ 4 h 253"/>
                <a:gd name="T26" fmla="*/ 104 w 131"/>
                <a:gd name="T27" fmla="*/ 8 h 253"/>
                <a:gd name="T28" fmla="*/ 47 w 131"/>
                <a:gd name="T29" fmla="*/ 42 h 253"/>
                <a:gd name="T30" fmla="*/ 12 w 131"/>
                <a:gd name="T31" fmla="*/ 92 h 253"/>
                <a:gd name="T32" fmla="*/ 6 w 131"/>
                <a:gd name="T33" fmla="*/ 121 h 253"/>
                <a:gd name="T34" fmla="*/ 7 w 131"/>
                <a:gd name="T35" fmla="*/ 151 h 253"/>
                <a:gd name="T36" fmla="*/ 29 w 131"/>
                <a:gd name="T37" fmla="*/ 202 h 253"/>
                <a:gd name="T38" fmla="*/ 73 w 131"/>
                <a:gd name="T39" fmla="*/ 240 h 253"/>
                <a:gd name="T40" fmla="*/ 99 w 131"/>
                <a:gd name="T41" fmla="*/ 248 h 253"/>
                <a:gd name="T42" fmla="*/ 107 w 131"/>
                <a:gd name="T43" fmla="*/ 249 h 253"/>
                <a:gd name="T44" fmla="*/ 126 w 131"/>
                <a:gd name="T45" fmla="*/ 246 h 253"/>
                <a:gd name="T46" fmla="*/ 127 w 131"/>
                <a:gd name="T47" fmla="*/ 246 h 253"/>
                <a:gd name="T48" fmla="*/ 129 w 131"/>
                <a:gd name="T49" fmla="*/ 248 h 253"/>
                <a:gd name="T50" fmla="*/ 127 w 131"/>
                <a:gd name="T51" fmla="*/ 250 h 253"/>
                <a:gd name="T52" fmla="*/ 108 w 131"/>
                <a:gd name="T5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253">
                  <a:moveTo>
                    <a:pt x="108" y="253"/>
                  </a:moveTo>
                  <a:cubicBezTo>
                    <a:pt x="103" y="253"/>
                    <a:pt x="97" y="252"/>
                    <a:pt x="91" y="251"/>
                  </a:cubicBezTo>
                  <a:cubicBezTo>
                    <a:pt x="74" y="247"/>
                    <a:pt x="57" y="237"/>
                    <a:pt x="43" y="223"/>
                  </a:cubicBezTo>
                  <a:cubicBezTo>
                    <a:pt x="28" y="210"/>
                    <a:pt x="17" y="193"/>
                    <a:pt x="10" y="176"/>
                  </a:cubicBezTo>
                  <a:cubicBezTo>
                    <a:pt x="3" y="159"/>
                    <a:pt x="0" y="140"/>
                    <a:pt x="2" y="120"/>
                  </a:cubicBezTo>
                  <a:cubicBezTo>
                    <a:pt x="4" y="100"/>
                    <a:pt x="11" y="81"/>
                    <a:pt x="22" y="65"/>
                  </a:cubicBezTo>
                  <a:cubicBezTo>
                    <a:pt x="33" y="49"/>
                    <a:pt x="49" y="34"/>
                    <a:pt x="68" y="21"/>
                  </a:cubicBezTo>
                  <a:cubicBezTo>
                    <a:pt x="90" y="7"/>
                    <a:pt x="108" y="0"/>
                    <a:pt x="125" y="0"/>
                  </a:cubicBezTo>
                  <a:cubicBezTo>
                    <a:pt x="126" y="0"/>
                    <a:pt x="128" y="0"/>
                    <a:pt x="129" y="1"/>
                  </a:cubicBezTo>
                  <a:cubicBezTo>
                    <a:pt x="130" y="1"/>
                    <a:pt x="131" y="2"/>
                    <a:pt x="131" y="2"/>
                  </a:cubicBezTo>
                  <a:cubicBezTo>
                    <a:pt x="131" y="3"/>
                    <a:pt x="130" y="4"/>
                    <a:pt x="129" y="4"/>
                  </a:cubicBezTo>
                  <a:cubicBezTo>
                    <a:pt x="129" y="4"/>
                    <a:pt x="129" y="4"/>
                    <a:pt x="129" y="4"/>
                  </a:cubicBezTo>
                  <a:cubicBezTo>
                    <a:pt x="128" y="4"/>
                    <a:pt x="128" y="4"/>
                    <a:pt x="127" y="4"/>
                  </a:cubicBezTo>
                  <a:cubicBezTo>
                    <a:pt x="119" y="4"/>
                    <a:pt x="112" y="5"/>
                    <a:pt x="104" y="8"/>
                  </a:cubicBezTo>
                  <a:cubicBezTo>
                    <a:pt x="85" y="14"/>
                    <a:pt x="66" y="26"/>
                    <a:pt x="47" y="42"/>
                  </a:cubicBezTo>
                  <a:cubicBezTo>
                    <a:pt x="30" y="58"/>
                    <a:pt x="18" y="75"/>
                    <a:pt x="12" y="92"/>
                  </a:cubicBezTo>
                  <a:cubicBezTo>
                    <a:pt x="9" y="101"/>
                    <a:pt x="7" y="111"/>
                    <a:pt x="6" y="121"/>
                  </a:cubicBezTo>
                  <a:cubicBezTo>
                    <a:pt x="5" y="133"/>
                    <a:pt x="5" y="142"/>
                    <a:pt x="7" y="151"/>
                  </a:cubicBezTo>
                  <a:cubicBezTo>
                    <a:pt x="10" y="168"/>
                    <a:pt x="17" y="186"/>
                    <a:pt x="29" y="202"/>
                  </a:cubicBezTo>
                  <a:cubicBezTo>
                    <a:pt x="42" y="219"/>
                    <a:pt x="57" y="232"/>
                    <a:pt x="73" y="240"/>
                  </a:cubicBezTo>
                  <a:cubicBezTo>
                    <a:pt x="82" y="244"/>
                    <a:pt x="90" y="247"/>
                    <a:pt x="99" y="248"/>
                  </a:cubicBezTo>
                  <a:cubicBezTo>
                    <a:pt x="102" y="248"/>
                    <a:pt x="105" y="249"/>
                    <a:pt x="107" y="249"/>
                  </a:cubicBezTo>
                  <a:cubicBezTo>
                    <a:pt x="113" y="249"/>
                    <a:pt x="120" y="248"/>
                    <a:pt x="126" y="246"/>
                  </a:cubicBezTo>
                  <a:cubicBezTo>
                    <a:pt x="126" y="246"/>
                    <a:pt x="126" y="246"/>
                    <a:pt x="127" y="246"/>
                  </a:cubicBezTo>
                  <a:cubicBezTo>
                    <a:pt x="128" y="246"/>
                    <a:pt x="128" y="247"/>
                    <a:pt x="129" y="248"/>
                  </a:cubicBezTo>
                  <a:cubicBezTo>
                    <a:pt x="129" y="249"/>
                    <a:pt x="128" y="250"/>
                    <a:pt x="127" y="250"/>
                  </a:cubicBezTo>
                  <a:cubicBezTo>
                    <a:pt x="121" y="252"/>
                    <a:pt x="115" y="253"/>
                    <a:pt x="108" y="2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4" name="Freeform 7"/>
            <p:cNvSpPr>
              <a:spLocks noEditPoints="1"/>
            </p:cNvSpPr>
            <p:nvPr/>
          </p:nvSpPr>
          <p:spPr bwMode="auto">
            <a:xfrm>
              <a:off x="8232922" y="3524054"/>
              <a:ext cx="1558925" cy="2108200"/>
            </a:xfrm>
            <a:custGeom>
              <a:avLst/>
              <a:gdLst>
                <a:gd name="T0" fmla="*/ 61 w 186"/>
                <a:gd name="T1" fmla="*/ 194 h 251"/>
                <a:gd name="T2" fmla="*/ 62 w 186"/>
                <a:gd name="T3" fmla="*/ 244 h 251"/>
                <a:gd name="T4" fmla="*/ 58 w 186"/>
                <a:gd name="T5" fmla="*/ 208 h 251"/>
                <a:gd name="T6" fmla="*/ 54 w 186"/>
                <a:gd name="T7" fmla="*/ 185 h 251"/>
                <a:gd name="T8" fmla="*/ 115 w 186"/>
                <a:gd name="T9" fmla="*/ 130 h 251"/>
                <a:gd name="T10" fmla="*/ 70 w 186"/>
                <a:gd name="T11" fmla="*/ 74 h 251"/>
                <a:gd name="T12" fmla="*/ 2 w 186"/>
                <a:gd name="T13" fmla="*/ 136 h 251"/>
                <a:gd name="T14" fmla="*/ 58 w 186"/>
                <a:gd name="T15" fmla="*/ 9 h 251"/>
                <a:gd name="T16" fmla="*/ 64 w 186"/>
                <a:gd name="T17" fmla="*/ 4 h 251"/>
                <a:gd name="T18" fmla="*/ 87 w 186"/>
                <a:gd name="T19" fmla="*/ 44 h 251"/>
                <a:gd name="T20" fmla="*/ 152 w 186"/>
                <a:gd name="T21" fmla="*/ 36 h 251"/>
                <a:gd name="T22" fmla="*/ 137 w 186"/>
                <a:gd name="T23" fmla="*/ 100 h 251"/>
                <a:gd name="T24" fmla="*/ 185 w 186"/>
                <a:gd name="T25" fmla="*/ 135 h 251"/>
                <a:gd name="T26" fmla="*/ 153 w 186"/>
                <a:gd name="T27" fmla="*/ 210 h 251"/>
                <a:gd name="T28" fmla="*/ 90 w 186"/>
                <a:gd name="T29" fmla="*/ 248 h 251"/>
                <a:gd name="T30" fmla="*/ 74 w 186"/>
                <a:gd name="T31" fmla="*/ 235 h 251"/>
                <a:gd name="T32" fmla="*/ 90 w 186"/>
                <a:gd name="T33" fmla="*/ 243 h 251"/>
                <a:gd name="T34" fmla="*/ 70 w 186"/>
                <a:gd name="T35" fmla="*/ 203 h 251"/>
                <a:gd name="T36" fmla="*/ 96 w 186"/>
                <a:gd name="T37" fmla="*/ 228 h 251"/>
                <a:gd name="T38" fmla="*/ 92 w 186"/>
                <a:gd name="T39" fmla="*/ 203 h 251"/>
                <a:gd name="T40" fmla="*/ 94 w 186"/>
                <a:gd name="T41" fmla="*/ 200 h 251"/>
                <a:gd name="T42" fmla="*/ 117 w 186"/>
                <a:gd name="T43" fmla="*/ 190 h 251"/>
                <a:gd name="T44" fmla="*/ 114 w 186"/>
                <a:gd name="T45" fmla="*/ 183 h 251"/>
                <a:gd name="T46" fmla="*/ 148 w 186"/>
                <a:gd name="T47" fmla="*/ 183 h 251"/>
                <a:gd name="T48" fmla="*/ 123 w 186"/>
                <a:gd name="T49" fmla="*/ 162 h 251"/>
                <a:gd name="T50" fmla="*/ 138 w 186"/>
                <a:gd name="T51" fmla="*/ 155 h 251"/>
                <a:gd name="T52" fmla="*/ 158 w 186"/>
                <a:gd name="T53" fmla="*/ 166 h 251"/>
                <a:gd name="T54" fmla="*/ 146 w 186"/>
                <a:gd name="T55" fmla="*/ 135 h 251"/>
                <a:gd name="T56" fmla="*/ 153 w 186"/>
                <a:gd name="T57" fmla="*/ 136 h 251"/>
                <a:gd name="T58" fmla="*/ 147 w 186"/>
                <a:gd name="T59" fmla="*/ 114 h 251"/>
                <a:gd name="T60" fmla="*/ 141 w 186"/>
                <a:gd name="T61" fmla="*/ 108 h 251"/>
                <a:gd name="T62" fmla="*/ 169 w 186"/>
                <a:gd name="T63" fmla="*/ 105 h 251"/>
                <a:gd name="T64" fmla="*/ 121 w 186"/>
                <a:gd name="T65" fmla="*/ 107 h 251"/>
                <a:gd name="T66" fmla="*/ 161 w 186"/>
                <a:gd name="T67" fmla="*/ 98 h 251"/>
                <a:gd name="T68" fmla="*/ 170 w 186"/>
                <a:gd name="T69" fmla="*/ 75 h 251"/>
                <a:gd name="T70" fmla="*/ 162 w 186"/>
                <a:gd name="T71" fmla="*/ 58 h 251"/>
                <a:gd name="T72" fmla="*/ 86 w 186"/>
                <a:gd name="T73" fmla="*/ 67 h 251"/>
                <a:gd name="T74" fmla="*/ 153 w 186"/>
                <a:gd name="T75" fmla="*/ 51 h 251"/>
                <a:gd name="T76" fmla="*/ 171 w 186"/>
                <a:gd name="T77" fmla="*/ 83 h 251"/>
                <a:gd name="T78" fmla="*/ 67 w 186"/>
                <a:gd name="T79" fmla="*/ 68 h 251"/>
                <a:gd name="T80" fmla="*/ 67 w 186"/>
                <a:gd name="T81" fmla="*/ 64 h 251"/>
                <a:gd name="T82" fmla="*/ 89 w 186"/>
                <a:gd name="T83" fmla="*/ 47 h 251"/>
                <a:gd name="T84" fmla="*/ 70 w 186"/>
                <a:gd name="T85" fmla="*/ 57 h 251"/>
                <a:gd name="T86" fmla="*/ 66 w 186"/>
                <a:gd name="T87" fmla="*/ 52 h 251"/>
                <a:gd name="T88" fmla="*/ 98 w 186"/>
                <a:gd name="T89" fmla="*/ 33 h 251"/>
                <a:gd name="T90" fmla="*/ 69 w 186"/>
                <a:gd name="T91" fmla="*/ 51 h 251"/>
                <a:gd name="T92" fmla="*/ 68 w 186"/>
                <a:gd name="T93" fmla="*/ 47 h 251"/>
                <a:gd name="T94" fmla="*/ 76 w 186"/>
                <a:gd name="T95" fmla="*/ 46 h 251"/>
                <a:gd name="T96" fmla="*/ 80 w 186"/>
                <a:gd name="T97" fmla="*/ 45 h 251"/>
                <a:gd name="T98" fmla="*/ 68 w 186"/>
                <a:gd name="T99" fmla="*/ 43 h 251"/>
                <a:gd name="T100" fmla="*/ 84 w 186"/>
                <a:gd name="T101" fmla="*/ 39 h 251"/>
                <a:gd name="T102" fmla="*/ 71 w 186"/>
                <a:gd name="T103" fmla="*/ 38 h 251"/>
                <a:gd name="T104" fmla="*/ 67 w 186"/>
                <a:gd name="T105" fmla="*/ 35 h 251"/>
                <a:gd name="T106" fmla="*/ 69 w 186"/>
                <a:gd name="T107" fmla="*/ 30 h 251"/>
                <a:gd name="T108" fmla="*/ 68 w 186"/>
                <a:gd name="T109" fmla="*/ 26 h 251"/>
                <a:gd name="T110" fmla="*/ 89 w 186"/>
                <a:gd name="T111" fmla="*/ 25 h 251"/>
                <a:gd name="T112" fmla="*/ 67 w 186"/>
                <a:gd name="T113" fmla="*/ 20 h 251"/>
                <a:gd name="T114" fmla="*/ 96 w 186"/>
                <a:gd name="T115" fmla="*/ 11 h 251"/>
                <a:gd name="T116" fmla="*/ 84 w 186"/>
                <a:gd name="T117" fmla="*/ 14 h 251"/>
                <a:gd name="T118" fmla="*/ 69 w 186"/>
                <a:gd name="T119" fmla="*/ 9 h 251"/>
                <a:gd name="T120" fmla="*/ 84 w 186"/>
                <a:gd name="T121" fmla="*/ 8 h 251"/>
                <a:gd name="T122" fmla="*/ 87 w 186"/>
                <a:gd name="T123" fmla="*/ 7 h 251"/>
                <a:gd name="T124" fmla="*/ 81 w 186"/>
                <a:gd name="T125" fmla="*/ 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251">
                  <a:moveTo>
                    <a:pt x="71" y="251"/>
                  </a:moveTo>
                  <a:cubicBezTo>
                    <a:pt x="70" y="251"/>
                    <a:pt x="69" y="250"/>
                    <a:pt x="68" y="250"/>
                  </a:cubicBezTo>
                  <a:cubicBezTo>
                    <a:pt x="68" y="250"/>
                    <a:pt x="67" y="249"/>
                    <a:pt x="67" y="248"/>
                  </a:cubicBezTo>
                  <a:cubicBezTo>
                    <a:pt x="65" y="239"/>
                    <a:pt x="64" y="229"/>
                    <a:pt x="63" y="219"/>
                  </a:cubicBezTo>
                  <a:cubicBezTo>
                    <a:pt x="63" y="219"/>
                    <a:pt x="62" y="218"/>
                    <a:pt x="62" y="218"/>
                  </a:cubicBezTo>
                  <a:cubicBezTo>
                    <a:pt x="62" y="218"/>
                    <a:pt x="62" y="217"/>
                    <a:pt x="62" y="217"/>
                  </a:cubicBezTo>
                  <a:cubicBezTo>
                    <a:pt x="62" y="217"/>
                    <a:pt x="62" y="217"/>
                    <a:pt x="63" y="217"/>
                  </a:cubicBezTo>
                  <a:cubicBezTo>
                    <a:pt x="62" y="211"/>
                    <a:pt x="62" y="206"/>
                    <a:pt x="61" y="201"/>
                  </a:cubicBezTo>
                  <a:cubicBezTo>
                    <a:pt x="61" y="200"/>
                    <a:pt x="61" y="197"/>
                    <a:pt x="61" y="195"/>
                  </a:cubicBezTo>
                  <a:cubicBezTo>
                    <a:pt x="61" y="194"/>
                    <a:pt x="61" y="194"/>
                    <a:pt x="61" y="194"/>
                  </a:cubicBezTo>
                  <a:cubicBezTo>
                    <a:pt x="61" y="194"/>
                    <a:pt x="61" y="194"/>
                    <a:pt x="61" y="194"/>
                  </a:cubicBezTo>
                  <a:cubicBezTo>
                    <a:pt x="61" y="193"/>
                    <a:pt x="61" y="193"/>
                    <a:pt x="61" y="193"/>
                  </a:cubicBezTo>
                  <a:cubicBezTo>
                    <a:pt x="61" y="196"/>
                    <a:pt x="61" y="199"/>
                    <a:pt x="61" y="202"/>
                  </a:cubicBezTo>
                  <a:cubicBezTo>
                    <a:pt x="61" y="203"/>
                    <a:pt x="61" y="205"/>
                    <a:pt x="61" y="206"/>
                  </a:cubicBezTo>
                  <a:cubicBezTo>
                    <a:pt x="61" y="207"/>
                    <a:pt x="61" y="207"/>
                    <a:pt x="61" y="207"/>
                  </a:cubicBezTo>
                  <a:cubicBezTo>
                    <a:pt x="62" y="209"/>
                    <a:pt x="62" y="212"/>
                    <a:pt x="62" y="215"/>
                  </a:cubicBezTo>
                  <a:cubicBezTo>
                    <a:pt x="62" y="216"/>
                    <a:pt x="62" y="217"/>
                    <a:pt x="62" y="218"/>
                  </a:cubicBezTo>
                  <a:cubicBezTo>
                    <a:pt x="62" y="220"/>
                    <a:pt x="62" y="221"/>
                    <a:pt x="62" y="223"/>
                  </a:cubicBezTo>
                  <a:cubicBezTo>
                    <a:pt x="62" y="229"/>
                    <a:pt x="62" y="234"/>
                    <a:pt x="62" y="240"/>
                  </a:cubicBezTo>
                  <a:cubicBezTo>
                    <a:pt x="62" y="241"/>
                    <a:pt x="62" y="243"/>
                    <a:pt x="62" y="244"/>
                  </a:cubicBezTo>
                  <a:cubicBezTo>
                    <a:pt x="62" y="245"/>
                    <a:pt x="62" y="245"/>
                    <a:pt x="62" y="245"/>
                  </a:cubicBezTo>
                  <a:cubicBezTo>
                    <a:pt x="62" y="245"/>
                    <a:pt x="62" y="245"/>
                    <a:pt x="62" y="246"/>
                  </a:cubicBezTo>
                  <a:cubicBezTo>
                    <a:pt x="62" y="246"/>
                    <a:pt x="62" y="246"/>
                    <a:pt x="62" y="246"/>
                  </a:cubicBezTo>
                  <a:cubicBezTo>
                    <a:pt x="62" y="246"/>
                    <a:pt x="62" y="247"/>
                    <a:pt x="62" y="247"/>
                  </a:cubicBezTo>
                  <a:cubicBezTo>
                    <a:pt x="62" y="249"/>
                    <a:pt x="61" y="249"/>
                    <a:pt x="60" y="249"/>
                  </a:cubicBezTo>
                  <a:cubicBezTo>
                    <a:pt x="60" y="249"/>
                    <a:pt x="60" y="249"/>
                    <a:pt x="59" y="249"/>
                  </a:cubicBezTo>
                  <a:cubicBezTo>
                    <a:pt x="58" y="248"/>
                    <a:pt x="58" y="246"/>
                    <a:pt x="58" y="245"/>
                  </a:cubicBezTo>
                  <a:cubicBezTo>
                    <a:pt x="58" y="245"/>
                    <a:pt x="58" y="245"/>
                    <a:pt x="58" y="245"/>
                  </a:cubicBezTo>
                  <a:cubicBezTo>
                    <a:pt x="59" y="239"/>
                    <a:pt x="59" y="234"/>
                    <a:pt x="58" y="230"/>
                  </a:cubicBezTo>
                  <a:cubicBezTo>
                    <a:pt x="58" y="222"/>
                    <a:pt x="58" y="215"/>
                    <a:pt x="58" y="208"/>
                  </a:cubicBezTo>
                  <a:cubicBezTo>
                    <a:pt x="58" y="207"/>
                    <a:pt x="58" y="206"/>
                    <a:pt x="58" y="205"/>
                  </a:cubicBezTo>
                  <a:cubicBezTo>
                    <a:pt x="58" y="200"/>
                    <a:pt x="57" y="194"/>
                    <a:pt x="58" y="189"/>
                  </a:cubicBezTo>
                  <a:cubicBezTo>
                    <a:pt x="58" y="189"/>
                    <a:pt x="57" y="189"/>
                    <a:pt x="57" y="189"/>
                  </a:cubicBezTo>
                  <a:cubicBezTo>
                    <a:pt x="56" y="189"/>
                    <a:pt x="55" y="189"/>
                    <a:pt x="54" y="189"/>
                  </a:cubicBezTo>
                  <a:cubicBezTo>
                    <a:pt x="46" y="189"/>
                    <a:pt x="37" y="185"/>
                    <a:pt x="30" y="180"/>
                  </a:cubicBezTo>
                  <a:cubicBezTo>
                    <a:pt x="15" y="168"/>
                    <a:pt x="6" y="149"/>
                    <a:pt x="6" y="131"/>
                  </a:cubicBezTo>
                  <a:cubicBezTo>
                    <a:pt x="6" y="131"/>
                    <a:pt x="6" y="130"/>
                    <a:pt x="7" y="130"/>
                  </a:cubicBezTo>
                  <a:cubicBezTo>
                    <a:pt x="8" y="130"/>
                    <a:pt x="9" y="131"/>
                    <a:pt x="9" y="131"/>
                  </a:cubicBezTo>
                  <a:cubicBezTo>
                    <a:pt x="10" y="140"/>
                    <a:pt x="12" y="146"/>
                    <a:pt x="14" y="152"/>
                  </a:cubicBezTo>
                  <a:cubicBezTo>
                    <a:pt x="21" y="167"/>
                    <a:pt x="35" y="184"/>
                    <a:pt x="54" y="185"/>
                  </a:cubicBezTo>
                  <a:cubicBezTo>
                    <a:pt x="55" y="185"/>
                    <a:pt x="56" y="185"/>
                    <a:pt x="57" y="185"/>
                  </a:cubicBezTo>
                  <a:cubicBezTo>
                    <a:pt x="67" y="185"/>
                    <a:pt x="76" y="182"/>
                    <a:pt x="82" y="179"/>
                  </a:cubicBezTo>
                  <a:cubicBezTo>
                    <a:pt x="91" y="174"/>
                    <a:pt x="98" y="169"/>
                    <a:pt x="104" y="162"/>
                  </a:cubicBezTo>
                  <a:cubicBezTo>
                    <a:pt x="105" y="160"/>
                    <a:pt x="107" y="157"/>
                    <a:pt x="108" y="155"/>
                  </a:cubicBezTo>
                  <a:cubicBezTo>
                    <a:pt x="108" y="155"/>
                    <a:pt x="108" y="154"/>
                    <a:pt x="108" y="154"/>
                  </a:cubicBezTo>
                  <a:cubicBezTo>
                    <a:pt x="109" y="153"/>
                    <a:pt x="109" y="153"/>
                    <a:pt x="109" y="153"/>
                  </a:cubicBezTo>
                  <a:cubicBezTo>
                    <a:pt x="112" y="147"/>
                    <a:pt x="114" y="140"/>
                    <a:pt x="115" y="133"/>
                  </a:cubicBezTo>
                  <a:cubicBezTo>
                    <a:pt x="115" y="133"/>
                    <a:pt x="114" y="132"/>
                    <a:pt x="114" y="131"/>
                  </a:cubicBezTo>
                  <a:cubicBezTo>
                    <a:pt x="114" y="131"/>
                    <a:pt x="114" y="131"/>
                    <a:pt x="114" y="130"/>
                  </a:cubicBezTo>
                  <a:cubicBezTo>
                    <a:pt x="115" y="130"/>
                    <a:pt x="115" y="130"/>
                    <a:pt x="115" y="130"/>
                  </a:cubicBezTo>
                  <a:cubicBezTo>
                    <a:pt x="115" y="123"/>
                    <a:pt x="115" y="116"/>
                    <a:pt x="112" y="109"/>
                  </a:cubicBezTo>
                  <a:cubicBezTo>
                    <a:pt x="112" y="109"/>
                    <a:pt x="111" y="109"/>
                    <a:pt x="111" y="109"/>
                  </a:cubicBezTo>
                  <a:cubicBezTo>
                    <a:pt x="111" y="109"/>
                    <a:pt x="111" y="109"/>
                    <a:pt x="111" y="109"/>
                  </a:cubicBezTo>
                  <a:cubicBezTo>
                    <a:pt x="110" y="109"/>
                    <a:pt x="110" y="109"/>
                    <a:pt x="109" y="108"/>
                  </a:cubicBezTo>
                  <a:cubicBezTo>
                    <a:pt x="109" y="107"/>
                    <a:pt x="110" y="107"/>
                    <a:pt x="110" y="107"/>
                  </a:cubicBezTo>
                  <a:cubicBezTo>
                    <a:pt x="111" y="106"/>
                    <a:pt x="111" y="106"/>
                    <a:pt x="112" y="106"/>
                  </a:cubicBezTo>
                  <a:cubicBezTo>
                    <a:pt x="106" y="90"/>
                    <a:pt x="94" y="79"/>
                    <a:pt x="79" y="75"/>
                  </a:cubicBezTo>
                  <a:cubicBezTo>
                    <a:pt x="77" y="74"/>
                    <a:pt x="74" y="74"/>
                    <a:pt x="72" y="73"/>
                  </a:cubicBezTo>
                  <a:cubicBezTo>
                    <a:pt x="71" y="73"/>
                    <a:pt x="71" y="73"/>
                    <a:pt x="71" y="73"/>
                  </a:cubicBezTo>
                  <a:cubicBezTo>
                    <a:pt x="71" y="74"/>
                    <a:pt x="71" y="74"/>
                    <a:pt x="70" y="74"/>
                  </a:cubicBezTo>
                  <a:cubicBezTo>
                    <a:pt x="70" y="74"/>
                    <a:pt x="70" y="74"/>
                    <a:pt x="69" y="73"/>
                  </a:cubicBezTo>
                  <a:cubicBezTo>
                    <a:pt x="69" y="73"/>
                    <a:pt x="69" y="73"/>
                    <a:pt x="69" y="73"/>
                  </a:cubicBezTo>
                  <a:cubicBezTo>
                    <a:pt x="67" y="73"/>
                    <a:pt x="65" y="73"/>
                    <a:pt x="64" y="73"/>
                  </a:cubicBezTo>
                  <a:cubicBezTo>
                    <a:pt x="63" y="73"/>
                    <a:pt x="63" y="73"/>
                    <a:pt x="63" y="73"/>
                  </a:cubicBezTo>
                  <a:cubicBezTo>
                    <a:pt x="63" y="73"/>
                    <a:pt x="63" y="74"/>
                    <a:pt x="62" y="74"/>
                  </a:cubicBezTo>
                  <a:cubicBezTo>
                    <a:pt x="62" y="74"/>
                    <a:pt x="61" y="73"/>
                    <a:pt x="61" y="73"/>
                  </a:cubicBezTo>
                  <a:cubicBezTo>
                    <a:pt x="61" y="73"/>
                    <a:pt x="61" y="73"/>
                    <a:pt x="61" y="73"/>
                  </a:cubicBezTo>
                  <a:cubicBezTo>
                    <a:pt x="48" y="73"/>
                    <a:pt x="35" y="78"/>
                    <a:pt x="26" y="85"/>
                  </a:cubicBezTo>
                  <a:cubicBezTo>
                    <a:pt x="12" y="96"/>
                    <a:pt x="4" y="114"/>
                    <a:pt x="4" y="135"/>
                  </a:cubicBezTo>
                  <a:cubicBezTo>
                    <a:pt x="4" y="136"/>
                    <a:pt x="3" y="136"/>
                    <a:pt x="2" y="136"/>
                  </a:cubicBezTo>
                  <a:cubicBezTo>
                    <a:pt x="1" y="136"/>
                    <a:pt x="1" y="136"/>
                    <a:pt x="1" y="135"/>
                  </a:cubicBezTo>
                  <a:cubicBezTo>
                    <a:pt x="0" y="118"/>
                    <a:pt x="6" y="102"/>
                    <a:pt x="15" y="90"/>
                  </a:cubicBezTo>
                  <a:cubicBezTo>
                    <a:pt x="26" y="78"/>
                    <a:pt x="42" y="70"/>
                    <a:pt x="60" y="69"/>
                  </a:cubicBezTo>
                  <a:cubicBezTo>
                    <a:pt x="60" y="67"/>
                    <a:pt x="60" y="65"/>
                    <a:pt x="60" y="63"/>
                  </a:cubicBezTo>
                  <a:cubicBezTo>
                    <a:pt x="59" y="58"/>
                    <a:pt x="60" y="53"/>
                    <a:pt x="60" y="47"/>
                  </a:cubicBezTo>
                  <a:cubicBezTo>
                    <a:pt x="60" y="45"/>
                    <a:pt x="60" y="43"/>
                    <a:pt x="60" y="41"/>
                  </a:cubicBezTo>
                  <a:cubicBezTo>
                    <a:pt x="60" y="36"/>
                    <a:pt x="59" y="31"/>
                    <a:pt x="59" y="27"/>
                  </a:cubicBezTo>
                  <a:cubicBezTo>
                    <a:pt x="59" y="24"/>
                    <a:pt x="59" y="22"/>
                    <a:pt x="58" y="20"/>
                  </a:cubicBezTo>
                  <a:cubicBezTo>
                    <a:pt x="58" y="16"/>
                    <a:pt x="58" y="13"/>
                    <a:pt x="58" y="10"/>
                  </a:cubicBezTo>
                  <a:cubicBezTo>
                    <a:pt x="58" y="9"/>
                    <a:pt x="58" y="9"/>
                    <a:pt x="58" y="9"/>
                  </a:cubicBezTo>
                  <a:cubicBezTo>
                    <a:pt x="58" y="7"/>
                    <a:pt x="58" y="4"/>
                    <a:pt x="60" y="3"/>
                  </a:cubicBezTo>
                  <a:cubicBezTo>
                    <a:pt x="60" y="3"/>
                    <a:pt x="60" y="3"/>
                    <a:pt x="60" y="3"/>
                  </a:cubicBezTo>
                  <a:cubicBezTo>
                    <a:pt x="60" y="3"/>
                    <a:pt x="61" y="4"/>
                    <a:pt x="61" y="4"/>
                  </a:cubicBezTo>
                  <a:cubicBezTo>
                    <a:pt x="62" y="5"/>
                    <a:pt x="62" y="6"/>
                    <a:pt x="62" y="8"/>
                  </a:cubicBezTo>
                  <a:cubicBezTo>
                    <a:pt x="62" y="9"/>
                    <a:pt x="62" y="9"/>
                    <a:pt x="62" y="9"/>
                  </a:cubicBezTo>
                  <a:cubicBezTo>
                    <a:pt x="62" y="12"/>
                    <a:pt x="62" y="16"/>
                    <a:pt x="62" y="19"/>
                  </a:cubicBezTo>
                  <a:cubicBezTo>
                    <a:pt x="62" y="21"/>
                    <a:pt x="62" y="24"/>
                    <a:pt x="63" y="26"/>
                  </a:cubicBezTo>
                  <a:cubicBezTo>
                    <a:pt x="63" y="27"/>
                    <a:pt x="63" y="29"/>
                    <a:pt x="63" y="30"/>
                  </a:cubicBezTo>
                  <a:cubicBezTo>
                    <a:pt x="63" y="29"/>
                    <a:pt x="63" y="27"/>
                    <a:pt x="63" y="25"/>
                  </a:cubicBezTo>
                  <a:cubicBezTo>
                    <a:pt x="63" y="18"/>
                    <a:pt x="63" y="11"/>
                    <a:pt x="64" y="4"/>
                  </a:cubicBezTo>
                  <a:cubicBezTo>
                    <a:pt x="64" y="4"/>
                    <a:pt x="64" y="4"/>
                    <a:pt x="64" y="4"/>
                  </a:cubicBezTo>
                  <a:cubicBezTo>
                    <a:pt x="64" y="3"/>
                    <a:pt x="64" y="3"/>
                    <a:pt x="64" y="2"/>
                  </a:cubicBezTo>
                  <a:cubicBezTo>
                    <a:pt x="64" y="2"/>
                    <a:pt x="64" y="1"/>
                    <a:pt x="65" y="1"/>
                  </a:cubicBezTo>
                  <a:cubicBezTo>
                    <a:pt x="67" y="1"/>
                    <a:pt x="70" y="0"/>
                    <a:pt x="72" y="0"/>
                  </a:cubicBezTo>
                  <a:cubicBezTo>
                    <a:pt x="76" y="0"/>
                    <a:pt x="79" y="1"/>
                    <a:pt x="83" y="1"/>
                  </a:cubicBezTo>
                  <a:cubicBezTo>
                    <a:pt x="90" y="3"/>
                    <a:pt x="95" y="5"/>
                    <a:pt x="100" y="8"/>
                  </a:cubicBezTo>
                  <a:cubicBezTo>
                    <a:pt x="101" y="9"/>
                    <a:pt x="101" y="9"/>
                    <a:pt x="101" y="10"/>
                  </a:cubicBezTo>
                  <a:cubicBezTo>
                    <a:pt x="101" y="10"/>
                    <a:pt x="101" y="11"/>
                    <a:pt x="101" y="11"/>
                  </a:cubicBezTo>
                  <a:cubicBezTo>
                    <a:pt x="94" y="21"/>
                    <a:pt x="91" y="32"/>
                    <a:pt x="87" y="43"/>
                  </a:cubicBezTo>
                  <a:cubicBezTo>
                    <a:pt x="87" y="44"/>
                    <a:pt x="87" y="44"/>
                    <a:pt x="87" y="44"/>
                  </a:cubicBezTo>
                  <a:cubicBezTo>
                    <a:pt x="87" y="44"/>
                    <a:pt x="87" y="44"/>
                    <a:pt x="87" y="44"/>
                  </a:cubicBezTo>
                  <a:cubicBezTo>
                    <a:pt x="88" y="44"/>
                    <a:pt x="89" y="44"/>
                    <a:pt x="90" y="44"/>
                  </a:cubicBezTo>
                  <a:cubicBezTo>
                    <a:pt x="90" y="44"/>
                    <a:pt x="90" y="44"/>
                    <a:pt x="90" y="44"/>
                  </a:cubicBezTo>
                  <a:cubicBezTo>
                    <a:pt x="90" y="43"/>
                    <a:pt x="91" y="42"/>
                    <a:pt x="91" y="41"/>
                  </a:cubicBezTo>
                  <a:cubicBezTo>
                    <a:pt x="92" y="38"/>
                    <a:pt x="94" y="35"/>
                    <a:pt x="95" y="32"/>
                  </a:cubicBezTo>
                  <a:cubicBezTo>
                    <a:pt x="97" y="26"/>
                    <a:pt x="100" y="19"/>
                    <a:pt x="102" y="12"/>
                  </a:cubicBezTo>
                  <a:cubicBezTo>
                    <a:pt x="103" y="11"/>
                    <a:pt x="103" y="10"/>
                    <a:pt x="104" y="10"/>
                  </a:cubicBezTo>
                  <a:cubicBezTo>
                    <a:pt x="104" y="10"/>
                    <a:pt x="104" y="10"/>
                    <a:pt x="104" y="10"/>
                  </a:cubicBezTo>
                  <a:cubicBezTo>
                    <a:pt x="112" y="11"/>
                    <a:pt x="120" y="14"/>
                    <a:pt x="129" y="20"/>
                  </a:cubicBezTo>
                  <a:cubicBezTo>
                    <a:pt x="138" y="25"/>
                    <a:pt x="146" y="30"/>
                    <a:pt x="152" y="36"/>
                  </a:cubicBezTo>
                  <a:cubicBezTo>
                    <a:pt x="158" y="43"/>
                    <a:pt x="163" y="51"/>
                    <a:pt x="167" y="58"/>
                  </a:cubicBezTo>
                  <a:cubicBezTo>
                    <a:pt x="170" y="65"/>
                    <a:pt x="175" y="73"/>
                    <a:pt x="176" y="81"/>
                  </a:cubicBezTo>
                  <a:cubicBezTo>
                    <a:pt x="176" y="82"/>
                    <a:pt x="176" y="82"/>
                    <a:pt x="177" y="82"/>
                  </a:cubicBezTo>
                  <a:cubicBezTo>
                    <a:pt x="177" y="83"/>
                    <a:pt x="177" y="83"/>
                    <a:pt x="176" y="84"/>
                  </a:cubicBezTo>
                  <a:cubicBezTo>
                    <a:pt x="175" y="85"/>
                    <a:pt x="173" y="86"/>
                    <a:pt x="171" y="87"/>
                  </a:cubicBezTo>
                  <a:cubicBezTo>
                    <a:pt x="171" y="87"/>
                    <a:pt x="170" y="87"/>
                    <a:pt x="170" y="87"/>
                  </a:cubicBezTo>
                  <a:cubicBezTo>
                    <a:pt x="167" y="88"/>
                    <a:pt x="165" y="89"/>
                    <a:pt x="162" y="91"/>
                  </a:cubicBezTo>
                  <a:cubicBezTo>
                    <a:pt x="160" y="91"/>
                    <a:pt x="158" y="92"/>
                    <a:pt x="156" y="92"/>
                  </a:cubicBezTo>
                  <a:cubicBezTo>
                    <a:pt x="153" y="94"/>
                    <a:pt x="149" y="95"/>
                    <a:pt x="145" y="96"/>
                  </a:cubicBezTo>
                  <a:cubicBezTo>
                    <a:pt x="142" y="98"/>
                    <a:pt x="139" y="99"/>
                    <a:pt x="137" y="100"/>
                  </a:cubicBezTo>
                  <a:cubicBezTo>
                    <a:pt x="134" y="102"/>
                    <a:pt x="131" y="103"/>
                    <a:pt x="127" y="105"/>
                  </a:cubicBezTo>
                  <a:cubicBezTo>
                    <a:pt x="130" y="104"/>
                    <a:pt x="132" y="103"/>
                    <a:pt x="134" y="103"/>
                  </a:cubicBezTo>
                  <a:cubicBezTo>
                    <a:pt x="137" y="102"/>
                    <a:pt x="139" y="101"/>
                    <a:pt x="141" y="101"/>
                  </a:cubicBezTo>
                  <a:cubicBezTo>
                    <a:pt x="145" y="100"/>
                    <a:pt x="148" y="99"/>
                    <a:pt x="151" y="98"/>
                  </a:cubicBezTo>
                  <a:cubicBezTo>
                    <a:pt x="154" y="97"/>
                    <a:pt x="156" y="96"/>
                    <a:pt x="159" y="95"/>
                  </a:cubicBezTo>
                  <a:cubicBezTo>
                    <a:pt x="166" y="93"/>
                    <a:pt x="173" y="91"/>
                    <a:pt x="179" y="87"/>
                  </a:cubicBezTo>
                  <a:cubicBezTo>
                    <a:pt x="179" y="87"/>
                    <a:pt x="179" y="87"/>
                    <a:pt x="180" y="87"/>
                  </a:cubicBezTo>
                  <a:cubicBezTo>
                    <a:pt x="181" y="87"/>
                    <a:pt x="181" y="88"/>
                    <a:pt x="182" y="88"/>
                  </a:cubicBezTo>
                  <a:cubicBezTo>
                    <a:pt x="183" y="95"/>
                    <a:pt x="185" y="102"/>
                    <a:pt x="185" y="110"/>
                  </a:cubicBezTo>
                  <a:cubicBezTo>
                    <a:pt x="186" y="118"/>
                    <a:pt x="186" y="126"/>
                    <a:pt x="185" y="135"/>
                  </a:cubicBezTo>
                  <a:cubicBezTo>
                    <a:pt x="186" y="135"/>
                    <a:pt x="186" y="136"/>
                    <a:pt x="186" y="136"/>
                  </a:cubicBezTo>
                  <a:cubicBezTo>
                    <a:pt x="186" y="136"/>
                    <a:pt x="186" y="137"/>
                    <a:pt x="186" y="137"/>
                  </a:cubicBezTo>
                  <a:cubicBezTo>
                    <a:pt x="186" y="138"/>
                    <a:pt x="185" y="138"/>
                    <a:pt x="185" y="138"/>
                  </a:cubicBezTo>
                  <a:cubicBezTo>
                    <a:pt x="183" y="153"/>
                    <a:pt x="179" y="167"/>
                    <a:pt x="173" y="180"/>
                  </a:cubicBezTo>
                  <a:cubicBezTo>
                    <a:pt x="173" y="180"/>
                    <a:pt x="173" y="180"/>
                    <a:pt x="173" y="180"/>
                  </a:cubicBezTo>
                  <a:cubicBezTo>
                    <a:pt x="173" y="181"/>
                    <a:pt x="173" y="182"/>
                    <a:pt x="173" y="182"/>
                  </a:cubicBezTo>
                  <a:cubicBezTo>
                    <a:pt x="172" y="183"/>
                    <a:pt x="172" y="183"/>
                    <a:pt x="171" y="183"/>
                  </a:cubicBezTo>
                  <a:cubicBezTo>
                    <a:pt x="170" y="187"/>
                    <a:pt x="167" y="191"/>
                    <a:pt x="165" y="194"/>
                  </a:cubicBezTo>
                  <a:cubicBezTo>
                    <a:pt x="165" y="194"/>
                    <a:pt x="165" y="195"/>
                    <a:pt x="165" y="195"/>
                  </a:cubicBezTo>
                  <a:cubicBezTo>
                    <a:pt x="161" y="200"/>
                    <a:pt x="158" y="206"/>
                    <a:pt x="153" y="210"/>
                  </a:cubicBezTo>
                  <a:cubicBezTo>
                    <a:pt x="147" y="218"/>
                    <a:pt x="139" y="225"/>
                    <a:pt x="131" y="231"/>
                  </a:cubicBezTo>
                  <a:cubicBezTo>
                    <a:pt x="131" y="231"/>
                    <a:pt x="131" y="232"/>
                    <a:pt x="131" y="232"/>
                  </a:cubicBezTo>
                  <a:cubicBezTo>
                    <a:pt x="131" y="233"/>
                    <a:pt x="130" y="233"/>
                    <a:pt x="129" y="233"/>
                  </a:cubicBezTo>
                  <a:cubicBezTo>
                    <a:pt x="129" y="233"/>
                    <a:pt x="129" y="233"/>
                    <a:pt x="129" y="233"/>
                  </a:cubicBezTo>
                  <a:cubicBezTo>
                    <a:pt x="129" y="233"/>
                    <a:pt x="128" y="233"/>
                    <a:pt x="128" y="233"/>
                  </a:cubicBezTo>
                  <a:cubicBezTo>
                    <a:pt x="122" y="237"/>
                    <a:pt x="116" y="240"/>
                    <a:pt x="110" y="242"/>
                  </a:cubicBezTo>
                  <a:cubicBezTo>
                    <a:pt x="105" y="244"/>
                    <a:pt x="98" y="246"/>
                    <a:pt x="91" y="247"/>
                  </a:cubicBezTo>
                  <a:cubicBezTo>
                    <a:pt x="91" y="248"/>
                    <a:pt x="91" y="248"/>
                    <a:pt x="90" y="248"/>
                  </a:cubicBezTo>
                  <a:cubicBezTo>
                    <a:pt x="90" y="248"/>
                    <a:pt x="90" y="248"/>
                    <a:pt x="90" y="248"/>
                  </a:cubicBezTo>
                  <a:cubicBezTo>
                    <a:pt x="90" y="248"/>
                    <a:pt x="90" y="248"/>
                    <a:pt x="90" y="248"/>
                  </a:cubicBezTo>
                  <a:cubicBezTo>
                    <a:pt x="86" y="248"/>
                    <a:pt x="83" y="249"/>
                    <a:pt x="80" y="249"/>
                  </a:cubicBezTo>
                  <a:cubicBezTo>
                    <a:pt x="78" y="249"/>
                    <a:pt x="77" y="250"/>
                    <a:pt x="76" y="250"/>
                  </a:cubicBezTo>
                  <a:cubicBezTo>
                    <a:pt x="74" y="250"/>
                    <a:pt x="73" y="250"/>
                    <a:pt x="71" y="250"/>
                  </a:cubicBezTo>
                  <a:cubicBezTo>
                    <a:pt x="71" y="250"/>
                    <a:pt x="71" y="251"/>
                    <a:pt x="71" y="251"/>
                  </a:cubicBezTo>
                  <a:close/>
                  <a:moveTo>
                    <a:pt x="71" y="246"/>
                  </a:moveTo>
                  <a:cubicBezTo>
                    <a:pt x="71" y="246"/>
                    <a:pt x="71" y="246"/>
                    <a:pt x="72" y="246"/>
                  </a:cubicBezTo>
                  <a:cubicBezTo>
                    <a:pt x="73" y="246"/>
                    <a:pt x="75" y="246"/>
                    <a:pt x="77" y="246"/>
                  </a:cubicBezTo>
                  <a:cubicBezTo>
                    <a:pt x="80" y="245"/>
                    <a:pt x="82" y="245"/>
                    <a:pt x="85" y="244"/>
                  </a:cubicBezTo>
                  <a:cubicBezTo>
                    <a:pt x="84" y="244"/>
                    <a:pt x="83" y="243"/>
                    <a:pt x="82" y="242"/>
                  </a:cubicBezTo>
                  <a:cubicBezTo>
                    <a:pt x="80" y="240"/>
                    <a:pt x="77" y="237"/>
                    <a:pt x="74" y="235"/>
                  </a:cubicBezTo>
                  <a:cubicBezTo>
                    <a:pt x="72" y="232"/>
                    <a:pt x="70" y="230"/>
                    <a:pt x="68" y="227"/>
                  </a:cubicBezTo>
                  <a:cubicBezTo>
                    <a:pt x="68" y="230"/>
                    <a:pt x="69" y="234"/>
                    <a:pt x="69" y="237"/>
                  </a:cubicBezTo>
                  <a:cubicBezTo>
                    <a:pt x="70" y="239"/>
                    <a:pt x="70" y="242"/>
                    <a:pt x="70" y="245"/>
                  </a:cubicBezTo>
                  <a:cubicBezTo>
                    <a:pt x="70" y="245"/>
                    <a:pt x="71" y="245"/>
                    <a:pt x="71" y="245"/>
                  </a:cubicBezTo>
                  <a:cubicBezTo>
                    <a:pt x="71" y="245"/>
                    <a:pt x="71" y="246"/>
                    <a:pt x="71" y="246"/>
                  </a:cubicBezTo>
                  <a:close/>
                  <a:moveTo>
                    <a:pt x="67" y="221"/>
                  </a:moveTo>
                  <a:cubicBezTo>
                    <a:pt x="70" y="225"/>
                    <a:pt x="74" y="229"/>
                    <a:pt x="78" y="233"/>
                  </a:cubicBezTo>
                  <a:cubicBezTo>
                    <a:pt x="80" y="235"/>
                    <a:pt x="83" y="237"/>
                    <a:pt x="85" y="240"/>
                  </a:cubicBezTo>
                  <a:cubicBezTo>
                    <a:pt x="87" y="241"/>
                    <a:pt x="88" y="242"/>
                    <a:pt x="89" y="243"/>
                  </a:cubicBezTo>
                  <a:cubicBezTo>
                    <a:pt x="89" y="243"/>
                    <a:pt x="90" y="243"/>
                    <a:pt x="90" y="243"/>
                  </a:cubicBezTo>
                  <a:cubicBezTo>
                    <a:pt x="90" y="243"/>
                    <a:pt x="90" y="243"/>
                    <a:pt x="90" y="244"/>
                  </a:cubicBezTo>
                  <a:cubicBezTo>
                    <a:pt x="93" y="243"/>
                    <a:pt x="96" y="242"/>
                    <a:pt x="98" y="242"/>
                  </a:cubicBezTo>
                  <a:cubicBezTo>
                    <a:pt x="100" y="241"/>
                    <a:pt x="101" y="241"/>
                    <a:pt x="103" y="240"/>
                  </a:cubicBezTo>
                  <a:cubicBezTo>
                    <a:pt x="101" y="239"/>
                    <a:pt x="100" y="238"/>
                    <a:pt x="99" y="237"/>
                  </a:cubicBezTo>
                  <a:cubicBezTo>
                    <a:pt x="99" y="237"/>
                    <a:pt x="99" y="237"/>
                    <a:pt x="99" y="237"/>
                  </a:cubicBezTo>
                  <a:cubicBezTo>
                    <a:pt x="97" y="235"/>
                    <a:pt x="95" y="233"/>
                    <a:pt x="92" y="231"/>
                  </a:cubicBezTo>
                  <a:cubicBezTo>
                    <a:pt x="89" y="226"/>
                    <a:pt x="85" y="222"/>
                    <a:pt x="81" y="216"/>
                  </a:cubicBezTo>
                  <a:cubicBezTo>
                    <a:pt x="81" y="216"/>
                    <a:pt x="80" y="215"/>
                    <a:pt x="80" y="214"/>
                  </a:cubicBezTo>
                  <a:cubicBezTo>
                    <a:pt x="79" y="213"/>
                    <a:pt x="77" y="211"/>
                    <a:pt x="76" y="209"/>
                  </a:cubicBezTo>
                  <a:cubicBezTo>
                    <a:pt x="74" y="207"/>
                    <a:pt x="72" y="205"/>
                    <a:pt x="70" y="203"/>
                  </a:cubicBezTo>
                  <a:cubicBezTo>
                    <a:pt x="70" y="202"/>
                    <a:pt x="70" y="202"/>
                    <a:pt x="70" y="202"/>
                  </a:cubicBezTo>
                  <a:cubicBezTo>
                    <a:pt x="69" y="202"/>
                    <a:pt x="69" y="201"/>
                    <a:pt x="68" y="201"/>
                  </a:cubicBezTo>
                  <a:cubicBezTo>
                    <a:pt x="67" y="200"/>
                    <a:pt x="66" y="199"/>
                    <a:pt x="65" y="198"/>
                  </a:cubicBezTo>
                  <a:cubicBezTo>
                    <a:pt x="65" y="199"/>
                    <a:pt x="65" y="200"/>
                    <a:pt x="65" y="202"/>
                  </a:cubicBezTo>
                  <a:cubicBezTo>
                    <a:pt x="65" y="207"/>
                    <a:pt x="66" y="213"/>
                    <a:pt x="66" y="217"/>
                  </a:cubicBezTo>
                  <a:cubicBezTo>
                    <a:pt x="67" y="218"/>
                    <a:pt x="67" y="219"/>
                    <a:pt x="67" y="221"/>
                  </a:cubicBezTo>
                  <a:close/>
                  <a:moveTo>
                    <a:pt x="65" y="192"/>
                  </a:moveTo>
                  <a:cubicBezTo>
                    <a:pt x="68" y="195"/>
                    <a:pt x="71" y="198"/>
                    <a:pt x="73" y="201"/>
                  </a:cubicBezTo>
                  <a:cubicBezTo>
                    <a:pt x="78" y="205"/>
                    <a:pt x="81" y="210"/>
                    <a:pt x="84" y="214"/>
                  </a:cubicBezTo>
                  <a:cubicBezTo>
                    <a:pt x="88" y="219"/>
                    <a:pt x="92" y="224"/>
                    <a:pt x="96" y="228"/>
                  </a:cubicBezTo>
                  <a:cubicBezTo>
                    <a:pt x="97" y="230"/>
                    <a:pt x="99" y="232"/>
                    <a:pt x="102" y="234"/>
                  </a:cubicBezTo>
                  <a:cubicBezTo>
                    <a:pt x="103" y="235"/>
                    <a:pt x="104" y="236"/>
                    <a:pt x="104" y="237"/>
                  </a:cubicBezTo>
                  <a:cubicBezTo>
                    <a:pt x="105" y="237"/>
                    <a:pt x="106" y="238"/>
                    <a:pt x="107" y="239"/>
                  </a:cubicBezTo>
                  <a:cubicBezTo>
                    <a:pt x="107" y="239"/>
                    <a:pt x="107" y="239"/>
                    <a:pt x="107" y="239"/>
                  </a:cubicBezTo>
                  <a:cubicBezTo>
                    <a:pt x="113" y="237"/>
                    <a:pt x="118" y="234"/>
                    <a:pt x="123" y="231"/>
                  </a:cubicBezTo>
                  <a:cubicBezTo>
                    <a:pt x="120" y="229"/>
                    <a:pt x="117" y="227"/>
                    <a:pt x="115" y="225"/>
                  </a:cubicBezTo>
                  <a:cubicBezTo>
                    <a:pt x="114" y="224"/>
                    <a:pt x="114" y="224"/>
                    <a:pt x="114" y="224"/>
                  </a:cubicBezTo>
                  <a:cubicBezTo>
                    <a:pt x="113" y="222"/>
                    <a:pt x="111" y="220"/>
                    <a:pt x="109" y="218"/>
                  </a:cubicBezTo>
                  <a:cubicBezTo>
                    <a:pt x="106" y="216"/>
                    <a:pt x="104" y="213"/>
                    <a:pt x="101" y="211"/>
                  </a:cubicBezTo>
                  <a:cubicBezTo>
                    <a:pt x="98" y="208"/>
                    <a:pt x="95" y="206"/>
                    <a:pt x="92" y="203"/>
                  </a:cubicBezTo>
                  <a:cubicBezTo>
                    <a:pt x="90" y="202"/>
                    <a:pt x="87" y="200"/>
                    <a:pt x="85" y="199"/>
                  </a:cubicBezTo>
                  <a:cubicBezTo>
                    <a:pt x="82" y="196"/>
                    <a:pt x="77" y="191"/>
                    <a:pt x="74" y="186"/>
                  </a:cubicBezTo>
                  <a:cubicBezTo>
                    <a:pt x="70" y="188"/>
                    <a:pt x="66" y="189"/>
                    <a:pt x="62" y="189"/>
                  </a:cubicBezTo>
                  <a:cubicBezTo>
                    <a:pt x="63" y="189"/>
                    <a:pt x="63" y="190"/>
                    <a:pt x="63" y="190"/>
                  </a:cubicBezTo>
                  <a:cubicBezTo>
                    <a:pt x="63" y="190"/>
                    <a:pt x="63" y="190"/>
                    <a:pt x="63" y="190"/>
                  </a:cubicBezTo>
                  <a:cubicBezTo>
                    <a:pt x="64" y="190"/>
                    <a:pt x="64" y="190"/>
                    <a:pt x="64" y="190"/>
                  </a:cubicBezTo>
                  <a:cubicBezTo>
                    <a:pt x="64" y="191"/>
                    <a:pt x="65" y="191"/>
                    <a:pt x="65" y="192"/>
                  </a:cubicBezTo>
                  <a:close/>
                  <a:moveTo>
                    <a:pt x="78" y="185"/>
                  </a:moveTo>
                  <a:cubicBezTo>
                    <a:pt x="80" y="190"/>
                    <a:pt x="85" y="194"/>
                    <a:pt x="89" y="197"/>
                  </a:cubicBezTo>
                  <a:cubicBezTo>
                    <a:pt x="91" y="198"/>
                    <a:pt x="92" y="199"/>
                    <a:pt x="94" y="200"/>
                  </a:cubicBezTo>
                  <a:cubicBezTo>
                    <a:pt x="97" y="203"/>
                    <a:pt x="101" y="205"/>
                    <a:pt x="104" y="208"/>
                  </a:cubicBezTo>
                  <a:cubicBezTo>
                    <a:pt x="107" y="210"/>
                    <a:pt x="109" y="213"/>
                    <a:pt x="112" y="216"/>
                  </a:cubicBezTo>
                  <a:cubicBezTo>
                    <a:pt x="116" y="221"/>
                    <a:pt x="121" y="226"/>
                    <a:pt x="127" y="229"/>
                  </a:cubicBezTo>
                  <a:cubicBezTo>
                    <a:pt x="134" y="224"/>
                    <a:pt x="140" y="218"/>
                    <a:pt x="146" y="212"/>
                  </a:cubicBezTo>
                  <a:cubicBezTo>
                    <a:pt x="146" y="212"/>
                    <a:pt x="146" y="212"/>
                    <a:pt x="146" y="212"/>
                  </a:cubicBezTo>
                  <a:cubicBezTo>
                    <a:pt x="146" y="211"/>
                    <a:pt x="145" y="210"/>
                    <a:pt x="144" y="210"/>
                  </a:cubicBezTo>
                  <a:cubicBezTo>
                    <a:pt x="142" y="208"/>
                    <a:pt x="140" y="207"/>
                    <a:pt x="138" y="205"/>
                  </a:cubicBezTo>
                  <a:cubicBezTo>
                    <a:pt x="136" y="204"/>
                    <a:pt x="135" y="203"/>
                    <a:pt x="133" y="202"/>
                  </a:cubicBezTo>
                  <a:cubicBezTo>
                    <a:pt x="130" y="200"/>
                    <a:pt x="127" y="199"/>
                    <a:pt x="125" y="197"/>
                  </a:cubicBezTo>
                  <a:cubicBezTo>
                    <a:pt x="122" y="195"/>
                    <a:pt x="119" y="192"/>
                    <a:pt x="117" y="190"/>
                  </a:cubicBezTo>
                  <a:cubicBezTo>
                    <a:pt x="115" y="189"/>
                    <a:pt x="113" y="187"/>
                    <a:pt x="111" y="185"/>
                  </a:cubicBezTo>
                  <a:cubicBezTo>
                    <a:pt x="110" y="185"/>
                    <a:pt x="109" y="184"/>
                    <a:pt x="108" y="183"/>
                  </a:cubicBezTo>
                  <a:cubicBezTo>
                    <a:pt x="104" y="180"/>
                    <a:pt x="100" y="177"/>
                    <a:pt x="97" y="174"/>
                  </a:cubicBezTo>
                  <a:cubicBezTo>
                    <a:pt x="93" y="177"/>
                    <a:pt x="88" y="181"/>
                    <a:pt x="83" y="183"/>
                  </a:cubicBezTo>
                  <a:cubicBezTo>
                    <a:pt x="81" y="184"/>
                    <a:pt x="79" y="184"/>
                    <a:pt x="78" y="185"/>
                  </a:cubicBezTo>
                  <a:close/>
                  <a:moveTo>
                    <a:pt x="100" y="172"/>
                  </a:moveTo>
                  <a:cubicBezTo>
                    <a:pt x="101" y="173"/>
                    <a:pt x="102" y="174"/>
                    <a:pt x="103" y="175"/>
                  </a:cubicBezTo>
                  <a:cubicBezTo>
                    <a:pt x="104" y="176"/>
                    <a:pt x="105" y="176"/>
                    <a:pt x="106" y="177"/>
                  </a:cubicBezTo>
                  <a:cubicBezTo>
                    <a:pt x="109" y="179"/>
                    <a:pt x="111" y="181"/>
                    <a:pt x="113" y="182"/>
                  </a:cubicBezTo>
                  <a:cubicBezTo>
                    <a:pt x="114" y="183"/>
                    <a:pt x="114" y="183"/>
                    <a:pt x="114" y="183"/>
                  </a:cubicBezTo>
                  <a:cubicBezTo>
                    <a:pt x="116" y="185"/>
                    <a:pt x="118" y="186"/>
                    <a:pt x="120" y="188"/>
                  </a:cubicBezTo>
                  <a:cubicBezTo>
                    <a:pt x="123" y="190"/>
                    <a:pt x="125" y="192"/>
                    <a:pt x="128" y="194"/>
                  </a:cubicBezTo>
                  <a:cubicBezTo>
                    <a:pt x="130" y="196"/>
                    <a:pt x="132" y="197"/>
                    <a:pt x="134" y="198"/>
                  </a:cubicBezTo>
                  <a:cubicBezTo>
                    <a:pt x="137" y="200"/>
                    <a:pt x="140" y="201"/>
                    <a:pt x="142" y="203"/>
                  </a:cubicBezTo>
                  <a:cubicBezTo>
                    <a:pt x="144" y="205"/>
                    <a:pt x="146" y="206"/>
                    <a:pt x="148" y="208"/>
                  </a:cubicBezTo>
                  <a:cubicBezTo>
                    <a:pt x="148" y="208"/>
                    <a:pt x="148" y="208"/>
                    <a:pt x="148" y="208"/>
                  </a:cubicBezTo>
                  <a:cubicBezTo>
                    <a:pt x="149" y="209"/>
                    <a:pt x="149" y="209"/>
                    <a:pt x="149" y="209"/>
                  </a:cubicBezTo>
                  <a:cubicBezTo>
                    <a:pt x="153" y="204"/>
                    <a:pt x="157" y="199"/>
                    <a:pt x="161" y="194"/>
                  </a:cubicBezTo>
                  <a:cubicBezTo>
                    <a:pt x="157" y="190"/>
                    <a:pt x="152" y="187"/>
                    <a:pt x="148" y="184"/>
                  </a:cubicBezTo>
                  <a:cubicBezTo>
                    <a:pt x="148" y="183"/>
                    <a:pt x="148" y="183"/>
                    <a:pt x="148" y="183"/>
                  </a:cubicBezTo>
                  <a:cubicBezTo>
                    <a:pt x="146" y="182"/>
                    <a:pt x="145" y="181"/>
                    <a:pt x="144" y="180"/>
                  </a:cubicBezTo>
                  <a:cubicBezTo>
                    <a:pt x="141" y="177"/>
                    <a:pt x="137" y="175"/>
                    <a:pt x="134" y="172"/>
                  </a:cubicBezTo>
                  <a:cubicBezTo>
                    <a:pt x="131" y="170"/>
                    <a:pt x="128" y="168"/>
                    <a:pt x="125" y="167"/>
                  </a:cubicBezTo>
                  <a:cubicBezTo>
                    <a:pt x="123" y="166"/>
                    <a:pt x="121" y="165"/>
                    <a:pt x="120" y="164"/>
                  </a:cubicBezTo>
                  <a:cubicBezTo>
                    <a:pt x="119" y="164"/>
                    <a:pt x="119" y="163"/>
                    <a:pt x="119" y="163"/>
                  </a:cubicBezTo>
                  <a:cubicBezTo>
                    <a:pt x="116" y="162"/>
                    <a:pt x="113" y="160"/>
                    <a:pt x="111" y="158"/>
                  </a:cubicBezTo>
                  <a:cubicBezTo>
                    <a:pt x="108" y="163"/>
                    <a:pt x="104" y="168"/>
                    <a:pt x="100" y="172"/>
                  </a:cubicBezTo>
                  <a:close/>
                  <a:moveTo>
                    <a:pt x="114" y="156"/>
                  </a:moveTo>
                  <a:cubicBezTo>
                    <a:pt x="115" y="156"/>
                    <a:pt x="116" y="157"/>
                    <a:pt x="117" y="158"/>
                  </a:cubicBezTo>
                  <a:cubicBezTo>
                    <a:pt x="119" y="159"/>
                    <a:pt x="121" y="161"/>
                    <a:pt x="123" y="162"/>
                  </a:cubicBezTo>
                  <a:cubicBezTo>
                    <a:pt x="124" y="162"/>
                    <a:pt x="125" y="163"/>
                    <a:pt x="126" y="163"/>
                  </a:cubicBezTo>
                  <a:cubicBezTo>
                    <a:pt x="130" y="165"/>
                    <a:pt x="133" y="167"/>
                    <a:pt x="137" y="170"/>
                  </a:cubicBezTo>
                  <a:cubicBezTo>
                    <a:pt x="143" y="174"/>
                    <a:pt x="149" y="180"/>
                    <a:pt x="155" y="185"/>
                  </a:cubicBezTo>
                  <a:cubicBezTo>
                    <a:pt x="158" y="187"/>
                    <a:pt x="160" y="189"/>
                    <a:pt x="163" y="190"/>
                  </a:cubicBezTo>
                  <a:cubicBezTo>
                    <a:pt x="165" y="187"/>
                    <a:pt x="166" y="184"/>
                    <a:pt x="168" y="180"/>
                  </a:cubicBezTo>
                  <a:cubicBezTo>
                    <a:pt x="168" y="180"/>
                    <a:pt x="168" y="180"/>
                    <a:pt x="167" y="180"/>
                  </a:cubicBezTo>
                  <a:cubicBezTo>
                    <a:pt x="167" y="179"/>
                    <a:pt x="167" y="179"/>
                    <a:pt x="166" y="178"/>
                  </a:cubicBezTo>
                  <a:cubicBezTo>
                    <a:pt x="165" y="177"/>
                    <a:pt x="164" y="176"/>
                    <a:pt x="163" y="175"/>
                  </a:cubicBezTo>
                  <a:cubicBezTo>
                    <a:pt x="160" y="172"/>
                    <a:pt x="157" y="170"/>
                    <a:pt x="155" y="168"/>
                  </a:cubicBezTo>
                  <a:cubicBezTo>
                    <a:pt x="149" y="163"/>
                    <a:pt x="143" y="158"/>
                    <a:pt x="138" y="155"/>
                  </a:cubicBezTo>
                  <a:cubicBezTo>
                    <a:pt x="137" y="154"/>
                    <a:pt x="136" y="153"/>
                    <a:pt x="134" y="152"/>
                  </a:cubicBezTo>
                  <a:cubicBezTo>
                    <a:pt x="131" y="149"/>
                    <a:pt x="127" y="147"/>
                    <a:pt x="124" y="144"/>
                  </a:cubicBezTo>
                  <a:cubicBezTo>
                    <a:pt x="121" y="142"/>
                    <a:pt x="120" y="141"/>
                    <a:pt x="118" y="139"/>
                  </a:cubicBezTo>
                  <a:cubicBezTo>
                    <a:pt x="118" y="141"/>
                    <a:pt x="118" y="142"/>
                    <a:pt x="117" y="144"/>
                  </a:cubicBezTo>
                  <a:cubicBezTo>
                    <a:pt x="116" y="148"/>
                    <a:pt x="115" y="151"/>
                    <a:pt x="113" y="155"/>
                  </a:cubicBezTo>
                  <a:cubicBezTo>
                    <a:pt x="113" y="155"/>
                    <a:pt x="113" y="155"/>
                    <a:pt x="114" y="156"/>
                  </a:cubicBezTo>
                  <a:close/>
                  <a:moveTo>
                    <a:pt x="119" y="134"/>
                  </a:moveTo>
                  <a:cubicBezTo>
                    <a:pt x="124" y="140"/>
                    <a:pt x="130" y="145"/>
                    <a:pt x="137" y="149"/>
                  </a:cubicBezTo>
                  <a:cubicBezTo>
                    <a:pt x="138" y="150"/>
                    <a:pt x="140" y="151"/>
                    <a:pt x="141" y="153"/>
                  </a:cubicBezTo>
                  <a:cubicBezTo>
                    <a:pt x="148" y="157"/>
                    <a:pt x="153" y="161"/>
                    <a:pt x="158" y="166"/>
                  </a:cubicBezTo>
                  <a:cubicBezTo>
                    <a:pt x="162" y="169"/>
                    <a:pt x="164" y="171"/>
                    <a:pt x="166" y="173"/>
                  </a:cubicBezTo>
                  <a:cubicBezTo>
                    <a:pt x="167" y="173"/>
                    <a:pt x="167" y="174"/>
                    <a:pt x="168" y="174"/>
                  </a:cubicBezTo>
                  <a:cubicBezTo>
                    <a:pt x="168" y="175"/>
                    <a:pt x="169" y="176"/>
                    <a:pt x="170" y="177"/>
                  </a:cubicBezTo>
                  <a:cubicBezTo>
                    <a:pt x="172" y="171"/>
                    <a:pt x="175" y="165"/>
                    <a:pt x="176" y="159"/>
                  </a:cubicBezTo>
                  <a:cubicBezTo>
                    <a:pt x="176" y="158"/>
                    <a:pt x="175" y="158"/>
                    <a:pt x="175" y="158"/>
                  </a:cubicBezTo>
                  <a:cubicBezTo>
                    <a:pt x="175" y="158"/>
                    <a:pt x="175" y="158"/>
                    <a:pt x="175" y="158"/>
                  </a:cubicBezTo>
                  <a:cubicBezTo>
                    <a:pt x="172" y="156"/>
                    <a:pt x="170" y="155"/>
                    <a:pt x="167" y="153"/>
                  </a:cubicBezTo>
                  <a:cubicBezTo>
                    <a:pt x="162" y="149"/>
                    <a:pt x="157" y="144"/>
                    <a:pt x="151" y="140"/>
                  </a:cubicBezTo>
                  <a:cubicBezTo>
                    <a:pt x="151" y="139"/>
                    <a:pt x="150" y="139"/>
                    <a:pt x="150" y="138"/>
                  </a:cubicBezTo>
                  <a:cubicBezTo>
                    <a:pt x="148" y="137"/>
                    <a:pt x="147" y="136"/>
                    <a:pt x="146" y="135"/>
                  </a:cubicBezTo>
                  <a:cubicBezTo>
                    <a:pt x="142" y="132"/>
                    <a:pt x="138" y="130"/>
                    <a:pt x="135" y="128"/>
                  </a:cubicBezTo>
                  <a:cubicBezTo>
                    <a:pt x="134" y="127"/>
                    <a:pt x="134" y="127"/>
                    <a:pt x="134" y="127"/>
                  </a:cubicBezTo>
                  <a:cubicBezTo>
                    <a:pt x="130" y="125"/>
                    <a:pt x="127" y="123"/>
                    <a:pt x="123" y="121"/>
                  </a:cubicBezTo>
                  <a:cubicBezTo>
                    <a:pt x="122" y="120"/>
                    <a:pt x="120" y="119"/>
                    <a:pt x="118" y="117"/>
                  </a:cubicBezTo>
                  <a:cubicBezTo>
                    <a:pt x="119" y="123"/>
                    <a:pt x="120" y="129"/>
                    <a:pt x="119" y="134"/>
                  </a:cubicBezTo>
                  <a:close/>
                  <a:moveTo>
                    <a:pt x="119" y="113"/>
                  </a:moveTo>
                  <a:cubicBezTo>
                    <a:pt x="121" y="115"/>
                    <a:pt x="123" y="117"/>
                    <a:pt x="126" y="119"/>
                  </a:cubicBezTo>
                  <a:cubicBezTo>
                    <a:pt x="129" y="121"/>
                    <a:pt x="133" y="123"/>
                    <a:pt x="136" y="125"/>
                  </a:cubicBezTo>
                  <a:cubicBezTo>
                    <a:pt x="137" y="125"/>
                    <a:pt x="137" y="125"/>
                    <a:pt x="137" y="125"/>
                  </a:cubicBezTo>
                  <a:cubicBezTo>
                    <a:pt x="143" y="129"/>
                    <a:pt x="148" y="132"/>
                    <a:pt x="153" y="136"/>
                  </a:cubicBezTo>
                  <a:cubicBezTo>
                    <a:pt x="154" y="137"/>
                    <a:pt x="154" y="137"/>
                    <a:pt x="154" y="137"/>
                  </a:cubicBezTo>
                  <a:cubicBezTo>
                    <a:pt x="159" y="141"/>
                    <a:pt x="163" y="145"/>
                    <a:pt x="168" y="149"/>
                  </a:cubicBezTo>
                  <a:cubicBezTo>
                    <a:pt x="168" y="149"/>
                    <a:pt x="168" y="149"/>
                    <a:pt x="168" y="149"/>
                  </a:cubicBezTo>
                  <a:cubicBezTo>
                    <a:pt x="171" y="151"/>
                    <a:pt x="174" y="154"/>
                    <a:pt x="178" y="155"/>
                  </a:cubicBezTo>
                  <a:cubicBezTo>
                    <a:pt x="179" y="149"/>
                    <a:pt x="180" y="143"/>
                    <a:pt x="181" y="137"/>
                  </a:cubicBezTo>
                  <a:cubicBezTo>
                    <a:pt x="180" y="136"/>
                    <a:pt x="180" y="135"/>
                    <a:pt x="178" y="134"/>
                  </a:cubicBezTo>
                  <a:cubicBezTo>
                    <a:pt x="177" y="133"/>
                    <a:pt x="174" y="131"/>
                    <a:pt x="172" y="129"/>
                  </a:cubicBezTo>
                  <a:cubicBezTo>
                    <a:pt x="169" y="127"/>
                    <a:pt x="166" y="125"/>
                    <a:pt x="163" y="123"/>
                  </a:cubicBezTo>
                  <a:cubicBezTo>
                    <a:pt x="162" y="122"/>
                    <a:pt x="160" y="121"/>
                    <a:pt x="158" y="120"/>
                  </a:cubicBezTo>
                  <a:cubicBezTo>
                    <a:pt x="155" y="118"/>
                    <a:pt x="151" y="116"/>
                    <a:pt x="147" y="114"/>
                  </a:cubicBezTo>
                  <a:cubicBezTo>
                    <a:pt x="146" y="114"/>
                    <a:pt x="145" y="114"/>
                    <a:pt x="144" y="113"/>
                  </a:cubicBezTo>
                  <a:cubicBezTo>
                    <a:pt x="144" y="113"/>
                    <a:pt x="144" y="113"/>
                    <a:pt x="144" y="113"/>
                  </a:cubicBezTo>
                  <a:cubicBezTo>
                    <a:pt x="140" y="112"/>
                    <a:pt x="136" y="110"/>
                    <a:pt x="133" y="107"/>
                  </a:cubicBezTo>
                  <a:cubicBezTo>
                    <a:pt x="132" y="107"/>
                    <a:pt x="131" y="107"/>
                    <a:pt x="130" y="107"/>
                  </a:cubicBezTo>
                  <a:cubicBezTo>
                    <a:pt x="128" y="108"/>
                    <a:pt x="126" y="109"/>
                    <a:pt x="124" y="110"/>
                  </a:cubicBezTo>
                  <a:cubicBezTo>
                    <a:pt x="123" y="110"/>
                    <a:pt x="123" y="110"/>
                    <a:pt x="123" y="110"/>
                  </a:cubicBezTo>
                  <a:cubicBezTo>
                    <a:pt x="122" y="110"/>
                    <a:pt x="121" y="111"/>
                    <a:pt x="120" y="112"/>
                  </a:cubicBezTo>
                  <a:cubicBezTo>
                    <a:pt x="120" y="113"/>
                    <a:pt x="119" y="113"/>
                    <a:pt x="119" y="113"/>
                  </a:cubicBezTo>
                  <a:close/>
                  <a:moveTo>
                    <a:pt x="137" y="106"/>
                  </a:moveTo>
                  <a:cubicBezTo>
                    <a:pt x="138" y="107"/>
                    <a:pt x="139" y="108"/>
                    <a:pt x="141" y="108"/>
                  </a:cubicBezTo>
                  <a:cubicBezTo>
                    <a:pt x="143" y="110"/>
                    <a:pt x="146" y="111"/>
                    <a:pt x="148" y="111"/>
                  </a:cubicBezTo>
                  <a:cubicBezTo>
                    <a:pt x="152" y="113"/>
                    <a:pt x="157" y="115"/>
                    <a:pt x="161" y="118"/>
                  </a:cubicBezTo>
                  <a:cubicBezTo>
                    <a:pt x="163" y="119"/>
                    <a:pt x="164" y="120"/>
                    <a:pt x="165" y="121"/>
                  </a:cubicBezTo>
                  <a:cubicBezTo>
                    <a:pt x="169" y="123"/>
                    <a:pt x="172" y="125"/>
                    <a:pt x="175" y="127"/>
                  </a:cubicBezTo>
                  <a:cubicBezTo>
                    <a:pt x="178" y="129"/>
                    <a:pt x="180" y="131"/>
                    <a:pt x="181" y="132"/>
                  </a:cubicBezTo>
                  <a:cubicBezTo>
                    <a:pt x="182" y="126"/>
                    <a:pt x="182" y="119"/>
                    <a:pt x="182" y="112"/>
                  </a:cubicBezTo>
                  <a:cubicBezTo>
                    <a:pt x="180" y="111"/>
                    <a:pt x="179" y="111"/>
                    <a:pt x="178" y="110"/>
                  </a:cubicBezTo>
                  <a:cubicBezTo>
                    <a:pt x="177" y="110"/>
                    <a:pt x="177" y="109"/>
                    <a:pt x="176" y="109"/>
                  </a:cubicBezTo>
                  <a:cubicBezTo>
                    <a:pt x="176" y="109"/>
                    <a:pt x="176" y="109"/>
                    <a:pt x="176" y="109"/>
                  </a:cubicBezTo>
                  <a:cubicBezTo>
                    <a:pt x="174" y="108"/>
                    <a:pt x="171" y="107"/>
                    <a:pt x="169" y="105"/>
                  </a:cubicBezTo>
                  <a:cubicBezTo>
                    <a:pt x="167" y="104"/>
                    <a:pt x="164" y="103"/>
                    <a:pt x="161" y="102"/>
                  </a:cubicBezTo>
                  <a:cubicBezTo>
                    <a:pt x="161" y="102"/>
                    <a:pt x="160" y="102"/>
                    <a:pt x="160" y="102"/>
                  </a:cubicBezTo>
                  <a:cubicBezTo>
                    <a:pt x="158" y="101"/>
                    <a:pt x="157" y="101"/>
                    <a:pt x="156" y="100"/>
                  </a:cubicBezTo>
                  <a:cubicBezTo>
                    <a:pt x="154" y="100"/>
                    <a:pt x="154" y="100"/>
                    <a:pt x="154" y="100"/>
                  </a:cubicBezTo>
                  <a:cubicBezTo>
                    <a:pt x="151" y="102"/>
                    <a:pt x="147" y="103"/>
                    <a:pt x="144" y="104"/>
                  </a:cubicBezTo>
                  <a:cubicBezTo>
                    <a:pt x="141" y="105"/>
                    <a:pt x="139" y="105"/>
                    <a:pt x="137" y="106"/>
                  </a:cubicBezTo>
                  <a:close/>
                  <a:moveTo>
                    <a:pt x="116" y="108"/>
                  </a:moveTo>
                  <a:cubicBezTo>
                    <a:pt x="117" y="109"/>
                    <a:pt x="117" y="110"/>
                    <a:pt x="117" y="111"/>
                  </a:cubicBezTo>
                  <a:cubicBezTo>
                    <a:pt x="117" y="111"/>
                    <a:pt x="117" y="111"/>
                    <a:pt x="117" y="111"/>
                  </a:cubicBezTo>
                  <a:cubicBezTo>
                    <a:pt x="118" y="109"/>
                    <a:pt x="119" y="108"/>
                    <a:pt x="121" y="107"/>
                  </a:cubicBezTo>
                  <a:cubicBezTo>
                    <a:pt x="119" y="108"/>
                    <a:pt x="118" y="108"/>
                    <a:pt x="116" y="108"/>
                  </a:cubicBezTo>
                  <a:close/>
                  <a:moveTo>
                    <a:pt x="161" y="98"/>
                  </a:moveTo>
                  <a:cubicBezTo>
                    <a:pt x="161" y="99"/>
                    <a:pt x="162" y="99"/>
                    <a:pt x="162" y="99"/>
                  </a:cubicBezTo>
                  <a:cubicBezTo>
                    <a:pt x="165" y="100"/>
                    <a:pt x="167" y="101"/>
                    <a:pt x="170" y="102"/>
                  </a:cubicBezTo>
                  <a:cubicBezTo>
                    <a:pt x="172" y="103"/>
                    <a:pt x="175" y="105"/>
                    <a:pt x="178" y="106"/>
                  </a:cubicBezTo>
                  <a:cubicBezTo>
                    <a:pt x="178" y="106"/>
                    <a:pt x="179" y="107"/>
                    <a:pt x="179" y="107"/>
                  </a:cubicBezTo>
                  <a:cubicBezTo>
                    <a:pt x="180" y="107"/>
                    <a:pt x="181" y="107"/>
                    <a:pt x="181" y="108"/>
                  </a:cubicBezTo>
                  <a:cubicBezTo>
                    <a:pt x="181" y="102"/>
                    <a:pt x="180" y="97"/>
                    <a:pt x="178" y="92"/>
                  </a:cubicBezTo>
                  <a:cubicBezTo>
                    <a:pt x="173" y="94"/>
                    <a:pt x="167" y="97"/>
                    <a:pt x="161" y="98"/>
                  </a:cubicBezTo>
                  <a:cubicBezTo>
                    <a:pt x="161" y="98"/>
                    <a:pt x="161" y="98"/>
                    <a:pt x="161" y="98"/>
                  </a:cubicBezTo>
                  <a:close/>
                  <a:moveTo>
                    <a:pt x="114" y="103"/>
                  </a:moveTo>
                  <a:cubicBezTo>
                    <a:pt x="115" y="104"/>
                    <a:pt x="115" y="104"/>
                    <a:pt x="115" y="105"/>
                  </a:cubicBezTo>
                  <a:cubicBezTo>
                    <a:pt x="122" y="103"/>
                    <a:pt x="128" y="100"/>
                    <a:pt x="134" y="97"/>
                  </a:cubicBezTo>
                  <a:cubicBezTo>
                    <a:pt x="138" y="96"/>
                    <a:pt x="141" y="94"/>
                    <a:pt x="144" y="93"/>
                  </a:cubicBezTo>
                  <a:cubicBezTo>
                    <a:pt x="148" y="92"/>
                    <a:pt x="151" y="90"/>
                    <a:pt x="155" y="89"/>
                  </a:cubicBezTo>
                  <a:cubicBezTo>
                    <a:pt x="155" y="89"/>
                    <a:pt x="155" y="89"/>
                    <a:pt x="155" y="89"/>
                  </a:cubicBezTo>
                  <a:cubicBezTo>
                    <a:pt x="156" y="86"/>
                    <a:pt x="158" y="84"/>
                    <a:pt x="160" y="82"/>
                  </a:cubicBezTo>
                  <a:cubicBezTo>
                    <a:pt x="162" y="79"/>
                    <a:pt x="165" y="76"/>
                    <a:pt x="168" y="74"/>
                  </a:cubicBezTo>
                  <a:cubicBezTo>
                    <a:pt x="168" y="74"/>
                    <a:pt x="168" y="74"/>
                    <a:pt x="169" y="74"/>
                  </a:cubicBezTo>
                  <a:cubicBezTo>
                    <a:pt x="169" y="74"/>
                    <a:pt x="170" y="74"/>
                    <a:pt x="170" y="75"/>
                  </a:cubicBezTo>
                  <a:cubicBezTo>
                    <a:pt x="170" y="76"/>
                    <a:pt x="170" y="76"/>
                    <a:pt x="169" y="77"/>
                  </a:cubicBezTo>
                  <a:cubicBezTo>
                    <a:pt x="167" y="79"/>
                    <a:pt x="165" y="81"/>
                    <a:pt x="162" y="84"/>
                  </a:cubicBezTo>
                  <a:cubicBezTo>
                    <a:pt x="162" y="85"/>
                    <a:pt x="161" y="86"/>
                    <a:pt x="160" y="87"/>
                  </a:cubicBezTo>
                  <a:cubicBezTo>
                    <a:pt x="160" y="87"/>
                    <a:pt x="160" y="87"/>
                    <a:pt x="160" y="87"/>
                  </a:cubicBezTo>
                  <a:cubicBezTo>
                    <a:pt x="160" y="87"/>
                    <a:pt x="160" y="87"/>
                    <a:pt x="160" y="87"/>
                  </a:cubicBezTo>
                  <a:cubicBezTo>
                    <a:pt x="162" y="86"/>
                    <a:pt x="164" y="86"/>
                    <a:pt x="166" y="85"/>
                  </a:cubicBezTo>
                  <a:cubicBezTo>
                    <a:pt x="167" y="84"/>
                    <a:pt x="167" y="83"/>
                    <a:pt x="168" y="83"/>
                  </a:cubicBezTo>
                  <a:cubicBezTo>
                    <a:pt x="168" y="82"/>
                    <a:pt x="168" y="82"/>
                    <a:pt x="169" y="82"/>
                  </a:cubicBezTo>
                  <a:cubicBezTo>
                    <a:pt x="170" y="80"/>
                    <a:pt x="170" y="79"/>
                    <a:pt x="171" y="78"/>
                  </a:cubicBezTo>
                  <a:cubicBezTo>
                    <a:pt x="169" y="71"/>
                    <a:pt x="166" y="64"/>
                    <a:pt x="162" y="58"/>
                  </a:cubicBezTo>
                  <a:cubicBezTo>
                    <a:pt x="158" y="52"/>
                    <a:pt x="154" y="44"/>
                    <a:pt x="148" y="39"/>
                  </a:cubicBezTo>
                  <a:cubicBezTo>
                    <a:pt x="142" y="33"/>
                    <a:pt x="135" y="27"/>
                    <a:pt x="127" y="23"/>
                  </a:cubicBezTo>
                  <a:cubicBezTo>
                    <a:pt x="122" y="20"/>
                    <a:pt x="118" y="18"/>
                    <a:pt x="114" y="17"/>
                  </a:cubicBezTo>
                  <a:cubicBezTo>
                    <a:pt x="112" y="20"/>
                    <a:pt x="111" y="24"/>
                    <a:pt x="109" y="27"/>
                  </a:cubicBezTo>
                  <a:cubicBezTo>
                    <a:pt x="108" y="28"/>
                    <a:pt x="108" y="28"/>
                    <a:pt x="107" y="29"/>
                  </a:cubicBezTo>
                  <a:cubicBezTo>
                    <a:pt x="105" y="34"/>
                    <a:pt x="102" y="38"/>
                    <a:pt x="99" y="44"/>
                  </a:cubicBezTo>
                  <a:cubicBezTo>
                    <a:pt x="98" y="46"/>
                    <a:pt x="97" y="47"/>
                    <a:pt x="96" y="49"/>
                  </a:cubicBezTo>
                  <a:cubicBezTo>
                    <a:pt x="94" y="52"/>
                    <a:pt x="93" y="55"/>
                    <a:pt x="91" y="58"/>
                  </a:cubicBezTo>
                  <a:cubicBezTo>
                    <a:pt x="90" y="61"/>
                    <a:pt x="88" y="63"/>
                    <a:pt x="87" y="65"/>
                  </a:cubicBezTo>
                  <a:cubicBezTo>
                    <a:pt x="87" y="66"/>
                    <a:pt x="87" y="66"/>
                    <a:pt x="86" y="67"/>
                  </a:cubicBezTo>
                  <a:cubicBezTo>
                    <a:pt x="86" y="68"/>
                    <a:pt x="85" y="69"/>
                    <a:pt x="84" y="70"/>
                  </a:cubicBezTo>
                  <a:cubicBezTo>
                    <a:pt x="83" y="71"/>
                    <a:pt x="83" y="71"/>
                    <a:pt x="83" y="71"/>
                  </a:cubicBezTo>
                  <a:cubicBezTo>
                    <a:pt x="83" y="71"/>
                    <a:pt x="82" y="71"/>
                    <a:pt x="82" y="70"/>
                  </a:cubicBezTo>
                  <a:cubicBezTo>
                    <a:pt x="82" y="71"/>
                    <a:pt x="82" y="71"/>
                    <a:pt x="82" y="72"/>
                  </a:cubicBezTo>
                  <a:cubicBezTo>
                    <a:pt x="92" y="75"/>
                    <a:pt x="102" y="82"/>
                    <a:pt x="108" y="91"/>
                  </a:cubicBezTo>
                  <a:cubicBezTo>
                    <a:pt x="110" y="93"/>
                    <a:pt x="111" y="96"/>
                    <a:pt x="113" y="99"/>
                  </a:cubicBezTo>
                  <a:cubicBezTo>
                    <a:pt x="115" y="95"/>
                    <a:pt x="118" y="91"/>
                    <a:pt x="120" y="88"/>
                  </a:cubicBezTo>
                  <a:cubicBezTo>
                    <a:pt x="124" y="84"/>
                    <a:pt x="128" y="80"/>
                    <a:pt x="132" y="77"/>
                  </a:cubicBezTo>
                  <a:cubicBezTo>
                    <a:pt x="133" y="76"/>
                    <a:pt x="133" y="76"/>
                    <a:pt x="133" y="76"/>
                  </a:cubicBezTo>
                  <a:cubicBezTo>
                    <a:pt x="140" y="68"/>
                    <a:pt x="148" y="61"/>
                    <a:pt x="153" y="51"/>
                  </a:cubicBezTo>
                  <a:cubicBezTo>
                    <a:pt x="153" y="51"/>
                    <a:pt x="153" y="51"/>
                    <a:pt x="154" y="51"/>
                  </a:cubicBezTo>
                  <a:cubicBezTo>
                    <a:pt x="154" y="51"/>
                    <a:pt x="155" y="51"/>
                    <a:pt x="155" y="51"/>
                  </a:cubicBezTo>
                  <a:cubicBezTo>
                    <a:pt x="155" y="52"/>
                    <a:pt x="155" y="52"/>
                    <a:pt x="155" y="53"/>
                  </a:cubicBezTo>
                  <a:cubicBezTo>
                    <a:pt x="150" y="62"/>
                    <a:pt x="143" y="70"/>
                    <a:pt x="135" y="78"/>
                  </a:cubicBezTo>
                  <a:cubicBezTo>
                    <a:pt x="134" y="79"/>
                    <a:pt x="134" y="79"/>
                    <a:pt x="134" y="79"/>
                  </a:cubicBezTo>
                  <a:cubicBezTo>
                    <a:pt x="131" y="82"/>
                    <a:pt x="127" y="86"/>
                    <a:pt x="124" y="90"/>
                  </a:cubicBezTo>
                  <a:cubicBezTo>
                    <a:pt x="122" y="92"/>
                    <a:pt x="120" y="95"/>
                    <a:pt x="118" y="97"/>
                  </a:cubicBezTo>
                  <a:cubicBezTo>
                    <a:pt x="118" y="98"/>
                    <a:pt x="117" y="99"/>
                    <a:pt x="117" y="100"/>
                  </a:cubicBezTo>
                  <a:cubicBezTo>
                    <a:pt x="116" y="101"/>
                    <a:pt x="115" y="102"/>
                    <a:pt x="114" y="103"/>
                  </a:cubicBezTo>
                  <a:close/>
                  <a:moveTo>
                    <a:pt x="171" y="83"/>
                  </a:moveTo>
                  <a:cubicBezTo>
                    <a:pt x="171" y="82"/>
                    <a:pt x="172" y="82"/>
                    <a:pt x="172" y="82"/>
                  </a:cubicBezTo>
                  <a:cubicBezTo>
                    <a:pt x="172" y="82"/>
                    <a:pt x="172" y="82"/>
                    <a:pt x="172" y="81"/>
                  </a:cubicBezTo>
                  <a:cubicBezTo>
                    <a:pt x="172" y="82"/>
                    <a:pt x="171" y="82"/>
                    <a:pt x="171" y="83"/>
                  </a:cubicBezTo>
                  <a:close/>
                  <a:moveTo>
                    <a:pt x="74" y="70"/>
                  </a:moveTo>
                  <a:cubicBezTo>
                    <a:pt x="74" y="70"/>
                    <a:pt x="74" y="70"/>
                    <a:pt x="74" y="70"/>
                  </a:cubicBezTo>
                  <a:cubicBezTo>
                    <a:pt x="74" y="70"/>
                    <a:pt x="74" y="70"/>
                    <a:pt x="74" y="70"/>
                  </a:cubicBezTo>
                  <a:cubicBezTo>
                    <a:pt x="74" y="70"/>
                    <a:pt x="74" y="70"/>
                    <a:pt x="74" y="70"/>
                  </a:cubicBezTo>
                  <a:close/>
                  <a:moveTo>
                    <a:pt x="66" y="67"/>
                  </a:moveTo>
                  <a:cubicBezTo>
                    <a:pt x="66" y="67"/>
                    <a:pt x="66" y="67"/>
                    <a:pt x="66" y="68"/>
                  </a:cubicBezTo>
                  <a:cubicBezTo>
                    <a:pt x="66" y="68"/>
                    <a:pt x="67" y="68"/>
                    <a:pt x="67" y="68"/>
                  </a:cubicBezTo>
                  <a:cubicBezTo>
                    <a:pt x="67" y="67"/>
                    <a:pt x="67" y="67"/>
                    <a:pt x="67" y="67"/>
                  </a:cubicBezTo>
                  <a:cubicBezTo>
                    <a:pt x="67" y="67"/>
                    <a:pt x="67" y="67"/>
                    <a:pt x="67" y="67"/>
                  </a:cubicBezTo>
                  <a:cubicBezTo>
                    <a:pt x="67" y="67"/>
                    <a:pt x="66" y="67"/>
                    <a:pt x="66" y="67"/>
                  </a:cubicBezTo>
                  <a:cubicBezTo>
                    <a:pt x="66" y="67"/>
                    <a:pt x="66" y="67"/>
                    <a:pt x="66" y="67"/>
                  </a:cubicBezTo>
                  <a:cubicBezTo>
                    <a:pt x="66" y="67"/>
                    <a:pt x="66" y="67"/>
                    <a:pt x="66" y="67"/>
                  </a:cubicBezTo>
                  <a:close/>
                  <a:moveTo>
                    <a:pt x="66" y="64"/>
                  </a:moveTo>
                  <a:cubicBezTo>
                    <a:pt x="66" y="64"/>
                    <a:pt x="66" y="64"/>
                    <a:pt x="66" y="64"/>
                  </a:cubicBezTo>
                  <a:cubicBezTo>
                    <a:pt x="66" y="64"/>
                    <a:pt x="66" y="64"/>
                    <a:pt x="66" y="64"/>
                  </a:cubicBezTo>
                  <a:cubicBezTo>
                    <a:pt x="66" y="64"/>
                    <a:pt x="67" y="64"/>
                    <a:pt x="67" y="64"/>
                  </a:cubicBezTo>
                  <a:cubicBezTo>
                    <a:pt x="67" y="64"/>
                    <a:pt x="67" y="64"/>
                    <a:pt x="67" y="64"/>
                  </a:cubicBezTo>
                  <a:cubicBezTo>
                    <a:pt x="67" y="64"/>
                    <a:pt x="67" y="64"/>
                    <a:pt x="66" y="64"/>
                  </a:cubicBezTo>
                  <a:cubicBezTo>
                    <a:pt x="66" y="64"/>
                    <a:pt x="66" y="64"/>
                    <a:pt x="66" y="64"/>
                  </a:cubicBezTo>
                  <a:cubicBezTo>
                    <a:pt x="66" y="64"/>
                    <a:pt x="66" y="64"/>
                    <a:pt x="66" y="64"/>
                  </a:cubicBezTo>
                  <a:close/>
                  <a:moveTo>
                    <a:pt x="86" y="49"/>
                  </a:moveTo>
                  <a:cubicBezTo>
                    <a:pt x="84" y="54"/>
                    <a:pt x="83" y="58"/>
                    <a:pt x="82" y="63"/>
                  </a:cubicBezTo>
                  <a:cubicBezTo>
                    <a:pt x="82" y="63"/>
                    <a:pt x="81" y="63"/>
                    <a:pt x="81" y="64"/>
                  </a:cubicBezTo>
                  <a:cubicBezTo>
                    <a:pt x="82" y="63"/>
                    <a:pt x="82" y="63"/>
                    <a:pt x="82" y="62"/>
                  </a:cubicBezTo>
                  <a:cubicBezTo>
                    <a:pt x="83" y="60"/>
                    <a:pt x="84" y="59"/>
                    <a:pt x="85" y="57"/>
                  </a:cubicBezTo>
                  <a:cubicBezTo>
                    <a:pt x="86" y="54"/>
                    <a:pt x="87" y="52"/>
                    <a:pt x="88" y="49"/>
                  </a:cubicBezTo>
                  <a:cubicBezTo>
                    <a:pt x="88" y="49"/>
                    <a:pt x="89" y="48"/>
                    <a:pt x="89" y="47"/>
                  </a:cubicBezTo>
                  <a:cubicBezTo>
                    <a:pt x="88" y="47"/>
                    <a:pt x="87" y="47"/>
                    <a:pt x="86" y="47"/>
                  </a:cubicBezTo>
                  <a:cubicBezTo>
                    <a:pt x="86" y="48"/>
                    <a:pt x="86" y="48"/>
                    <a:pt x="86" y="49"/>
                  </a:cubicBezTo>
                  <a:close/>
                  <a:moveTo>
                    <a:pt x="72" y="62"/>
                  </a:moveTo>
                  <a:cubicBezTo>
                    <a:pt x="72" y="62"/>
                    <a:pt x="72" y="62"/>
                    <a:pt x="72" y="62"/>
                  </a:cubicBezTo>
                  <a:cubicBezTo>
                    <a:pt x="72" y="62"/>
                    <a:pt x="72" y="62"/>
                    <a:pt x="73" y="62"/>
                  </a:cubicBezTo>
                  <a:cubicBezTo>
                    <a:pt x="73" y="62"/>
                    <a:pt x="73" y="62"/>
                    <a:pt x="73" y="62"/>
                  </a:cubicBezTo>
                  <a:cubicBezTo>
                    <a:pt x="72" y="62"/>
                    <a:pt x="72" y="62"/>
                    <a:pt x="72" y="62"/>
                  </a:cubicBezTo>
                  <a:cubicBezTo>
                    <a:pt x="72" y="62"/>
                    <a:pt x="72" y="62"/>
                    <a:pt x="72" y="62"/>
                  </a:cubicBezTo>
                  <a:close/>
                  <a:moveTo>
                    <a:pt x="70" y="54"/>
                  </a:moveTo>
                  <a:cubicBezTo>
                    <a:pt x="70" y="55"/>
                    <a:pt x="70" y="56"/>
                    <a:pt x="70" y="57"/>
                  </a:cubicBezTo>
                  <a:cubicBezTo>
                    <a:pt x="70" y="57"/>
                    <a:pt x="71" y="57"/>
                    <a:pt x="72" y="57"/>
                  </a:cubicBezTo>
                  <a:cubicBezTo>
                    <a:pt x="71" y="56"/>
                    <a:pt x="71" y="56"/>
                    <a:pt x="71" y="56"/>
                  </a:cubicBezTo>
                  <a:cubicBezTo>
                    <a:pt x="71" y="56"/>
                    <a:pt x="71" y="55"/>
                    <a:pt x="71" y="54"/>
                  </a:cubicBezTo>
                  <a:cubicBezTo>
                    <a:pt x="71" y="54"/>
                    <a:pt x="70" y="54"/>
                    <a:pt x="70" y="54"/>
                  </a:cubicBezTo>
                  <a:close/>
                  <a:moveTo>
                    <a:pt x="66" y="54"/>
                  </a:moveTo>
                  <a:cubicBezTo>
                    <a:pt x="66" y="55"/>
                    <a:pt x="67" y="55"/>
                    <a:pt x="67" y="56"/>
                  </a:cubicBezTo>
                  <a:cubicBezTo>
                    <a:pt x="67" y="56"/>
                    <a:pt x="67" y="56"/>
                    <a:pt x="67" y="56"/>
                  </a:cubicBezTo>
                  <a:cubicBezTo>
                    <a:pt x="67" y="55"/>
                    <a:pt x="67" y="54"/>
                    <a:pt x="67" y="54"/>
                  </a:cubicBezTo>
                  <a:cubicBezTo>
                    <a:pt x="67" y="54"/>
                    <a:pt x="66" y="53"/>
                    <a:pt x="66" y="53"/>
                  </a:cubicBezTo>
                  <a:cubicBezTo>
                    <a:pt x="66" y="53"/>
                    <a:pt x="66" y="52"/>
                    <a:pt x="66" y="52"/>
                  </a:cubicBezTo>
                  <a:cubicBezTo>
                    <a:pt x="66" y="52"/>
                    <a:pt x="66" y="51"/>
                    <a:pt x="66" y="51"/>
                  </a:cubicBezTo>
                  <a:cubicBezTo>
                    <a:pt x="66" y="50"/>
                    <a:pt x="66" y="50"/>
                    <a:pt x="66" y="50"/>
                  </a:cubicBezTo>
                  <a:cubicBezTo>
                    <a:pt x="66" y="51"/>
                    <a:pt x="66" y="53"/>
                    <a:pt x="66" y="54"/>
                  </a:cubicBezTo>
                  <a:close/>
                  <a:moveTo>
                    <a:pt x="78" y="54"/>
                  </a:moveTo>
                  <a:cubicBezTo>
                    <a:pt x="78" y="54"/>
                    <a:pt x="78" y="54"/>
                    <a:pt x="79" y="54"/>
                  </a:cubicBezTo>
                  <a:cubicBezTo>
                    <a:pt x="79" y="53"/>
                    <a:pt x="78" y="53"/>
                    <a:pt x="78" y="52"/>
                  </a:cubicBezTo>
                  <a:cubicBezTo>
                    <a:pt x="78" y="52"/>
                    <a:pt x="78" y="52"/>
                    <a:pt x="78" y="53"/>
                  </a:cubicBezTo>
                  <a:cubicBezTo>
                    <a:pt x="78" y="53"/>
                    <a:pt x="78" y="54"/>
                    <a:pt x="78" y="54"/>
                  </a:cubicBezTo>
                  <a:close/>
                  <a:moveTo>
                    <a:pt x="105" y="14"/>
                  </a:moveTo>
                  <a:cubicBezTo>
                    <a:pt x="104" y="20"/>
                    <a:pt x="101" y="26"/>
                    <a:pt x="98" y="33"/>
                  </a:cubicBezTo>
                  <a:cubicBezTo>
                    <a:pt x="97" y="36"/>
                    <a:pt x="96" y="39"/>
                    <a:pt x="95" y="42"/>
                  </a:cubicBezTo>
                  <a:cubicBezTo>
                    <a:pt x="94" y="44"/>
                    <a:pt x="93" y="47"/>
                    <a:pt x="91" y="50"/>
                  </a:cubicBezTo>
                  <a:cubicBezTo>
                    <a:pt x="91" y="51"/>
                    <a:pt x="90" y="52"/>
                    <a:pt x="90" y="53"/>
                  </a:cubicBezTo>
                  <a:cubicBezTo>
                    <a:pt x="91" y="52"/>
                    <a:pt x="92" y="50"/>
                    <a:pt x="92" y="49"/>
                  </a:cubicBezTo>
                  <a:cubicBezTo>
                    <a:pt x="94" y="47"/>
                    <a:pt x="95" y="44"/>
                    <a:pt x="97" y="42"/>
                  </a:cubicBezTo>
                  <a:cubicBezTo>
                    <a:pt x="99" y="37"/>
                    <a:pt x="102" y="32"/>
                    <a:pt x="105" y="27"/>
                  </a:cubicBezTo>
                  <a:cubicBezTo>
                    <a:pt x="106" y="25"/>
                    <a:pt x="107" y="24"/>
                    <a:pt x="108" y="22"/>
                  </a:cubicBezTo>
                  <a:cubicBezTo>
                    <a:pt x="109" y="20"/>
                    <a:pt x="110" y="18"/>
                    <a:pt x="111" y="16"/>
                  </a:cubicBezTo>
                  <a:cubicBezTo>
                    <a:pt x="109" y="15"/>
                    <a:pt x="107" y="15"/>
                    <a:pt x="105" y="14"/>
                  </a:cubicBezTo>
                  <a:close/>
                  <a:moveTo>
                    <a:pt x="69" y="51"/>
                  </a:moveTo>
                  <a:cubicBezTo>
                    <a:pt x="69" y="51"/>
                    <a:pt x="70" y="51"/>
                    <a:pt x="70" y="51"/>
                  </a:cubicBezTo>
                  <a:cubicBezTo>
                    <a:pt x="70" y="50"/>
                    <a:pt x="70" y="50"/>
                    <a:pt x="70" y="50"/>
                  </a:cubicBezTo>
                  <a:cubicBezTo>
                    <a:pt x="70" y="50"/>
                    <a:pt x="69" y="50"/>
                    <a:pt x="69" y="50"/>
                  </a:cubicBezTo>
                  <a:cubicBezTo>
                    <a:pt x="69" y="50"/>
                    <a:pt x="69" y="51"/>
                    <a:pt x="69" y="51"/>
                  </a:cubicBezTo>
                  <a:close/>
                  <a:moveTo>
                    <a:pt x="81" y="48"/>
                  </a:moveTo>
                  <a:cubicBezTo>
                    <a:pt x="81" y="49"/>
                    <a:pt x="81" y="49"/>
                    <a:pt x="82" y="49"/>
                  </a:cubicBezTo>
                  <a:cubicBezTo>
                    <a:pt x="82" y="49"/>
                    <a:pt x="82" y="48"/>
                    <a:pt x="82" y="48"/>
                  </a:cubicBezTo>
                  <a:cubicBezTo>
                    <a:pt x="81" y="48"/>
                    <a:pt x="81" y="48"/>
                    <a:pt x="81" y="48"/>
                  </a:cubicBezTo>
                  <a:cubicBezTo>
                    <a:pt x="81" y="48"/>
                    <a:pt x="81" y="48"/>
                    <a:pt x="81" y="48"/>
                  </a:cubicBezTo>
                  <a:close/>
                  <a:moveTo>
                    <a:pt x="68" y="47"/>
                  </a:moveTo>
                  <a:cubicBezTo>
                    <a:pt x="68" y="47"/>
                    <a:pt x="69" y="47"/>
                    <a:pt x="69" y="47"/>
                  </a:cubicBezTo>
                  <a:cubicBezTo>
                    <a:pt x="69" y="46"/>
                    <a:pt x="69" y="46"/>
                    <a:pt x="69" y="46"/>
                  </a:cubicBezTo>
                  <a:cubicBezTo>
                    <a:pt x="69" y="46"/>
                    <a:pt x="68" y="46"/>
                    <a:pt x="68" y="46"/>
                  </a:cubicBezTo>
                  <a:cubicBezTo>
                    <a:pt x="68" y="46"/>
                    <a:pt x="68" y="47"/>
                    <a:pt x="68" y="47"/>
                  </a:cubicBezTo>
                  <a:close/>
                  <a:moveTo>
                    <a:pt x="72" y="45"/>
                  </a:moveTo>
                  <a:cubicBezTo>
                    <a:pt x="72" y="46"/>
                    <a:pt x="73" y="46"/>
                    <a:pt x="73" y="46"/>
                  </a:cubicBezTo>
                  <a:cubicBezTo>
                    <a:pt x="73" y="46"/>
                    <a:pt x="73" y="46"/>
                    <a:pt x="73" y="46"/>
                  </a:cubicBezTo>
                  <a:cubicBezTo>
                    <a:pt x="73" y="46"/>
                    <a:pt x="73" y="46"/>
                    <a:pt x="73" y="45"/>
                  </a:cubicBezTo>
                  <a:cubicBezTo>
                    <a:pt x="73" y="45"/>
                    <a:pt x="73" y="45"/>
                    <a:pt x="72" y="45"/>
                  </a:cubicBezTo>
                  <a:close/>
                  <a:moveTo>
                    <a:pt x="76" y="46"/>
                  </a:moveTo>
                  <a:cubicBezTo>
                    <a:pt x="77" y="46"/>
                    <a:pt x="77" y="46"/>
                    <a:pt x="77" y="46"/>
                  </a:cubicBezTo>
                  <a:cubicBezTo>
                    <a:pt x="77" y="45"/>
                    <a:pt x="77" y="45"/>
                    <a:pt x="77" y="44"/>
                  </a:cubicBezTo>
                  <a:cubicBezTo>
                    <a:pt x="76" y="45"/>
                    <a:pt x="76" y="45"/>
                    <a:pt x="76" y="45"/>
                  </a:cubicBezTo>
                  <a:cubicBezTo>
                    <a:pt x="76" y="45"/>
                    <a:pt x="76" y="45"/>
                    <a:pt x="76" y="46"/>
                  </a:cubicBezTo>
                  <a:close/>
                  <a:moveTo>
                    <a:pt x="80" y="45"/>
                  </a:moveTo>
                  <a:cubicBezTo>
                    <a:pt x="80" y="45"/>
                    <a:pt x="81" y="45"/>
                    <a:pt x="81" y="45"/>
                  </a:cubicBezTo>
                  <a:cubicBezTo>
                    <a:pt x="81" y="44"/>
                    <a:pt x="81" y="44"/>
                    <a:pt x="81" y="44"/>
                  </a:cubicBezTo>
                  <a:cubicBezTo>
                    <a:pt x="81" y="44"/>
                    <a:pt x="81" y="44"/>
                    <a:pt x="81" y="44"/>
                  </a:cubicBezTo>
                  <a:cubicBezTo>
                    <a:pt x="80" y="44"/>
                    <a:pt x="80" y="44"/>
                    <a:pt x="80" y="44"/>
                  </a:cubicBezTo>
                  <a:cubicBezTo>
                    <a:pt x="80" y="44"/>
                    <a:pt x="80" y="45"/>
                    <a:pt x="80" y="45"/>
                  </a:cubicBezTo>
                  <a:close/>
                  <a:moveTo>
                    <a:pt x="83" y="43"/>
                  </a:moveTo>
                  <a:cubicBezTo>
                    <a:pt x="83" y="44"/>
                    <a:pt x="83" y="44"/>
                    <a:pt x="83" y="44"/>
                  </a:cubicBezTo>
                  <a:cubicBezTo>
                    <a:pt x="82" y="44"/>
                    <a:pt x="82" y="44"/>
                    <a:pt x="82" y="44"/>
                  </a:cubicBezTo>
                  <a:cubicBezTo>
                    <a:pt x="83" y="44"/>
                    <a:pt x="83" y="44"/>
                    <a:pt x="83" y="44"/>
                  </a:cubicBezTo>
                  <a:cubicBezTo>
                    <a:pt x="83" y="43"/>
                    <a:pt x="83" y="43"/>
                    <a:pt x="83" y="43"/>
                  </a:cubicBezTo>
                  <a:cubicBezTo>
                    <a:pt x="83" y="43"/>
                    <a:pt x="83" y="43"/>
                    <a:pt x="83" y="43"/>
                  </a:cubicBezTo>
                  <a:cubicBezTo>
                    <a:pt x="83" y="43"/>
                    <a:pt x="83" y="43"/>
                    <a:pt x="83" y="43"/>
                  </a:cubicBezTo>
                  <a:close/>
                  <a:moveTo>
                    <a:pt x="67" y="42"/>
                  </a:moveTo>
                  <a:cubicBezTo>
                    <a:pt x="67" y="42"/>
                    <a:pt x="67" y="43"/>
                    <a:pt x="67" y="43"/>
                  </a:cubicBezTo>
                  <a:cubicBezTo>
                    <a:pt x="68" y="43"/>
                    <a:pt x="68" y="43"/>
                    <a:pt x="68" y="43"/>
                  </a:cubicBezTo>
                  <a:cubicBezTo>
                    <a:pt x="68" y="43"/>
                    <a:pt x="68" y="42"/>
                    <a:pt x="67" y="42"/>
                  </a:cubicBezTo>
                  <a:cubicBezTo>
                    <a:pt x="67" y="42"/>
                    <a:pt x="67" y="42"/>
                    <a:pt x="67" y="42"/>
                  </a:cubicBezTo>
                  <a:close/>
                  <a:moveTo>
                    <a:pt x="72" y="42"/>
                  </a:moveTo>
                  <a:cubicBezTo>
                    <a:pt x="72" y="42"/>
                    <a:pt x="72" y="42"/>
                    <a:pt x="72" y="42"/>
                  </a:cubicBezTo>
                  <a:cubicBezTo>
                    <a:pt x="72" y="42"/>
                    <a:pt x="72" y="42"/>
                    <a:pt x="72" y="42"/>
                  </a:cubicBezTo>
                  <a:close/>
                  <a:moveTo>
                    <a:pt x="82" y="40"/>
                  </a:moveTo>
                  <a:cubicBezTo>
                    <a:pt x="83" y="40"/>
                    <a:pt x="83" y="40"/>
                    <a:pt x="84" y="40"/>
                  </a:cubicBezTo>
                  <a:cubicBezTo>
                    <a:pt x="84" y="40"/>
                    <a:pt x="84" y="40"/>
                    <a:pt x="84" y="40"/>
                  </a:cubicBezTo>
                  <a:cubicBezTo>
                    <a:pt x="84" y="39"/>
                    <a:pt x="84" y="39"/>
                    <a:pt x="84" y="39"/>
                  </a:cubicBezTo>
                  <a:cubicBezTo>
                    <a:pt x="84" y="39"/>
                    <a:pt x="84" y="39"/>
                    <a:pt x="84" y="39"/>
                  </a:cubicBezTo>
                  <a:cubicBezTo>
                    <a:pt x="84" y="39"/>
                    <a:pt x="84" y="39"/>
                    <a:pt x="83" y="39"/>
                  </a:cubicBezTo>
                  <a:cubicBezTo>
                    <a:pt x="82" y="40"/>
                    <a:pt x="82" y="40"/>
                    <a:pt x="82" y="40"/>
                  </a:cubicBezTo>
                  <a:cubicBezTo>
                    <a:pt x="82" y="40"/>
                    <a:pt x="82" y="40"/>
                    <a:pt x="82" y="40"/>
                  </a:cubicBezTo>
                  <a:close/>
                  <a:moveTo>
                    <a:pt x="67" y="37"/>
                  </a:moveTo>
                  <a:cubicBezTo>
                    <a:pt x="67" y="38"/>
                    <a:pt x="67" y="38"/>
                    <a:pt x="67" y="39"/>
                  </a:cubicBezTo>
                  <a:cubicBezTo>
                    <a:pt x="67" y="39"/>
                    <a:pt x="67" y="39"/>
                    <a:pt x="68" y="39"/>
                  </a:cubicBezTo>
                  <a:cubicBezTo>
                    <a:pt x="68" y="38"/>
                    <a:pt x="67" y="38"/>
                    <a:pt x="67" y="37"/>
                  </a:cubicBezTo>
                  <a:cubicBezTo>
                    <a:pt x="67" y="37"/>
                    <a:pt x="67" y="37"/>
                    <a:pt x="67" y="37"/>
                  </a:cubicBezTo>
                  <a:cubicBezTo>
                    <a:pt x="67" y="37"/>
                    <a:pt x="67" y="37"/>
                    <a:pt x="67" y="37"/>
                  </a:cubicBezTo>
                  <a:close/>
                  <a:moveTo>
                    <a:pt x="71" y="38"/>
                  </a:moveTo>
                  <a:cubicBezTo>
                    <a:pt x="71" y="37"/>
                    <a:pt x="71" y="37"/>
                    <a:pt x="71" y="37"/>
                  </a:cubicBezTo>
                  <a:cubicBezTo>
                    <a:pt x="71" y="37"/>
                    <a:pt x="71" y="37"/>
                    <a:pt x="71" y="37"/>
                  </a:cubicBezTo>
                  <a:cubicBezTo>
                    <a:pt x="71" y="37"/>
                    <a:pt x="71" y="37"/>
                    <a:pt x="70" y="37"/>
                  </a:cubicBezTo>
                  <a:cubicBezTo>
                    <a:pt x="71" y="37"/>
                    <a:pt x="71" y="37"/>
                    <a:pt x="71" y="38"/>
                  </a:cubicBezTo>
                  <a:close/>
                  <a:moveTo>
                    <a:pt x="85" y="35"/>
                  </a:moveTo>
                  <a:cubicBezTo>
                    <a:pt x="85" y="35"/>
                    <a:pt x="85" y="35"/>
                    <a:pt x="86" y="35"/>
                  </a:cubicBezTo>
                  <a:cubicBezTo>
                    <a:pt x="86" y="35"/>
                    <a:pt x="86" y="35"/>
                    <a:pt x="86" y="35"/>
                  </a:cubicBezTo>
                  <a:cubicBezTo>
                    <a:pt x="86" y="35"/>
                    <a:pt x="85" y="35"/>
                    <a:pt x="85" y="35"/>
                  </a:cubicBezTo>
                  <a:cubicBezTo>
                    <a:pt x="85" y="35"/>
                    <a:pt x="85" y="35"/>
                    <a:pt x="85" y="35"/>
                  </a:cubicBezTo>
                  <a:close/>
                  <a:moveTo>
                    <a:pt x="67" y="35"/>
                  </a:moveTo>
                  <a:cubicBezTo>
                    <a:pt x="67" y="34"/>
                    <a:pt x="67" y="34"/>
                    <a:pt x="67" y="34"/>
                  </a:cubicBezTo>
                  <a:cubicBezTo>
                    <a:pt x="67" y="34"/>
                    <a:pt x="67" y="34"/>
                    <a:pt x="67" y="34"/>
                  </a:cubicBezTo>
                  <a:cubicBezTo>
                    <a:pt x="67" y="34"/>
                    <a:pt x="67" y="34"/>
                    <a:pt x="67" y="34"/>
                  </a:cubicBezTo>
                  <a:cubicBezTo>
                    <a:pt x="67" y="34"/>
                    <a:pt x="67" y="34"/>
                    <a:pt x="67" y="34"/>
                  </a:cubicBezTo>
                  <a:lnTo>
                    <a:pt x="67" y="35"/>
                  </a:lnTo>
                  <a:close/>
                  <a:moveTo>
                    <a:pt x="85" y="32"/>
                  </a:moveTo>
                  <a:cubicBezTo>
                    <a:pt x="86" y="32"/>
                    <a:pt x="86" y="32"/>
                    <a:pt x="86" y="33"/>
                  </a:cubicBezTo>
                  <a:cubicBezTo>
                    <a:pt x="87" y="32"/>
                    <a:pt x="87" y="32"/>
                    <a:pt x="87" y="31"/>
                  </a:cubicBezTo>
                  <a:cubicBezTo>
                    <a:pt x="86" y="32"/>
                    <a:pt x="86" y="32"/>
                    <a:pt x="85" y="32"/>
                  </a:cubicBezTo>
                  <a:close/>
                  <a:moveTo>
                    <a:pt x="69" y="30"/>
                  </a:moveTo>
                  <a:cubicBezTo>
                    <a:pt x="70" y="30"/>
                    <a:pt x="71" y="30"/>
                    <a:pt x="72" y="30"/>
                  </a:cubicBezTo>
                  <a:cubicBezTo>
                    <a:pt x="72" y="29"/>
                    <a:pt x="72" y="29"/>
                    <a:pt x="72" y="29"/>
                  </a:cubicBezTo>
                  <a:cubicBezTo>
                    <a:pt x="71" y="29"/>
                    <a:pt x="70" y="29"/>
                    <a:pt x="69" y="30"/>
                  </a:cubicBezTo>
                  <a:cubicBezTo>
                    <a:pt x="69" y="30"/>
                    <a:pt x="69" y="30"/>
                    <a:pt x="69" y="30"/>
                  </a:cubicBezTo>
                  <a:close/>
                  <a:moveTo>
                    <a:pt x="77" y="28"/>
                  </a:moveTo>
                  <a:cubicBezTo>
                    <a:pt x="77" y="28"/>
                    <a:pt x="77" y="28"/>
                    <a:pt x="77" y="28"/>
                  </a:cubicBezTo>
                  <a:cubicBezTo>
                    <a:pt x="77" y="28"/>
                    <a:pt x="77" y="27"/>
                    <a:pt x="77" y="27"/>
                  </a:cubicBezTo>
                  <a:cubicBezTo>
                    <a:pt x="77" y="27"/>
                    <a:pt x="77" y="27"/>
                    <a:pt x="77" y="27"/>
                  </a:cubicBezTo>
                  <a:lnTo>
                    <a:pt x="77" y="28"/>
                  </a:lnTo>
                  <a:close/>
                  <a:moveTo>
                    <a:pt x="68" y="26"/>
                  </a:moveTo>
                  <a:cubicBezTo>
                    <a:pt x="69" y="26"/>
                    <a:pt x="70" y="26"/>
                    <a:pt x="70" y="26"/>
                  </a:cubicBezTo>
                  <a:cubicBezTo>
                    <a:pt x="69" y="26"/>
                    <a:pt x="69" y="26"/>
                    <a:pt x="68" y="26"/>
                  </a:cubicBezTo>
                  <a:cubicBezTo>
                    <a:pt x="68" y="26"/>
                    <a:pt x="68" y="26"/>
                    <a:pt x="68" y="26"/>
                  </a:cubicBezTo>
                  <a:close/>
                  <a:moveTo>
                    <a:pt x="88" y="24"/>
                  </a:moveTo>
                  <a:cubicBezTo>
                    <a:pt x="88" y="24"/>
                    <a:pt x="88" y="25"/>
                    <a:pt x="88" y="25"/>
                  </a:cubicBezTo>
                  <a:cubicBezTo>
                    <a:pt x="88" y="25"/>
                    <a:pt x="89" y="25"/>
                    <a:pt x="89"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8" y="24"/>
                    <a:pt x="88" y="24"/>
                    <a:pt x="88" y="24"/>
                  </a:cubicBezTo>
                  <a:close/>
                  <a:moveTo>
                    <a:pt x="91" y="20"/>
                  </a:moveTo>
                  <a:cubicBezTo>
                    <a:pt x="91" y="21"/>
                    <a:pt x="91" y="21"/>
                    <a:pt x="91" y="21"/>
                  </a:cubicBezTo>
                  <a:cubicBezTo>
                    <a:pt x="91" y="21"/>
                    <a:pt x="91" y="21"/>
                    <a:pt x="91" y="21"/>
                  </a:cubicBezTo>
                  <a:cubicBezTo>
                    <a:pt x="91" y="21"/>
                    <a:pt x="91" y="21"/>
                    <a:pt x="91" y="20"/>
                  </a:cubicBezTo>
                  <a:close/>
                  <a:moveTo>
                    <a:pt x="67" y="21"/>
                  </a:moveTo>
                  <a:cubicBezTo>
                    <a:pt x="68" y="21"/>
                    <a:pt x="68" y="20"/>
                    <a:pt x="69" y="20"/>
                  </a:cubicBezTo>
                  <a:cubicBezTo>
                    <a:pt x="69" y="20"/>
                    <a:pt x="69" y="20"/>
                    <a:pt x="69" y="20"/>
                  </a:cubicBezTo>
                  <a:cubicBezTo>
                    <a:pt x="68" y="20"/>
                    <a:pt x="67" y="20"/>
                    <a:pt x="67" y="20"/>
                  </a:cubicBezTo>
                  <a:lnTo>
                    <a:pt x="67" y="21"/>
                  </a:lnTo>
                  <a:close/>
                  <a:moveTo>
                    <a:pt x="74" y="18"/>
                  </a:moveTo>
                  <a:cubicBezTo>
                    <a:pt x="74" y="18"/>
                    <a:pt x="75" y="18"/>
                    <a:pt x="75" y="18"/>
                  </a:cubicBezTo>
                  <a:cubicBezTo>
                    <a:pt x="75" y="18"/>
                    <a:pt x="75" y="18"/>
                    <a:pt x="75" y="18"/>
                  </a:cubicBezTo>
                  <a:cubicBezTo>
                    <a:pt x="75" y="18"/>
                    <a:pt x="74" y="18"/>
                    <a:pt x="74" y="18"/>
                  </a:cubicBezTo>
                  <a:cubicBezTo>
                    <a:pt x="74" y="18"/>
                    <a:pt x="74" y="18"/>
                    <a:pt x="74" y="18"/>
                  </a:cubicBezTo>
                  <a:close/>
                  <a:moveTo>
                    <a:pt x="90" y="11"/>
                  </a:moveTo>
                  <a:cubicBezTo>
                    <a:pt x="90" y="11"/>
                    <a:pt x="91" y="12"/>
                    <a:pt x="91" y="12"/>
                  </a:cubicBezTo>
                  <a:cubicBezTo>
                    <a:pt x="91" y="14"/>
                    <a:pt x="92" y="16"/>
                    <a:pt x="92" y="18"/>
                  </a:cubicBezTo>
                  <a:cubicBezTo>
                    <a:pt x="94" y="15"/>
                    <a:pt x="95" y="13"/>
                    <a:pt x="96" y="11"/>
                  </a:cubicBezTo>
                  <a:cubicBezTo>
                    <a:pt x="94" y="9"/>
                    <a:pt x="92" y="8"/>
                    <a:pt x="89" y="7"/>
                  </a:cubicBezTo>
                  <a:cubicBezTo>
                    <a:pt x="89" y="7"/>
                    <a:pt x="89" y="7"/>
                    <a:pt x="89" y="8"/>
                  </a:cubicBezTo>
                  <a:cubicBezTo>
                    <a:pt x="90" y="8"/>
                    <a:pt x="90" y="8"/>
                    <a:pt x="90" y="8"/>
                  </a:cubicBezTo>
                  <a:cubicBezTo>
                    <a:pt x="90" y="9"/>
                    <a:pt x="90" y="9"/>
                    <a:pt x="90" y="9"/>
                  </a:cubicBezTo>
                  <a:cubicBezTo>
                    <a:pt x="90" y="10"/>
                    <a:pt x="90" y="10"/>
                    <a:pt x="90" y="10"/>
                  </a:cubicBezTo>
                  <a:cubicBezTo>
                    <a:pt x="90" y="10"/>
                    <a:pt x="90" y="10"/>
                    <a:pt x="90" y="11"/>
                  </a:cubicBezTo>
                  <a:close/>
                  <a:moveTo>
                    <a:pt x="85" y="14"/>
                  </a:moveTo>
                  <a:cubicBezTo>
                    <a:pt x="85" y="14"/>
                    <a:pt x="85" y="14"/>
                    <a:pt x="86" y="14"/>
                  </a:cubicBezTo>
                  <a:cubicBezTo>
                    <a:pt x="86" y="14"/>
                    <a:pt x="86" y="14"/>
                    <a:pt x="86" y="14"/>
                  </a:cubicBezTo>
                  <a:cubicBezTo>
                    <a:pt x="85" y="14"/>
                    <a:pt x="85" y="14"/>
                    <a:pt x="84" y="14"/>
                  </a:cubicBezTo>
                  <a:cubicBezTo>
                    <a:pt x="84" y="14"/>
                    <a:pt x="85" y="14"/>
                    <a:pt x="85" y="14"/>
                  </a:cubicBezTo>
                  <a:close/>
                  <a:moveTo>
                    <a:pt x="73" y="13"/>
                  </a:moveTo>
                  <a:cubicBezTo>
                    <a:pt x="73" y="13"/>
                    <a:pt x="73" y="12"/>
                    <a:pt x="73" y="12"/>
                  </a:cubicBezTo>
                  <a:cubicBezTo>
                    <a:pt x="73" y="12"/>
                    <a:pt x="73" y="12"/>
                    <a:pt x="73" y="12"/>
                  </a:cubicBezTo>
                  <a:cubicBezTo>
                    <a:pt x="73" y="12"/>
                    <a:pt x="73" y="12"/>
                    <a:pt x="73" y="12"/>
                  </a:cubicBezTo>
                  <a:cubicBezTo>
                    <a:pt x="73" y="12"/>
                    <a:pt x="73" y="13"/>
                    <a:pt x="73" y="13"/>
                  </a:cubicBezTo>
                  <a:close/>
                  <a:moveTo>
                    <a:pt x="69" y="10"/>
                  </a:moveTo>
                  <a:cubicBezTo>
                    <a:pt x="69" y="10"/>
                    <a:pt x="69" y="10"/>
                    <a:pt x="69" y="10"/>
                  </a:cubicBezTo>
                  <a:cubicBezTo>
                    <a:pt x="69" y="10"/>
                    <a:pt x="69" y="10"/>
                    <a:pt x="69" y="10"/>
                  </a:cubicBezTo>
                  <a:cubicBezTo>
                    <a:pt x="69" y="10"/>
                    <a:pt x="69" y="10"/>
                    <a:pt x="69" y="9"/>
                  </a:cubicBezTo>
                  <a:cubicBezTo>
                    <a:pt x="69" y="9"/>
                    <a:pt x="68" y="9"/>
                    <a:pt x="68" y="9"/>
                  </a:cubicBezTo>
                  <a:cubicBezTo>
                    <a:pt x="68" y="9"/>
                    <a:pt x="69" y="9"/>
                    <a:pt x="69" y="10"/>
                  </a:cubicBezTo>
                  <a:close/>
                  <a:moveTo>
                    <a:pt x="72" y="10"/>
                  </a:moveTo>
                  <a:cubicBezTo>
                    <a:pt x="72" y="10"/>
                    <a:pt x="72" y="10"/>
                    <a:pt x="72" y="10"/>
                  </a:cubicBezTo>
                  <a:cubicBezTo>
                    <a:pt x="72" y="9"/>
                    <a:pt x="72" y="9"/>
                    <a:pt x="72" y="8"/>
                  </a:cubicBezTo>
                  <a:cubicBezTo>
                    <a:pt x="72" y="8"/>
                    <a:pt x="72" y="9"/>
                    <a:pt x="72" y="9"/>
                  </a:cubicBezTo>
                  <a:cubicBezTo>
                    <a:pt x="72" y="9"/>
                    <a:pt x="72" y="9"/>
                    <a:pt x="72" y="10"/>
                  </a:cubicBezTo>
                  <a:close/>
                  <a:moveTo>
                    <a:pt x="84" y="7"/>
                  </a:moveTo>
                  <a:cubicBezTo>
                    <a:pt x="84" y="8"/>
                    <a:pt x="83" y="8"/>
                    <a:pt x="82" y="9"/>
                  </a:cubicBezTo>
                  <a:cubicBezTo>
                    <a:pt x="83" y="8"/>
                    <a:pt x="84" y="8"/>
                    <a:pt x="84" y="8"/>
                  </a:cubicBezTo>
                  <a:cubicBezTo>
                    <a:pt x="84" y="8"/>
                    <a:pt x="84" y="8"/>
                    <a:pt x="84" y="7"/>
                  </a:cubicBezTo>
                  <a:close/>
                  <a:moveTo>
                    <a:pt x="77" y="8"/>
                  </a:moveTo>
                  <a:cubicBezTo>
                    <a:pt x="77" y="7"/>
                    <a:pt x="77" y="7"/>
                    <a:pt x="77" y="7"/>
                  </a:cubicBezTo>
                  <a:cubicBezTo>
                    <a:pt x="77" y="7"/>
                    <a:pt x="77" y="7"/>
                    <a:pt x="77" y="7"/>
                  </a:cubicBezTo>
                  <a:cubicBezTo>
                    <a:pt x="77" y="7"/>
                    <a:pt x="77" y="7"/>
                    <a:pt x="77" y="7"/>
                  </a:cubicBezTo>
                  <a:cubicBezTo>
                    <a:pt x="77" y="7"/>
                    <a:pt x="77" y="7"/>
                    <a:pt x="77" y="8"/>
                  </a:cubicBezTo>
                  <a:close/>
                  <a:moveTo>
                    <a:pt x="86" y="6"/>
                  </a:moveTo>
                  <a:cubicBezTo>
                    <a:pt x="86" y="6"/>
                    <a:pt x="86" y="6"/>
                    <a:pt x="86" y="6"/>
                  </a:cubicBezTo>
                  <a:cubicBezTo>
                    <a:pt x="86" y="7"/>
                    <a:pt x="86" y="7"/>
                    <a:pt x="86" y="7"/>
                  </a:cubicBezTo>
                  <a:cubicBezTo>
                    <a:pt x="87" y="7"/>
                    <a:pt x="87" y="7"/>
                    <a:pt x="87" y="7"/>
                  </a:cubicBezTo>
                  <a:cubicBezTo>
                    <a:pt x="87" y="7"/>
                    <a:pt x="87" y="7"/>
                    <a:pt x="87" y="6"/>
                  </a:cubicBezTo>
                  <a:cubicBezTo>
                    <a:pt x="86" y="6"/>
                    <a:pt x="86" y="6"/>
                    <a:pt x="86" y="6"/>
                  </a:cubicBezTo>
                  <a:close/>
                  <a:moveTo>
                    <a:pt x="68" y="4"/>
                  </a:moveTo>
                  <a:cubicBezTo>
                    <a:pt x="68" y="5"/>
                    <a:pt x="68" y="6"/>
                    <a:pt x="68" y="7"/>
                  </a:cubicBezTo>
                  <a:cubicBezTo>
                    <a:pt x="68" y="7"/>
                    <a:pt x="68" y="7"/>
                    <a:pt x="68" y="7"/>
                  </a:cubicBezTo>
                  <a:cubicBezTo>
                    <a:pt x="68" y="6"/>
                    <a:pt x="68" y="5"/>
                    <a:pt x="68" y="4"/>
                  </a:cubicBezTo>
                  <a:cubicBezTo>
                    <a:pt x="68" y="4"/>
                    <a:pt x="68" y="4"/>
                    <a:pt x="68" y="4"/>
                  </a:cubicBezTo>
                  <a:close/>
                  <a:moveTo>
                    <a:pt x="80" y="6"/>
                  </a:moveTo>
                  <a:cubicBezTo>
                    <a:pt x="81" y="6"/>
                    <a:pt x="82" y="6"/>
                    <a:pt x="83" y="5"/>
                  </a:cubicBezTo>
                  <a:cubicBezTo>
                    <a:pt x="82" y="5"/>
                    <a:pt x="81" y="5"/>
                    <a:pt x="81" y="5"/>
                  </a:cubicBezTo>
                  <a:cubicBezTo>
                    <a:pt x="80" y="5"/>
                    <a:pt x="80" y="5"/>
                    <a:pt x="80" y="5"/>
                  </a:cubicBezTo>
                  <a:cubicBezTo>
                    <a:pt x="80" y="6"/>
                    <a:pt x="80" y="6"/>
                    <a:pt x="80"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5" name="Freeform 8"/>
            <p:cNvSpPr/>
            <p:nvPr/>
          </p:nvSpPr>
          <p:spPr bwMode="auto">
            <a:xfrm>
              <a:off x="8953647" y="3674867"/>
              <a:ext cx="293688" cy="461963"/>
            </a:xfrm>
            <a:custGeom>
              <a:avLst/>
              <a:gdLst>
                <a:gd name="T0" fmla="*/ 2 w 35"/>
                <a:gd name="T1" fmla="*/ 55 h 55"/>
                <a:gd name="T2" fmla="*/ 1 w 35"/>
                <a:gd name="T3" fmla="*/ 54 h 55"/>
                <a:gd name="T4" fmla="*/ 1 w 35"/>
                <a:gd name="T5" fmla="*/ 53 h 55"/>
                <a:gd name="T6" fmla="*/ 3 w 35"/>
                <a:gd name="T7" fmla="*/ 49 h 55"/>
                <a:gd name="T8" fmla="*/ 5 w 35"/>
                <a:gd name="T9" fmla="*/ 46 h 55"/>
                <a:gd name="T10" fmla="*/ 9 w 35"/>
                <a:gd name="T11" fmla="*/ 39 h 55"/>
                <a:gd name="T12" fmla="*/ 11 w 35"/>
                <a:gd name="T13" fmla="*/ 36 h 55"/>
                <a:gd name="T14" fmla="*/ 16 w 35"/>
                <a:gd name="T15" fmla="*/ 26 h 55"/>
                <a:gd name="T16" fmla="*/ 21 w 35"/>
                <a:gd name="T17" fmla="*/ 19 h 55"/>
                <a:gd name="T18" fmla="*/ 33 w 35"/>
                <a:gd name="T19" fmla="*/ 1 h 55"/>
                <a:gd name="T20" fmla="*/ 34 w 35"/>
                <a:gd name="T21" fmla="*/ 0 h 55"/>
                <a:gd name="T22" fmla="*/ 35 w 35"/>
                <a:gd name="T23" fmla="*/ 1 h 55"/>
                <a:gd name="T24" fmla="*/ 35 w 35"/>
                <a:gd name="T25" fmla="*/ 2 h 55"/>
                <a:gd name="T26" fmla="*/ 24 w 35"/>
                <a:gd name="T27" fmla="*/ 21 h 55"/>
                <a:gd name="T28" fmla="*/ 19 w 35"/>
                <a:gd name="T29" fmla="*/ 28 h 55"/>
                <a:gd name="T30" fmla="*/ 13 w 35"/>
                <a:gd name="T31" fmla="*/ 38 h 55"/>
                <a:gd name="T32" fmla="*/ 11 w 35"/>
                <a:gd name="T33" fmla="*/ 42 h 55"/>
                <a:gd name="T34" fmla="*/ 10 w 35"/>
                <a:gd name="T35" fmla="*/ 44 h 55"/>
                <a:gd name="T36" fmla="*/ 3 w 35"/>
                <a:gd name="T37" fmla="*/ 55 h 55"/>
                <a:gd name="T38" fmla="*/ 2 w 35"/>
                <a:gd name="T3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5">
                  <a:moveTo>
                    <a:pt x="2" y="55"/>
                  </a:moveTo>
                  <a:cubicBezTo>
                    <a:pt x="1" y="55"/>
                    <a:pt x="1" y="55"/>
                    <a:pt x="1" y="54"/>
                  </a:cubicBezTo>
                  <a:cubicBezTo>
                    <a:pt x="0" y="54"/>
                    <a:pt x="0" y="53"/>
                    <a:pt x="1" y="53"/>
                  </a:cubicBezTo>
                  <a:cubicBezTo>
                    <a:pt x="1" y="52"/>
                    <a:pt x="2" y="50"/>
                    <a:pt x="3" y="49"/>
                  </a:cubicBezTo>
                  <a:cubicBezTo>
                    <a:pt x="4" y="48"/>
                    <a:pt x="4" y="47"/>
                    <a:pt x="5" y="46"/>
                  </a:cubicBezTo>
                  <a:cubicBezTo>
                    <a:pt x="6" y="44"/>
                    <a:pt x="8" y="42"/>
                    <a:pt x="9" y="39"/>
                  </a:cubicBezTo>
                  <a:cubicBezTo>
                    <a:pt x="10" y="38"/>
                    <a:pt x="10" y="37"/>
                    <a:pt x="11" y="36"/>
                  </a:cubicBezTo>
                  <a:cubicBezTo>
                    <a:pt x="12" y="33"/>
                    <a:pt x="14" y="29"/>
                    <a:pt x="16" y="26"/>
                  </a:cubicBezTo>
                  <a:cubicBezTo>
                    <a:pt x="18" y="24"/>
                    <a:pt x="20" y="22"/>
                    <a:pt x="21" y="19"/>
                  </a:cubicBezTo>
                  <a:cubicBezTo>
                    <a:pt x="25" y="14"/>
                    <a:pt x="30" y="8"/>
                    <a:pt x="33" y="1"/>
                  </a:cubicBezTo>
                  <a:cubicBezTo>
                    <a:pt x="33" y="0"/>
                    <a:pt x="33" y="0"/>
                    <a:pt x="34" y="0"/>
                  </a:cubicBezTo>
                  <a:cubicBezTo>
                    <a:pt x="34" y="0"/>
                    <a:pt x="35" y="0"/>
                    <a:pt x="35" y="1"/>
                  </a:cubicBezTo>
                  <a:cubicBezTo>
                    <a:pt x="35" y="1"/>
                    <a:pt x="35" y="1"/>
                    <a:pt x="35" y="2"/>
                  </a:cubicBezTo>
                  <a:cubicBezTo>
                    <a:pt x="33" y="9"/>
                    <a:pt x="28" y="15"/>
                    <a:pt x="24" y="21"/>
                  </a:cubicBezTo>
                  <a:cubicBezTo>
                    <a:pt x="22" y="23"/>
                    <a:pt x="20" y="25"/>
                    <a:pt x="19" y="28"/>
                  </a:cubicBezTo>
                  <a:cubicBezTo>
                    <a:pt x="17" y="31"/>
                    <a:pt x="15" y="34"/>
                    <a:pt x="13" y="38"/>
                  </a:cubicBezTo>
                  <a:cubicBezTo>
                    <a:pt x="13" y="39"/>
                    <a:pt x="12" y="40"/>
                    <a:pt x="11" y="42"/>
                  </a:cubicBezTo>
                  <a:cubicBezTo>
                    <a:pt x="11" y="43"/>
                    <a:pt x="10" y="43"/>
                    <a:pt x="10" y="44"/>
                  </a:cubicBezTo>
                  <a:cubicBezTo>
                    <a:pt x="8" y="47"/>
                    <a:pt x="6" y="52"/>
                    <a:pt x="3" y="55"/>
                  </a:cubicBezTo>
                  <a:cubicBezTo>
                    <a:pt x="3" y="55"/>
                    <a:pt x="2" y="55"/>
                    <a:pt x="2" y="5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6" name="Freeform 9"/>
            <p:cNvSpPr/>
            <p:nvPr/>
          </p:nvSpPr>
          <p:spPr bwMode="auto">
            <a:xfrm>
              <a:off x="9020322" y="3717729"/>
              <a:ext cx="276225" cy="444500"/>
            </a:xfrm>
            <a:custGeom>
              <a:avLst/>
              <a:gdLst>
                <a:gd name="T0" fmla="*/ 1 w 33"/>
                <a:gd name="T1" fmla="*/ 53 h 53"/>
                <a:gd name="T2" fmla="*/ 0 w 33"/>
                <a:gd name="T3" fmla="*/ 53 h 53"/>
                <a:gd name="T4" fmla="*/ 0 w 33"/>
                <a:gd name="T5" fmla="*/ 52 h 53"/>
                <a:gd name="T6" fmla="*/ 3 w 33"/>
                <a:gd name="T7" fmla="*/ 44 h 53"/>
                <a:gd name="T8" fmla="*/ 4 w 33"/>
                <a:gd name="T9" fmla="*/ 42 h 53"/>
                <a:gd name="T10" fmla="*/ 8 w 33"/>
                <a:gd name="T11" fmla="*/ 33 h 53"/>
                <a:gd name="T12" fmla="*/ 18 w 33"/>
                <a:gd name="T13" fmla="*/ 17 h 53"/>
                <a:gd name="T14" fmla="*/ 22 w 33"/>
                <a:gd name="T15" fmla="*/ 12 h 53"/>
                <a:gd name="T16" fmla="*/ 25 w 33"/>
                <a:gd name="T17" fmla="*/ 8 h 53"/>
                <a:gd name="T18" fmla="*/ 26 w 33"/>
                <a:gd name="T19" fmla="*/ 6 h 53"/>
                <a:gd name="T20" fmla="*/ 28 w 33"/>
                <a:gd name="T21" fmla="*/ 3 h 53"/>
                <a:gd name="T22" fmla="*/ 29 w 33"/>
                <a:gd name="T23" fmla="*/ 1 h 53"/>
                <a:gd name="T24" fmla="*/ 30 w 33"/>
                <a:gd name="T25" fmla="*/ 1 h 53"/>
                <a:gd name="T26" fmla="*/ 30 w 33"/>
                <a:gd name="T27" fmla="*/ 1 h 53"/>
                <a:gd name="T28" fmla="*/ 31 w 33"/>
                <a:gd name="T29" fmla="*/ 0 h 53"/>
                <a:gd name="T30" fmla="*/ 32 w 33"/>
                <a:gd name="T31" fmla="*/ 0 h 53"/>
                <a:gd name="T32" fmla="*/ 29 w 33"/>
                <a:gd name="T33" fmla="*/ 7 h 53"/>
                <a:gd name="T34" fmla="*/ 29 w 33"/>
                <a:gd name="T35" fmla="*/ 8 h 53"/>
                <a:gd name="T36" fmla="*/ 26 w 33"/>
                <a:gd name="T37" fmla="*/ 11 h 53"/>
                <a:gd name="T38" fmla="*/ 22 w 33"/>
                <a:gd name="T39" fmla="*/ 18 h 53"/>
                <a:gd name="T40" fmla="*/ 19 w 33"/>
                <a:gd name="T41" fmla="*/ 22 h 53"/>
                <a:gd name="T42" fmla="*/ 17 w 33"/>
                <a:gd name="T43" fmla="*/ 26 h 53"/>
                <a:gd name="T44" fmla="*/ 11 w 33"/>
                <a:gd name="T45" fmla="*/ 35 h 53"/>
                <a:gd name="T46" fmla="*/ 7 w 33"/>
                <a:gd name="T47" fmla="*/ 44 h 53"/>
                <a:gd name="T48" fmla="*/ 6 w 33"/>
                <a:gd name="T49" fmla="*/ 46 h 53"/>
                <a:gd name="T50" fmla="*/ 2 w 33"/>
                <a:gd name="T51" fmla="*/ 53 h 53"/>
                <a:gd name="T52" fmla="*/ 1 w 33"/>
                <a:gd name="T5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 h="53">
                  <a:moveTo>
                    <a:pt x="1" y="53"/>
                  </a:moveTo>
                  <a:cubicBezTo>
                    <a:pt x="1" y="53"/>
                    <a:pt x="0" y="53"/>
                    <a:pt x="0" y="53"/>
                  </a:cubicBezTo>
                  <a:cubicBezTo>
                    <a:pt x="0" y="52"/>
                    <a:pt x="0" y="52"/>
                    <a:pt x="0" y="52"/>
                  </a:cubicBezTo>
                  <a:cubicBezTo>
                    <a:pt x="1" y="49"/>
                    <a:pt x="2" y="47"/>
                    <a:pt x="3" y="44"/>
                  </a:cubicBezTo>
                  <a:cubicBezTo>
                    <a:pt x="3" y="44"/>
                    <a:pt x="4" y="43"/>
                    <a:pt x="4" y="42"/>
                  </a:cubicBezTo>
                  <a:cubicBezTo>
                    <a:pt x="5" y="40"/>
                    <a:pt x="7" y="36"/>
                    <a:pt x="8" y="33"/>
                  </a:cubicBezTo>
                  <a:cubicBezTo>
                    <a:pt x="12" y="27"/>
                    <a:pt x="15" y="21"/>
                    <a:pt x="18" y="17"/>
                  </a:cubicBezTo>
                  <a:cubicBezTo>
                    <a:pt x="20" y="15"/>
                    <a:pt x="21" y="14"/>
                    <a:pt x="22" y="12"/>
                  </a:cubicBezTo>
                  <a:cubicBezTo>
                    <a:pt x="23" y="11"/>
                    <a:pt x="24" y="9"/>
                    <a:pt x="25" y="8"/>
                  </a:cubicBezTo>
                  <a:cubicBezTo>
                    <a:pt x="26" y="6"/>
                    <a:pt x="26" y="6"/>
                    <a:pt x="26" y="6"/>
                  </a:cubicBezTo>
                  <a:cubicBezTo>
                    <a:pt x="27" y="5"/>
                    <a:pt x="27" y="4"/>
                    <a:pt x="28" y="3"/>
                  </a:cubicBezTo>
                  <a:cubicBezTo>
                    <a:pt x="29" y="2"/>
                    <a:pt x="29" y="2"/>
                    <a:pt x="29" y="1"/>
                  </a:cubicBezTo>
                  <a:cubicBezTo>
                    <a:pt x="30" y="1"/>
                    <a:pt x="30" y="1"/>
                    <a:pt x="30" y="1"/>
                  </a:cubicBezTo>
                  <a:cubicBezTo>
                    <a:pt x="30" y="1"/>
                    <a:pt x="30" y="1"/>
                    <a:pt x="30" y="1"/>
                  </a:cubicBezTo>
                  <a:cubicBezTo>
                    <a:pt x="30" y="0"/>
                    <a:pt x="30" y="0"/>
                    <a:pt x="31" y="0"/>
                  </a:cubicBezTo>
                  <a:cubicBezTo>
                    <a:pt x="31" y="0"/>
                    <a:pt x="31" y="0"/>
                    <a:pt x="32" y="0"/>
                  </a:cubicBezTo>
                  <a:cubicBezTo>
                    <a:pt x="33" y="2"/>
                    <a:pt x="31" y="5"/>
                    <a:pt x="29" y="7"/>
                  </a:cubicBezTo>
                  <a:cubicBezTo>
                    <a:pt x="29" y="7"/>
                    <a:pt x="29" y="8"/>
                    <a:pt x="29" y="8"/>
                  </a:cubicBezTo>
                  <a:cubicBezTo>
                    <a:pt x="28" y="9"/>
                    <a:pt x="27" y="10"/>
                    <a:pt x="26" y="11"/>
                  </a:cubicBezTo>
                  <a:cubicBezTo>
                    <a:pt x="25" y="13"/>
                    <a:pt x="23" y="15"/>
                    <a:pt x="22" y="18"/>
                  </a:cubicBezTo>
                  <a:cubicBezTo>
                    <a:pt x="21" y="19"/>
                    <a:pt x="20" y="21"/>
                    <a:pt x="19" y="22"/>
                  </a:cubicBezTo>
                  <a:cubicBezTo>
                    <a:pt x="18" y="23"/>
                    <a:pt x="17" y="24"/>
                    <a:pt x="17" y="26"/>
                  </a:cubicBezTo>
                  <a:cubicBezTo>
                    <a:pt x="15" y="29"/>
                    <a:pt x="13" y="32"/>
                    <a:pt x="11" y="35"/>
                  </a:cubicBezTo>
                  <a:cubicBezTo>
                    <a:pt x="10" y="38"/>
                    <a:pt x="8" y="41"/>
                    <a:pt x="7" y="44"/>
                  </a:cubicBezTo>
                  <a:cubicBezTo>
                    <a:pt x="6" y="45"/>
                    <a:pt x="6" y="46"/>
                    <a:pt x="6" y="46"/>
                  </a:cubicBezTo>
                  <a:cubicBezTo>
                    <a:pt x="5" y="49"/>
                    <a:pt x="4" y="51"/>
                    <a:pt x="2" y="53"/>
                  </a:cubicBezTo>
                  <a:cubicBezTo>
                    <a:pt x="2" y="53"/>
                    <a:pt x="2" y="53"/>
                    <a:pt x="1" y="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7" name="Freeform 10"/>
            <p:cNvSpPr/>
            <p:nvPr/>
          </p:nvSpPr>
          <p:spPr bwMode="auto">
            <a:xfrm>
              <a:off x="9037785" y="3743129"/>
              <a:ext cx="334963" cy="452438"/>
            </a:xfrm>
            <a:custGeom>
              <a:avLst/>
              <a:gdLst>
                <a:gd name="T0" fmla="*/ 2 w 40"/>
                <a:gd name="T1" fmla="*/ 54 h 54"/>
                <a:gd name="T2" fmla="*/ 1 w 40"/>
                <a:gd name="T3" fmla="*/ 53 h 54"/>
                <a:gd name="T4" fmla="*/ 1 w 40"/>
                <a:gd name="T5" fmla="*/ 52 h 54"/>
                <a:gd name="T6" fmla="*/ 7 w 40"/>
                <a:gd name="T7" fmla="*/ 41 h 54"/>
                <a:gd name="T8" fmla="*/ 9 w 40"/>
                <a:gd name="T9" fmla="*/ 38 h 54"/>
                <a:gd name="T10" fmla="*/ 18 w 40"/>
                <a:gd name="T11" fmla="*/ 25 h 54"/>
                <a:gd name="T12" fmla="*/ 28 w 40"/>
                <a:gd name="T13" fmla="*/ 12 h 54"/>
                <a:gd name="T14" fmla="*/ 28 w 40"/>
                <a:gd name="T15" fmla="*/ 11 h 54"/>
                <a:gd name="T16" fmla="*/ 38 w 40"/>
                <a:gd name="T17" fmla="*/ 0 h 54"/>
                <a:gd name="T18" fmla="*/ 39 w 40"/>
                <a:gd name="T19" fmla="*/ 0 h 54"/>
                <a:gd name="T20" fmla="*/ 40 w 40"/>
                <a:gd name="T21" fmla="*/ 1 h 54"/>
                <a:gd name="T22" fmla="*/ 40 w 40"/>
                <a:gd name="T23" fmla="*/ 2 h 54"/>
                <a:gd name="T24" fmla="*/ 34 w 40"/>
                <a:gd name="T25" fmla="*/ 9 h 54"/>
                <a:gd name="T26" fmla="*/ 30 w 40"/>
                <a:gd name="T27" fmla="*/ 15 h 54"/>
                <a:gd name="T28" fmla="*/ 20 w 40"/>
                <a:gd name="T29" fmla="*/ 27 h 54"/>
                <a:gd name="T30" fmla="*/ 11 w 40"/>
                <a:gd name="T31" fmla="*/ 41 h 54"/>
                <a:gd name="T32" fmla="*/ 9 w 40"/>
                <a:gd name="T33" fmla="*/ 45 h 54"/>
                <a:gd name="T34" fmla="*/ 3 w 40"/>
                <a:gd name="T35" fmla="*/ 53 h 54"/>
                <a:gd name="T36" fmla="*/ 2 w 40"/>
                <a:gd name="T3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54">
                  <a:moveTo>
                    <a:pt x="2" y="54"/>
                  </a:moveTo>
                  <a:cubicBezTo>
                    <a:pt x="1" y="54"/>
                    <a:pt x="1" y="54"/>
                    <a:pt x="1" y="53"/>
                  </a:cubicBezTo>
                  <a:cubicBezTo>
                    <a:pt x="0" y="53"/>
                    <a:pt x="0" y="52"/>
                    <a:pt x="1" y="52"/>
                  </a:cubicBezTo>
                  <a:cubicBezTo>
                    <a:pt x="2" y="48"/>
                    <a:pt x="5" y="45"/>
                    <a:pt x="7" y="41"/>
                  </a:cubicBezTo>
                  <a:cubicBezTo>
                    <a:pt x="8" y="40"/>
                    <a:pt x="8" y="39"/>
                    <a:pt x="9" y="38"/>
                  </a:cubicBezTo>
                  <a:cubicBezTo>
                    <a:pt x="12" y="33"/>
                    <a:pt x="15" y="29"/>
                    <a:pt x="18" y="25"/>
                  </a:cubicBezTo>
                  <a:cubicBezTo>
                    <a:pt x="21" y="20"/>
                    <a:pt x="24" y="16"/>
                    <a:pt x="28" y="12"/>
                  </a:cubicBezTo>
                  <a:cubicBezTo>
                    <a:pt x="28" y="11"/>
                    <a:pt x="28" y="11"/>
                    <a:pt x="28" y="11"/>
                  </a:cubicBezTo>
                  <a:cubicBezTo>
                    <a:pt x="31" y="7"/>
                    <a:pt x="34" y="4"/>
                    <a:pt x="38" y="0"/>
                  </a:cubicBezTo>
                  <a:cubicBezTo>
                    <a:pt x="38" y="0"/>
                    <a:pt x="39" y="0"/>
                    <a:pt x="39" y="0"/>
                  </a:cubicBezTo>
                  <a:cubicBezTo>
                    <a:pt x="39" y="0"/>
                    <a:pt x="40" y="0"/>
                    <a:pt x="40" y="1"/>
                  </a:cubicBezTo>
                  <a:cubicBezTo>
                    <a:pt x="40" y="1"/>
                    <a:pt x="40" y="2"/>
                    <a:pt x="40" y="2"/>
                  </a:cubicBezTo>
                  <a:cubicBezTo>
                    <a:pt x="38" y="4"/>
                    <a:pt x="36" y="7"/>
                    <a:pt x="34" y="9"/>
                  </a:cubicBezTo>
                  <a:cubicBezTo>
                    <a:pt x="33" y="11"/>
                    <a:pt x="31" y="13"/>
                    <a:pt x="30" y="15"/>
                  </a:cubicBezTo>
                  <a:cubicBezTo>
                    <a:pt x="27" y="19"/>
                    <a:pt x="24" y="23"/>
                    <a:pt x="20" y="27"/>
                  </a:cubicBezTo>
                  <a:cubicBezTo>
                    <a:pt x="17" y="31"/>
                    <a:pt x="14" y="36"/>
                    <a:pt x="11" y="41"/>
                  </a:cubicBezTo>
                  <a:cubicBezTo>
                    <a:pt x="10" y="42"/>
                    <a:pt x="10" y="44"/>
                    <a:pt x="9" y="45"/>
                  </a:cubicBezTo>
                  <a:cubicBezTo>
                    <a:pt x="7" y="48"/>
                    <a:pt x="5" y="51"/>
                    <a:pt x="3" y="53"/>
                  </a:cubicBezTo>
                  <a:cubicBezTo>
                    <a:pt x="3" y="54"/>
                    <a:pt x="2" y="54"/>
                    <a:pt x="2" y="5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8" name="Freeform 11"/>
            <p:cNvSpPr/>
            <p:nvPr/>
          </p:nvSpPr>
          <p:spPr bwMode="auto">
            <a:xfrm>
              <a:off x="9094935" y="3801867"/>
              <a:ext cx="327025" cy="411163"/>
            </a:xfrm>
            <a:custGeom>
              <a:avLst/>
              <a:gdLst>
                <a:gd name="T0" fmla="*/ 2 w 39"/>
                <a:gd name="T1" fmla="*/ 49 h 49"/>
                <a:gd name="T2" fmla="*/ 1 w 39"/>
                <a:gd name="T3" fmla="*/ 49 h 49"/>
                <a:gd name="T4" fmla="*/ 0 w 39"/>
                <a:gd name="T5" fmla="*/ 48 h 49"/>
                <a:gd name="T6" fmla="*/ 4 w 39"/>
                <a:gd name="T7" fmla="*/ 43 h 49"/>
                <a:gd name="T8" fmla="*/ 5 w 39"/>
                <a:gd name="T9" fmla="*/ 42 h 49"/>
                <a:gd name="T10" fmla="*/ 10 w 39"/>
                <a:gd name="T11" fmla="*/ 36 h 49"/>
                <a:gd name="T12" fmla="*/ 19 w 39"/>
                <a:gd name="T13" fmla="*/ 24 h 49"/>
                <a:gd name="T14" fmla="*/ 28 w 39"/>
                <a:gd name="T15" fmla="*/ 12 h 49"/>
                <a:gd name="T16" fmla="*/ 32 w 39"/>
                <a:gd name="T17" fmla="*/ 7 h 49"/>
                <a:gd name="T18" fmla="*/ 37 w 39"/>
                <a:gd name="T19" fmla="*/ 0 h 49"/>
                <a:gd name="T20" fmla="*/ 38 w 39"/>
                <a:gd name="T21" fmla="*/ 0 h 49"/>
                <a:gd name="T22" fmla="*/ 39 w 39"/>
                <a:gd name="T23" fmla="*/ 0 h 49"/>
                <a:gd name="T24" fmla="*/ 39 w 39"/>
                <a:gd name="T25" fmla="*/ 2 h 49"/>
                <a:gd name="T26" fmla="*/ 31 w 39"/>
                <a:gd name="T27" fmla="*/ 14 h 49"/>
                <a:gd name="T28" fmla="*/ 31 w 39"/>
                <a:gd name="T29" fmla="*/ 14 h 49"/>
                <a:gd name="T30" fmla="*/ 22 w 39"/>
                <a:gd name="T31" fmla="*/ 26 h 49"/>
                <a:gd name="T32" fmla="*/ 12 w 39"/>
                <a:gd name="T33" fmla="*/ 39 h 49"/>
                <a:gd name="T34" fmla="*/ 10 w 39"/>
                <a:gd name="T35" fmla="*/ 40 h 49"/>
                <a:gd name="T36" fmla="*/ 7 w 39"/>
                <a:gd name="T37" fmla="*/ 45 h 49"/>
                <a:gd name="T38" fmla="*/ 6 w 39"/>
                <a:gd name="T39" fmla="*/ 46 h 49"/>
                <a:gd name="T40" fmla="*/ 2 w 39"/>
                <a:gd name="T41" fmla="*/ 49 h 49"/>
                <a:gd name="T42" fmla="*/ 2 w 39"/>
                <a:gd name="T4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49">
                  <a:moveTo>
                    <a:pt x="2" y="49"/>
                  </a:moveTo>
                  <a:cubicBezTo>
                    <a:pt x="1" y="49"/>
                    <a:pt x="1" y="49"/>
                    <a:pt x="1" y="49"/>
                  </a:cubicBezTo>
                  <a:cubicBezTo>
                    <a:pt x="0" y="49"/>
                    <a:pt x="0" y="48"/>
                    <a:pt x="0" y="48"/>
                  </a:cubicBezTo>
                  <a:cubicBezTo>
                    <a:pt x="1" y="46"/>
                    <a:pt x="2" y="44"/>
                    <a:pt x="4" y="43"/>
                  </a:cubicBezTo>
                  <a:cubicBezTo>
                    <a:pt x="4" y="43"/>
                    <a:pt x="4" y="42"/>
                    <a:pt x="5" y="42"/>
                  </a:cubicBezTo>
                  <a:cubicBezTo>
                    <a:pt x="10" y="36"/>
                    <a:pt x="10" y="36"/>
                    <a:pt x="10" y="36"/>
                  </a:cubicBezTo>
                  <a:cubicBezTo>
                    <a:pt x="12" y="32"/>
                    <a:pt x="16" y="28"/>
                    <a:pt x="19" y="24"/>
                  </a:cubicBezTo>
                  <a:cubicBezTo>
                    <a:pt x="23" y="19"/>
                    <a:pt x="26" y="16"/>
                    <a:pt x="28" y="12"/>
                  </a:cubicBezTo>
                  <a:cubicBezTo>
                    <a:pt x="29" y="11"/>
                    <a:pt x="31" y="9"/>
                    <a:pt x="32" y="7"/>
                  </a:cubicBezTo>
                  <a:cubicBezTo>
                    <a:pt x="33" y="5"/>
                    <a:pt x="35" y="3"/>
                    <a:pt x="37" y="0"/>
                  </a:cubicBezTo>
                  <a:cubicBezTo>
                    <a:pt x="37" y="0"/>
                    <a:pt x="38" y="0"/>
                    <a:pt x="38" y="0"/>
                  </a:cubicBezTo>
                  <a:cubicBezTo>
                    <a:pt x="39" y="0"/>
                    <a:pt x="39" y="0"/>
                    <a:pt x="39" y="0"/>
                  </a:cubicBezTo>
                  <a:cubicBezTo>
                    <a:pt x="39" y="1"/>
                    <a:pt x="39" y="1"/>
                    <a:pt x="39" y="2"/>
                  </a:cubicBezTo>
                  <a:cubicBezTo>
                    <a:pt x="37" y="6"/>
                    <a:pt x="34" y="10"/>
                    <a:pt x="31" y="14"/>
                  </a:cubicBezTo>
                  <a:cubicBezTo>
                    <a:pt x="31" y="14"/>
                    <a:pt x="31" y="14"/>
                    <a:pt x="31" y="14"/>
                  </a:cubicBezTo>
                  <a:cubicBezTo>
                    <a:pt x="28" y="18"/>
                    <a:pt x="25" y="22"/>
                    <a:pt x="22" y="26"/>
                  </a:cubicBezTo>
                  <a:cubicBezTo>
                    <a:pt x="18" y="30"/>
                    <a:pt x="15" y="34"/>
                    <a:pt x="12" y="39"/>
                  </a:cubicBezTo>
                  <a:cubicBezTo>
                    <a:pt x="10" y="40"/>
                    <a:pt x="10" y="40"/>
                    <a:pt x="10" y="40"/>
                  </a:cubicBezTo>
                  <a:cubicBezTo>
                    <a:pt x="9" y="42"/>
                    <a:pt x="8" y="43"/>
                    <a:pt x="7" y="45"/>
                  </a:cubicBezTo>
                  <a:cubicBezTo>
                    <a:pt x="6" y="45"/>
                    <a:pt x="6" y="45"/>
                    <a:pt x="6" y="46"/>
                  </a:cubicBezTo>
                  <a:cubicBezTo>
                    <a:pt x="5" y="47"/>
                    <a:pt x="4" y="48"/>
                    <a:pt x="2" y="49"/>
                  </a:cubicBezTo>
                  <a:cubicBezTo>
                    <a:pt x="2" y="49"/>
                    <a:pt x="2" y="49"/>
                    <a:pt x="2"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9" name="Freeform 12"/>
            <p:cNvSpPr/>
            <p:nvPr/>
          </p:nvSpPr>
          <p:spPr bwMode="auto">
            <a:xfrm>
              <a:off x="9120335" y="3851079"/>
              <a:ext cx="352425" cy="428625"/>
            </a:xfrm>
            <a:custGeom>
              <a:avLst/>
              <a:gdLst>
                <a:gd name="T0" fmla="*/ 1 w 42"/>
                <a:gd name="T1" fmla="*/ 51 h 51"/>
                <a:gd name="T2" fmla="*/ 0 w 42"/>
                <a:gd name="T3" fmla="*/ 51 h 51"/>
                <a:gd name="T4" fmla="*/ 0 w 42"/>
                <a:gd name="T5" fmla="*/ 49 h 51"/>
                <a:gd name="T6" fmla="*/ 1 w 42"/>
                <a:gd name="T7" fmla="*/ 46 h 51"/>
                <a:gd name="T8" fmla="*/ 2 w 42"/>
                <a:gd name="T9" fmla="*/ 45 h 51"/>
                <a:gd name="T10" fmla="*/ 6 w 42"/>
                <a:gd name="T11" fmla="*/ 39 h 51"/>
                <a:gd name="T12" fmla="*/ 13 w 42"/>
                <a:gd name="T13" fmla="*/ 32 h 51"/>
                <a:gd name="T14" fmla="*/ 17 w 42"/>
                <a:gd name="T15" fmla="*/ 27 h 51"/>
                <a:gd name="T16" fmla="*/ 26 w 42"/>
                <a:gd name="T17" fmla="*/ 16 h 51"/>
                <a:gd name="T18" fmla="*/ 40 w 42"/>
                <a:gd name="T19" fmla="*/ 1 h 51"/>
                <a:gd name="T20" fmla="*/ 41 w 42"/>
                <a:gd name="T21" fmla="*/ 0 h 51"/>
                <a:gd name="T22" fmla="*/ 42 w 42"/>
                <a:gd name="T23" fmla="*/ 1 h 51"/>
                <a:gd name="T24" fmla="*/ 42 w 42"/>
                <a:gd name="T25" fmla="*/ 3 h 51"/>
                <a:gd name="T26" fmla="*/ 20 w 42"/>
                <a:gd name="T27" fmla="*/ 30 h 51"/>
                <a:gd name="T28" fmla="*/ 16 w 42"/>
                <a:gd name="T29" fmla="*/ 34 h 51"/>
                <a:gd name="T30" fmla="*/ 9 w 42"/>
                <a:gd name="T31" fmla="*/ 42 h 51"/>
                <a:gd name="T32" fmla="*/ 5 w 42"/>
                <a:gd name="T33" fmla="*/ 47 h 51"/>
                <a:gd name="T34" fmla="*/ 5 w 42"/>
                <a:gd name="T35" fmla="*/ 48 h 51"/>
                <a:gd name="T36" fmla="*/ 4 w 42"/>
                <a:gd name="T37" fmla="*/ 49 h 51"/>
                <a:gd name="T38" fmla="*/ 3 w 42"/>
                <a:gd name="T39" fmla="*/ 50 h 51"/>
                <a:gd name="T40" fmla="*/ 3 w 42"/>
                <a:gd name="T41" fmla="*/ 50 h 51"/>
                <a:gd name="T42" fmla="*/ 2 w 42"/>
                <a:gd name="T43" fmla="*/ 51 h 51"/>
                <a:gd name="T44" fmla="*/ 1 w 42"/>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1">
                  <a:moveTo>
                    <a:pt x="1" y="51"/>
                  </a:moveTo>
                  <a:cubicBezTo>
                    <a:pt x="1" y="51"/>
                    <a:pt x="1" y="51"/>
                    <a:pt x="0" y="51"/>
                  </a:cubicBezTo>
                  <a:cubicBezTo>
                    <a:pt x="0" y="50"/>
                    <a:pt x="0" y="50"/>
                    <a:pt x="0" y="49"/>
                  </a:cubicBezTo>
                  <a:cubicBezTo>
                    <a:pt x="0" y="48"/>
                    <a:pt x="1" y="47"/>
                    <a:pt x="1" y="46"/>
                  </a:cubicBezTo>
                  <a:cubicBezTo>
                    <a:pt x="2" y="46"/>
                    <a:pt x="2" y="45"/>
                    <a:pt x="2" y="45"/>
                  </a:cubicBezTo>
                  <a:cubicBezTo>
                    <a:pt x="3" y="43"/>
                    <a:pt x="5" y="41"/>
                    <a:pt x="6" y="39"/>
                  </a:cubicBezTo>
                  <a:cubicBezTo>
                    <a:pt x="8" y="37"/>
                    <a:pt x="11" y="34"/>
                    <a:pt x="13" y="32"/>
                  </a:cubicBezTo>
                  <a:cubicBezTo>
                    <a:pt x="14" y="30"/>
                    <a:pt x="16" y="29"/>
                    <a:pt x="17" y="27"/>
                  </a:cubicBezTo>
                  <a:cubicBezTo>
                    <a:pt x="20" y="24"/>
                    <a:pt x="23" y="20"/>
                    <a:pt x="26" y="16"/>
                  </a:cubicBezTo>
                  <a:cubicBezTo>
                    <a:pt x="31" y="11"/>
                    <a:pt x="35" y="6"/>
                    <a:pt x="40" y="1"/>
                  </a:cubicBezTo>
                  <a:cubicBezTo>
                    <a:pt x="40" y="1"/>
                    <a:pt x="40" y="0"/>
                    <a:pt x="41" y="0"/>
                  </a:cubicBezTo>
                  <a:cubicBezTo>
                    <a:pt x="41" y="0"/>
                    <a:pt x="42" y="1"/>
                    <a:pt x="42" y="1"/>
                  </a:cubicBezTo>
                  <a:cubicBezTo>
                    <a:pt x="42" y="2"/>
                    <a:pt x="42" y="2"/>
                    <a:pt x="42" y="3"/>
                  </a:cubicBezTo>
                  <a:cubicBezTo>
                    <a:pt x="35" y="12"/>
                    <a:pt x="27" y="21"/>
                    <a:pt x="20" y="30"/>
                  </a:cubicBezTo>
                  <a:cubicBezTo>
                    <a:pt x="18" y="31"/>
                    <a:pt x="17" y="33"/>
                    <a:pt x="16" y="34"/>
                  </a:cubicBezTo>
                  <a:cubicBezTo>
                    <a:pt x="13" y="36"/>
                    <a:pt x="11" y="39"/>
                    <a:pt x="9" y="42"/>
                  </a:cubicBezTo>
                  <a:cubicBezTo>
                    <a:pt x="8" y="43"/>
                    <a:pt x="7" y="45"/>
                    <a:pt x="5" y="47"/>
                  </a:cubicBezTo>
                  <a:cubicBezTo>
                    <a:pt x="5" y="48"/>
                    <a:pt x="5" y="48"/>
                    <a:pt x="5" y="48"/>
                  </a:cubicBezTo>
                  <a:cubicBezTo>
                    <a:pt x="4" y="48"/>
                    <a:pt x="4" y="49"/>
                    <a:pt x="4" y="49"/>
                  </a:cubicBezTo>
                  <a:cubicBezTo>
                    <a:pt x="4" y="50"/>
                    <a:pt x="3" y="50"/>
                    <a:pt x="3" y="50"/>
                  </a:cubicBezTo>
                  <a:cubicBezTo>
                    <a:pt x="3" y="50"/>
                    <a:pt x="3" y="50"/>
                    <a:pt x="3" y="50"/>
                  </a:cubicBezTo>
                  <a:cubicBezTo>
                    <a:pt x="3" y="50"/>
                    <a:pt x="3" y="51"/>
                    <a:pt x="2" y="51"/>
                  </a:cubicBezTo>
                  <a:cubicBezTo>
                    <a:pt x="2" y="51"/>
                    <a:pt x="2" y="51"/>
                    <a:pt x="1" y="5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0" name="Freeform 13"/>
            <p:cNvSpPr/>
            <p:nvPr/>
          </p:nvSpPr>
          <p:spPr bwMode="auto">
            <a:xfrm>
              <a:off x="9171135" y="3927279"/>
              <a:ext cx="344488" cy="403225"/>
            </a:xfrm>
            <a:custGeom>
              <a:avLst/>
              <a:gdLst>
                <a:gd name="T0" fmla="*/ 1 w 41"/>
                <a:gd name="T1" fmla="*/ 48 h 48"/>
                <a:gd name="T2" fmla="*/ 0 w 41"/>
                <a:gd name="T3" fmla="*/ 48 h 48"/>
                <a:gd name="T4" fmla="*/ 0 w 41"/>
                <a:gd name="T5" fmla="*/ 46 h 48"/>
                <a:gd name="T6" fmla="*/ 7 w 41"/>
                <a:gd name="T7" fmla="*/ 36 h 48"/>
                <a:gd name="T8" fmla="*/ 8 w 41"/>
                <a:gd name="T9" fmla="*/ 34 h 48"/>
                <a:gd name="T10" fmla="*/ 18 w 41"/>
                <a:gd name="T11" fmla="*/ 23 h 48"/>
                <a:gd name="T12" fmla="*/ 30 w 41"/>
                <a:gd name="T13" fmla="*/ 10 h 48"/>
                <a:gd name="T14" fmla="*/ 39 w 41"/>
                <a:gd name="T15" fmla="*/ 1 h 48"/>
                <a:gd name="T16" fmla="*/ 40 w 41"/>
                <a:gd name="T17" fmla="*/ 0 h 48"/>
                <a:gd name="T18" fmla="*/ 41 w 41"/>
                <a:gd name="T19" fmla="*/ 1 h 48"/>
                <a:gd name="T20" fmla="*/ 41 w 41"/>
                <a:gd name="T21" fmla="*/ 3 h 48"/>
                <a:gd name="T22" fmla="*/ 27 w 41"/>
                <a:gd name="T23" fmla="*/ 18 h 48"/>
                <a:gd name="T24" fmla="*/ 21 w 41"/>
                <a:gd name="T25" fmla="*/ 25 h 48"/>
                <a:gd name="T26" fmla="*/ 11 w 41"/>
                <a:gd name="T27" fmla="*/ 37 h 48"/>
                <a:gd name="T28" fmla="*/ 8 w 41"/>
                <a:gd name="T29" fmla="*/ 41 h 48"/>
                <a:gd name="T30" fmla="*/ 2 w 41"/>
                <a:gd name="T31" fmla="*/ 48 h 48"/>
                <a:gd name="T32" fmla="*/ 1 w 41"/>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8">
                  <a:moveTo>
                    <a:pt x="1" y="48"/>
                  </a:moveTo>
                  <a:cubicBezTo>
                    <a:pt x="1" y="48"/>
                    <a:pt x="0" y="48"/>
                    <a:pt x="0" y="48"/>
                  </a:cubicBezTo>
                  <a:cubicBezTo>
                    <a:pt x="0" y="47"/>
                    <a:pt x="0" y="47"/>
                    <a:pt x="0" y="46"/>
                  </a:cubicBezTo>
                  <a:cubicBezTo>
                    <a:pt x="2" y="43"/>
                    <a:pt x="4" y="39"/>
                    <a:pt x="7" y="36"/>
                  </a:cubicBezTo>
                  <a:cubicBezTo>
                    <a:pt x="8" y="34"/>
                    <a:pt x="8" y="34"/>
                    <a:pt x="8" y="34"/>
                  </a:cubicBezTo>
                  <a:cubicBezTo>
                    <a:pt x="11" y="31"/>
                    <a:pt x="14" y="27"/>
                    <a:pt x="18" y="23"/>
                  </a:cubicBezTo>
                  <a:cubicBezTo>
                    <a:pt x="22" y="18"/>
                    <a:pt x="26" y="14"/>
                    <a:pt x="30" y="10"/>
                  </a:cubicBezTo>
                  <a:cubicBezTo>
                    <a:pt x="33" y="7"/>
                    <a:pt x="36" y="4"/>
                    <a:pt x="39" y="1"/>
                  </a:cubicBezTo>
                  <a:cubicBezTo>
                    <a:pt x="39" y="1"/>
                    <a:pt x="39" y="0"/>
                    <a:pt x="40" y="0"/>
                  </a:cubicBezTo>
                  <a:cubicBezTo>
                    <a:pt x="40" y="0"/>
                    <a:pt x="41" y="1"/>
                    <a:pt x="41" y="1"/>
                  </a:cubicBezTo>
                  <a:cubicBezTo>
                    <a:pt x="41" y="2"/>
                    <a:pt x="41" y="2"/>
                    <a:pt x="41" y="3"/>
                  </a:cubicBezTo>
                  <a:cubicBezTo>
                    <a:pt x="36" y="8"/>
                    <a:pt x="32" y="13"/>
                    <a:pt x="27" y="18"/>
                  </a:cubicBezTo>
                  <a:cubicBezTo>
                    <a:pt x="25" y="20"/>
                    <a:pt x="23" y="23"/>
                    <a:pt x="21" y="25"/>
                  </a:cubicBezTo>
                  <a:cubicBezTo>
                    <a:pt x="17" y="29"/>
                    <a:pt x="14" y="33"/>
                    <a:pt x="11" y="37"/>
                  </a:cubicBezTo>
                  <a:cubicBezTo>
                    <a:pt x="10" y="38"/>
                    <a:pt x="9" y="40"/>
                    <a:pt x="8" y="41"/>
                  </a:cubicBezTo>
                  <a:cubicBezTo>
                    <a:pt x="6" y="43"/>
                    <a:pt x="4" y="46"/>
                    <a:pt x="2" y="48"/>
                  </a:cubicBezTo>
                  <a:cubicBezTo>
                    <a:pt x="2" y="48"/>
                    <a:pt x="1" y="48"/>
                    <a:pt x="1"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1" name="Freeform 14"/>
            <p:cNvSpPr/>
            <p:nvPr/>
          </p:nvSpPr>
          <p:spPr bwMode="auto">
            <a:xfrm>
              <a:off x="9280672" y="4011417"/>
              <a:ext cx="276225" cy="361950"/>
            </a:xfrm>
            <a:custGeom>
              <a:avLst/>
              <a:gdLst>
                <a:gd name="T0" fmla="*/ 1 w 33"/>
                <a:gd name="T1" fmla="*/ 43 h 43"/>
                <a:gd name="T2" fmla="*/ 0 w 33"/>
                <a:gd name="T3" fmla="*/ 43 h 43"/>
                <a:gd name="T4" fmla="*/ 0 w 33"/>
                <a:gd name="T5" fmla="*/ 42 h 43"/>
                <a:gd name="T6" fmla="*/ 6 w 33"/>
                <a:gd name="T7" fmla="*/ 32 h 43"/>
                <a:gd name="T8" fmla="*/ 7 w 33"/>
                <a:gd name="T9" fmla="*/ 31 h 43"/>
                <a:gd name="T10" fmla="*/ 14 w 33"/>
                <a:gd name="T11" fmla="*/ 20 h 43"/>
                <a:gd name="T12" fmla="*/ 23 w 33"/>
                <a:gd name="T13" fmla="*/ 10 h 43"/>
                <a:gd name="T14" fmla="*/ 31 w 33"/>
                <a:gd name="T15" fmla="*/ 0 h 43"/>
                <a:gd name="T16" fmla="*/ 32 w 33"/>
                <a:gd name="T17" fmla="*/ 0 h 43"/>
                <a:gd name="T18" fmla="*/ 33 w 33"/>
                <a:gd name="T19" fmla="*/ 1 h 43"/>
                <a:gd name="T20" fmla="*/ 33 w 33"/>
                <a:gd name="T21" fmla="*/ 2 h 43"/>
                <a:gd name="T22" fmla="*/ 28 w 33"/>
                <a:gd name="T23" fmla="*/ 8 h 43"/>
                <a:gd name="T24" fmla="*/ 17 w 33"/>
                <a:gd name="T25" fmla="*/ 23 h 43"/>
                <a:gd name="T26" fmla="*/ 9 w 33"/>
                <a:gd name="T27" fmla="*/ 33 h 43"/>
                <a:gd name="T28" fmla="*/ 7 w 33"/>
                <a:gd name="T29" fmla="*/ 36 h 43"/>
                <a:gd name="T30" fmla="*/ 2 w 33"/>
                <a:gd name="T31" fmla="*/ 43 h 43"/>
                <a:gd name="T32" fmla="*/ 1 w 33"/>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1" y="43"/>
                  </a:moveTo>
                  <a:cubicBezTo>
                    <a:pt x="1" y="43"/>
                    <a:pt x="0" y="43"/>
                    <a:pt x="0" y="43"/>
                  </a:cubicBezTo>
                  <a:cubicBezTo>
                    <a:pt x="0" y="42"/>
                    <a:pt x="0" y="42"/>
                    <a:pt x="0" y="42"/>
                  </a:cubicBezTo>
                  <a:cubicBezTo>
                    <a:pt x="1" y="38"/>
                    <a:pt x="4" y="35"/>
                    <a:pt x="6" y="32"/>
                  </a:cubicBezTo>
                  <a:cubicBezTo>
                    <a:pt x="6" y="32"/>
                    <a:pt x="6" y="31"/>
                    <a:pt x="7" y="31"/>
                  </a:cubicBezTo>
                  <a:cubicBezTo>
                    <a:pt x="9" y="27"/>
                    <a:pt x="12" y="23"/>
                    <a:pt x="14" y="20"/>
                  </a:cubicBezTo>
                  <a:cubicBezTo>
                    <a:pt x="17" y="17"/>
                    <a:pt x="20" y="13"/>
                    <a:pt x="23" y="10"/>
                  </a:cubicBezTo>
                  <a:cubicBezTo>
                    <a:pt x="26" y="7"/>
                    <a:pt x="28" y="3"/>
                    <a:pt x="31" y="0"/>
                  </a:cubicBezTo>
                  <a:cubicBezTo>
                    <a:pt x="31" y="0"/>
                    <a:pt x="31" y="0"/>
                    <a:pt x="32" y="0"/>
                  </a:cubicBezTo>
                  <a:cubicBezTo>
                    <a:pt x="32" y="0"/>
                    <a:pt x="33" y="0"/>
                    <a:pt x="33" y="1"/>
                  </a:cubicBezTo>
                  <a:cubicBezTo>
                    <a:pt x="33" y="1"/>
                    <a:pt x="33" y="2"/>
                    <a:pt x="33" y="2"/>
                  </a:cubicBezTo>
                  <a:cubicBezTo>
                    <a:pt x="31" y="4"/>
                    <a:pt x="30" y="6"/>
                    <a:pt x="28" y="8"/>
                  </a:cubicBezTo>
                  <a:cubicBezTo>
                    <a:pt x="25" y="13"/>
                    <a:pt x="21" y="18"/>
                    <a:pt x="17" y="23"/>
                  </a:cubicBezTo>
                  <a:cubicBezTo>
                    <a:pt x="14" y="26"/>
                    <a:pt x="12" y="29"/>
                    <a:pt x="9" y="33"/>
                  </a:cubicBezTo>
                  <a:cubicBezTo>
                    <a:pt x="9" y="34"/>
                    <a:pt x="8" y="35"/>
                    <a:pt x="7" y="36"/>
                  </a:cubicBezTo>
                  <a:cubicBezTo>
                    <a:pt x="6" y="38"/>
                    <a:pt x="4" y="41"/>
                    <a:pt x="2" y="43"/>
                  </a:cubicBezTo>
                  <a:cubicBezTo>
                    <a:pt x="2" y="43"/>
                    <a:pt x="1" y="43"/>
                    <a:pt x="1" y="4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2" name="Freeform 15"/>
            <p:cNvSpPr/>
            <p:nvPr/>
          </p:nvSpPr>
          <p:spPr bwMode="auto">
            <a:xfrm>
              <a:off x="9398147" y="4044754"/>
              <a:ext cx="217488" cy="277813"/>
            </a:xfrm>
            <a:custGeom>
              <a:avLst/>
              <a:gdLst>
                <a:gd name="T0" fmla="*/ 1 w 26"/>
                <a:gd name="T1" fmla="*/ 33 h 33"/>
                <a:gd name="T2" fmla="*/ 0 w 26"/>
                <a:gd name="T3" fmla="*/ 33 h 33"/>
                <a:gd name="T4" fmla="*/ 0 w 26"/>
                <a:gd name="T5" fmla="*/ 32 h 33"/>
                <a:gd name="T6" fmla="*/ 4 w 26"/>
                <a:gd name="T7" fmla="*/ 23 h 33"/>
                <a:gd name="T8" fmla="*/ 10 w 26"/>
                <a:gd name="T9" fmla="*/ 15 h 33"/>
                <a:gd name="T10" fmla="*/ 14 w 26"/>
                <a:gd name="T11" fmla="*/ 11 h 33"/>
                <a:gd name="T12" fmla="*/ 24 w 26"/>
                <a:gd name="T13" fmla="*/ 0 h 33"/>
                <a:gd name="T14" fmla="*/ 25 w 26"/>
                <a:gd name="T15" fmla="*/ 0 h 33"/>
                <a:gd name="T16" fmla="*/ 26 w 26"/>
                <a:gd name="T17" fmla="*/ 1 h 33"/>
                <a:gd name="T18" fmla="*/ 26 w 26"/>
                <a:gd name="T19" fmla="*/ 2 h 33"/>
                <a:gd name="T20" fmla="*/ 16 w 26"/>
                <a:gd name="T21" fmla="*/ 14 h 33"/>
                <a:gd name="T22" fmla="*/ 14 w 26"/>
                <a:gd name="T23" fmla="*/ 17 h 33"/>
                <a:gd name="T24" fmla="*/ 7 w 26"/>
                <a:gd name="T25" fmla="*/ 24 h 33"/>
                <a:gd name="T26" fmla="*/ 4 w 26"/>
                <a:gd name="T27" fmla="*/ 29 h 33"/>
                <a:gd name="T28" fmla="*/ 2 w 26"/>
                <a:gd name="T29" fmla="*/ 33 h 33"/>
                <a:gd name="T30" fmla="*/ 1 w 26"/>
                <a:gd name="T3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3">
                  <a:moveTo>
                    <a:pt x="1" y="33"/>
                  </a:moveTo>
                  <a:cubicBezTo>
                    <a:pt x="1" y="33"/>
                    <a:pt x="0" y="33"/>
                    <a:pt x="0" y="33"/>
                  </a:cubicBezTo>
                  <a:cubicBezTo>
                    <a:pt x="0" y="33"/>
                    <a:pt x="0" y="32"/>
                    <a:pt x="0" y="32"/>
                  </a:cubicBezTo>
                  <a:cubicBezTo>
                    <a:pt x="0" y="29"/>
                    <a:pt x="2" y="26"/>
                    <a:pt x="4" y="23"/>
                  </a:cubicBezTo>
                  <a:cubicBezTo>
                    <a:pt x="5" y="21"/>
                    <a:pt x="7" y="18"/>
                    <a:pt x="10" y="15"/>
                  </a:cubicBezTo>
                  <a:cubicBezTo>
                    <a:pt x="12" y="14"/>
                    <a:pt x="13" y="13"/>
                    <a:pt x="14" y="11"/>
                  </a:cubicBezTo>
                  <a:cubicBezTo>
                    <a:pt x="18" y="8"/>
                    <a:pt x="21" y="4"/>
                    <a:pt x="24" y="0"/>
                  </a:cubicBezTo>
                  <a:cubicBezTo>
                    <a:pt x="24" y="0"/>
                    <a:pt x="25" y="0"/>
                    <a:pt x="25" y="0"/>
                  </a:cubicBezTo>
                  <a:cubicBezTo>
                    <a:pt x="25" y="0"/>
                    <a:pt x="26" y="0"/>
                    <a:pt x="26" y="1"/>
                  </a:cubicBezTo>
                  <a:cubicBezTo>
                    <a:pt x="26" y="1"/>
                    <a:pt x="26" y="1"/>
                    <a:pt x="26" y="2"/>
                  </a:cubicBezTo>
                  <a:cubicBezTo>
                    <a:pt x="23" y="6"/>
                    <a:pt x="19" y="10"/>
                    <a:pt x="16" y="14"/>
                  </a:cubicBezTo>
                  <a:cubicBezTo>
                    <a:pt x="15" y="15"/>
                    <a:pt x="14" y="16"/>
                    <a:pt x="14" y="17"/>
                  </a:cubicBezTo>
                  <a:cubicBezTo>
                    <a:pt x="11" y="19"/>
                    <a:pt x="9" y="22"/>
                    <a:pt x="7" y="24"/>
                  </a:cubicBezTo>
                  <a:cubicBezTo>
                    <a:pt x="6" y="26"/>
                    <a:pt x="5" y="27"/>
                    <a:pt x="4" y="29"/>
                  </a:cubicBezTo>
                  <a:cubicBezTo>
                    <a:pt x="4" y="30"/>
                    <a:pt x="3" y="31"/>
                    <a:pt x="2" y="33"/>
                  </a:cubicBezTo>
                  <a:cubicBezTo>
                    <a:pt x="2" y="33"/>
                    <a:pt x="1" y="33"/>
                    <a:pt x="1" y="3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3" name="Freeform 16"/>
            <p:cNvSpPr/>
            <p:nvPr/>
          </p:nvSpPr>
          <p:spPr bwMode="auto">
            <a:xfrm>
              <a:off x="9464822" y="4095554"/>
              <a:ext cx="150813" cy="193675"/>
            </a:xfrm>
            <a:custGeom>
              <a:avLst/>
              <a:gdLst>
                <a:gd name="T0" fmla="*/ 2 w 18"/>
                <a:gd name="T1" fmla="*/ 23 h 23"/>
                <a:gd name="T2" fmla="*/ 1 w 18"/>
                <a:gd name="T3" fmla="*/ 22 h 23"/>
                <a:gd name="T4" fmla="*/ 7 w 18"/>
                <a:gd name="T5" fmla="*/ 11 h 23"/>
                <a:gd name="T6" fmla="*/ 7 w 18"/>
                <a:gd name="T7" fmla="*/ 11 h 23"/>
                <a:gd name="T8" fmla="*/ 10 w 18"/>
                <a:gd name="T9" fmla="*/ 7 h 23"/>
                <a:gd name="T10" fmla="*/ 16 w 18"/>
                <a:gd name="T11" fmla="*/ 0 h 23"/>
                <a:gd name="T12" fmla="*/ 17 w 18"/>
                <a:gd name="T13" fmla="*/ 0 h 23"/>
                <a:gd name="T14" fmla="*/ 18 w 18"/>
                <a:gd name="T15" fmla="*/ 1 h 23"/>
                <a:gd name="T16" fmla="*/ 18 w 18"/>
                <a:gd name="T17" fmla="*/ 2 h 23"/>
                <a:gd name="T18" fmla="*/ 11 w 18"/>
                <a:gd name="T19" fmla="*/ 10 h 23"/>
                <a:gd name="T20" fmla="*/ 10 w 18"/>
                <a:gd name="T21" fmla="*/ 12 h 23"/>
                <a:gd name="T22" fmla="*/ 6 w 18"/>
                <a:gd name="T23" fmla="*/ 17 h 23"/>
                <a:gd name="T24" fmla="*/ 5 w 18"/>
                <a:gd name="T25" fmla="*/ 19 h 23"/>
                <a:gd name="T26" fmla="*/ 3 w 18"/>
                <a:gd name="T27" fmla="*/ 22 h 23"/>
                <a:gd name="T28" fmla="*/ 2 w 18"/>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3">
                  <a:moveTo>
                    <a:pt x="2" y="23"/>
                  </a:moveTo>
                  <a:cubicBezTo>
                    <a:pt x="1" y="23"/>
                    <a:pt x="1" y="22"/>
                    <a:pt x="1" y="22"/>
                  </a:cubicBezTo>
                  <a:cubicBezTo>
                    <a:pt x="0" y="17"/>
                    <a:pt x="4" y="13"/>
                    <a:pt x="7" y="11"/>
                  </a:cubicBezTo>
                  <a:cubicBezTo>
                    <a:pt x="7" y="11"/>
                    <a:pt x="7" y="11"/>
                    <a:pt x="7" y="11"/>
                  </a:cubicBezTo>
                  <a:cubicBezTo>
                    <a:pt x="8" y="10"/>
                    <a:pt x="9" y="8"/>
                    <a:pt x="10" y="7"/>
                  </a:cubicBezTo>
                  <a:cubicBezTo>
                    <a:pt x="12" y="5"/>
                    <a:pt x="14" y="3"/>
                    <a:pt x="16" y="0"/>
                  </a:cubicBezTo>
                  <a:cubicBezTo>
                    <a:pt x="16" y="0"/>
                    <a:pt x="17" y="0"/>
                    <a:pt x="17" y="0"/>
                  </a:cubicBezTo>
                  <a:cubicBezTo>
                    <a:pt x="17" y="0"/>
                    <a:pt x="18" y="0"/>
                    <a:pt x="18" y="1"/>
                  </a:cubicBezTo>
                  <a:cubicBezTo>
                    <a:pt x="18" y="1"/>
                    <a:pt x="18" y="2"/>
                    <a:pt x="18" y="2"/>
                  </a:cubicBezTo>
                  <a:cubicBezTo>
                    <a:pt x="16" y="5"/>
                    <a:pt x="14" y="8"/>
                    <a:pt x="11" y="10"/>
                  </a:cubicBezTo>
                  <a:cubicBezTo>
                    <a:pt x="11" y="11"/>
                    <a:pt x="11" y="11"/>
                    <a:pt x="10" y="12"/>
                  </a:cubicBezTo>
                  <a:cubicBezTo>
                    <a:pt x="9" y="14"/>
                    <a:pt x="7" y="15"/>
                    <a:pt x="6" y="17"/>
                  </a:cubicBezTo>
                  <a:cubicBezTo>
                    <a:pt x="5" y="18"/>
                    <a:pt x="5" y="19"/>
                    <a:pt x="5" y="19"/>
                  </a:cubicBezTo>
                  <a:cubicBezTo>
                    <a:pt x="4" y="20"/>
                    <a:pt x="4" y="21"/>
                    <a:pt x="3" y="22"/>
                  </a:cubicBezTo>
                  <a:cubicBezTo>
                    <a:pt x="3" y="23"/>
                    <a:pt x="2" y="23"/>
                    <a:pt x="2" y="2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4" name="Freeform 17"/>
            <p:cNvSpPr/>
            <p:nvPr/>
          </p:nvSpPr>
          <p:spPr bwMode="auto">
            <a:xfrm>
              <a:off x="8994922" y="3590729"/>
              <a:ext cx="25400" cy="68263"/>
            </a:xfrm>
            <a:custGeom>
              <a:avLst/>
              <a:gdLst>
                <a:gd name="T0" fmla="*/ 2 w 3"/>
                <a:gd name="T1" fmla="*/ 8 h 8"/>
                <a:gd name="T2" fmla="*/ 1 w 3"/>
                <a:gd name="T3" fmla="*/ 7 h 8"/>
                <a:gd name="T4" fmla="*/ 0 w 3"/>
                <a:gd name="T5" fmla="*/ 2 h 8"/>
                <a:gd name="T6" fmla="*/ 0 w 3"/>
                <a:gd name="T7" fmla="*/ 1 h 8"/>
                <a:gd name="T8" fmla="*/ 1 w 3"/>
                <a:gd name="T9" fmla="*/ 0 h 8"/>
                <a:gd name="T10" fmla="*/ 2 w 3"/>
                <a:gd name="T11" fmla="*/ 1 h 8"/>
                <a:gd name="T12" fmla="*/ 3 w 3"/>
                <a:gd name="T13" fmla="*/ 7 h 8"/>
                <a:gd name="T14" fmla="*/ 2 w 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2" y="8"/>
                  </a:moveTo>
                  <a:cubicBezTo>
                    <a:pt x="1" y="8"/>
                    <a:pt x="1" y="8"/>
                    <a:pt x="1" y="7"/>
                  </a:cubicBezTo>
                  <a:cubicBezTo>
                    <a:pt x="1" y="5"/>
                    <a:pt x="0" y="4"/>
                    <a:pt x="0" y="2"/>
                  </a:cubicBezTo>
                  <a:cubicBezTo>
                    <a:pt x="0" y="1"/>
                    <a:pt x="0" y="1"/>
                    <a:pt x="0" y="1"/>
                  </a:cubicBezTo>
                  <a:cubicBezTo>
                    <a:pt x="0" y="0"/>
                    <a:pt x="0" y="0"/>
                    <a:pt x="1" y="0"/>
                  </a:cubicBezTo>
                  <a:cubicBezTo>
                    <a:pt x="1" y="0"/>
                    <a:pt x="2" y="1"/>
                    <a:pt x="2" y="1"/>
                  </a:cubicBezTo>
                  <a:cubicBezTo>
                    <a:pt x="3" y="3"/>
                    <a:pt x="3" y="5"/>
                    <a:pt x="3" y="7"/>
                  </a:cubicBezTo>
                  <a:cubicBezTo>
                    <a:pt x="3" y="8"/>
                    <a:pt x="3" y="8"/>
                    <a:pt x="2" y="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5" name="Freeform 18"/>
            <p:cNvSpPr/>
            <p:nvPr/>
          </p:nvSpPr>
          <p:spPr bwMode="auto">
            <a:xfrm>
              <a:off x="7016897" y="4381304"/>
              <a:ext cx="150813" cy="301625"/>
            </a:xfrm>
            <a:custGeom>
              <a:avLst/>
              <a:gdLst>
                <a:gd name="T0" fmla="*/ 9 w 18"/>
                <a:gd name="T1" fmla="*/ 36 h 36"/>
                <a:gd name="T2" fmla="*/ 3 w 18"/>
                <a:gd name="T3" fmla="*/ 33 h 36"/>
                <a:gd name="T4" fmla="*/ 2 w 18"/>
                <a:gd name="T5" fmla="*/ 29 h 36"/>
                <a:gd name="T6" fmla="*/ 3 w 18"/>
                <a:gd name="T7" fmla="*/ 27 h 36"/>
                <a:gd name="T8" fmla="*/ 4 w 18"/>
                <a:gd name="T9" fmla="*/ 28 h 36"/>
                <a:gd name="T10" fmla="*/ 6 w 18"/>
                <a:gd name="T11" fmla="*/ 30 h 36"/>
                <a:gd name="T12" fmla="*/ 7 w 18"/>
                <a:gd name="T13" fmla="*/ 32 h 36"/>
                <a:gd name="T14" fmla="*/ 9 w 18"/>
                <a:gd name="T15" fmla="*/ 32 h 36"/>
                <a:gd name="T16" fmla="*/ 10 w 18"/>
                <a:gd name="T17" fmla="*/ 32 h 36"/>
                <a:gd name="T18" fmla="*/ 14 w 18"/>
                <a:gd name="T19" fmla="*/ 25 h 36"/>
                <a:gd name="T20" fmla="*/ 11 w 18"/>
                <a:gd name="T21" fmla="*/ 16 h 36"/>
                <a:gd name="T22" fmla="*/ 9 w 18"/>
                <a:gd name="T23" fmla="*/ 16 h 36"/>
                <a:gd name="T24" fmla="*/ 6 w 18"/>
                <a:gd name="T25" fmla="*/ 21 h 36"/>
                <a:gd name="T26" fmla="*/ 4 w 18"/>
                <a:gd name="T27" fmla="*/ 22 h 36"/>
                <a:gd name="T28" fmla="*/ 3 w 18"/>
                <a:gd name="T29" fmla="*/ 20 h 36"/>
                <a:gd name="T30" fmla="*/ 1 w 18"/>
                <a:gd name="T31" fmla="*/ 7 h 36"/>
                <a:gd name="T32" fmla="*/ 0 w 18"/>
                <a:gd name="T33" fmla="*/ 1 h 36"/>
                <a:gd name="T34" fmla="*/ 0 w 18"/>
                <a:gd name="T35" fmla="*/ 0 h 36"/>
                <a:gd name="T36" fmla="*/ 1 w 18"/>
                <a:gd name="T37" fmla="*/ 0 h 36"/>
                <a:gd name="T38" fmla="*/ 2 w 18"/>
                <a:gd name="T39" fmla="*/ 1 h 36"/>
                <a:gd name="T40" fmla="*/ 4 w 18"/>
                <a:gd name="T41" fmla="*/ 7 h 36"/>
                <a:gd name="T42" fmla="*/ 5 w 18"/>
                <a:gd name="T43" fmla="*/ 15 h 36"/>
                <a:gd name="T44" fmla="*/ 9 w 18"/>
                <a:gd name="T45" fmla="*/ 12 h 36"/>
                <a:gd name="T46" fmla="*/ 12 w 18"/>
                <a:gd name="T47" fmla="*/ 13 h 36"/>
                <a:gd name="T48" fmla="*/ 17 w 18"/>
                <a:gd name="T49" fmla="*/ 25 h 36"/>
                <a:gd name="T50" fmla="*/ 10 w 18"/>
                <a:gd name="T51" fmla="*/ 35 h 36"/>
                <a:gd name="T52" fmla="*/ 9 w 18"/>
                <a:gd name="T5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36">
                  <a:moveTo>
                    <a:pt x="9" y="36"/>
                  </a:moveTo>
                  <a:cubicBezTo>
                    <a:pt x="7" y="36"/>
                    <a:pt x="4" y="35"/>
                    <a:pt x="3" y="33"/>
                  </a:cubicBezTo>
                  <a:cubicBezTo>
                    <a:pt x="2" y="32"/>
                    <a:pt x="2" y="30"/>
                    <a:pt x="2" y="29"/>
                  </a:cubicBezTo>
                  <a:cubicBezTo>
                    <a:pt x="2" y="28"/>
                    <a:pt x="3" y="27"/>
                    <a:pt x="3" y="27"/>
                  </a:cubicBezTo>
                  <a:cubicBezTo>
                    <a:pt x="4" y="27"/>
                    <a:pt x="4" y="28"/>
                    <a:pt x="4" y="28"/>
                  </a:cubicBezTo>
                  <a:cubicBezTo>
                    <a:pt x="5" y="28"/>
                    <a:pt x="5" y="29"/>
                    <a:pt x="6" y="30"/>
                  </a:cubicBezTo>
                  <a:cubicBezTo>
                    <a:pt x="6" y="30"/>
                    <a:pt x="6" y="31"/>
                    <a:pt x="7" y="32"/>
                  </a:cubicBezTo>
                  <a:cubicBezTo>
                    <a:pt x="7" y="32"/>
                    <a:pt x="8" y="32"/>
                    <a:pt x="9" y="32"/>
                  </a:cubicBezTo>
                  <a:cubicBezTo>
                    <a:pt x="9" y="32"/>
                    <a:pt x="9" y="32"/>
                    <a:pt x="10" y="32"/>
                  </a:cubicBezTo>
                  <a:cubicBezTo>
                    <a:pt x="12" y="31"/>
                    <a:pt x="14" y="28"/>
                    <a:pt x="14" y="25"/>
                  </a:cubicBezTo>
                  <a:cubicBezTo>
                    <a:pt x="14" y="23"/>
                    <a:pt x="13" y="18"/>
                    <a:pt x="11" y="16"/>
                  </a:cubicBezTo>
                  <a:cubicBezTo>
                    <a:pt x="10" y="16"/>
                    <a:pt x="10" y="16"/>
                    <a:pt x="9" y="16"/>
                  </a:cubicBezTo>
                  <a:cubicBezTo>
                    <a:pt x="8" y="16"/>
                    <a:pt x="7" y="17"/>
                    <a:pt x="6" y="21"/>
                  </a:cubicBezTo>
                  <a:cubicBezTo>
                    <a:pt x="6" y="21"/>
                    <a:pt x="5" y="22"/>
                    <a:pt x="4" y="22"/>
                  </a:cubicBezTo>
                  <a:cubicBezTo>
                    <a:pt x="4" y="22"/>
                    <a:pt x="3" y="21"/>
                    <a:pt x="3" y="20"/>
                  </a:cubicBezTo>
                  <a:cubicBezTo>
                    <a:pt x="2" y="16"/>
                    <a:pt x="1" y="11"/>
                    <a:pt x="1" y="7"/>
                  </a:cubicBezTo>
                  <a:cubicBezTo>
                    <a:pt x="0" y="5"/>
                    <a:pt x="0" y="3"/>
                    <a:pt x="0" y="1"/>
                  </a:cubicBezTo>
                  <a:cubicBezTo>
                    <a:pt x="0" y="1"/>
                    <a:pt x="0" y="0"/>
                    <a:pt x="0" y="0"/>
                  </a:cubicBezTo>
                  <a:cubicBezTo>
                    <a:pt x="0" y="0"/>
                    <a:pt x="1" y="0"/>
                    <a:pt x="1" y="0"/>
                  </a:cubicBezTo>
                  <a:cubicBezTo>
                    <a:pt x="2" y="0"/>
                    <a:pt x="2" y="0"/>
                    <a:pt x="2" y="1"/>
                  </a:cubicBezTo>
                  <a:cubicBezTo>
                    <a:pt x="3" y="3"/>
                    <a:pt x="3" y="5"/>
                    <a:pt x="4" y="7"/>
                  </a:cubicBezTo>
                  <a:cubicBezTo>
                    <a:pt x="4" y="10"/>
                    <a:pt x="4" y="12"/>
                    <a:pt x="5" y="15"/>
                  </a:cubicBezTo>
                  <a:cubicBezTo>
                    <a:pt x="6" y="13"/>
                    <a:pt x="8" y="12"/>
                    <a:pt x="9" y="12"/>
                  </a:cubicBezTo>
                  <a:cubicBezTo>
                    <a:pt x="10" y="12"/>
                    <a:pt x="11" y="13"/>
                    <a:pt x="12" y="13"/>
                  </a:cubicBezTo>
                  <a:cubicBezTo>
                    <a:pt x="16" y="15"/>
                    <a:pt x="18" y="21"/>
                    <a:pt x="17" y="25"/>
                  </a:cubicBezTo>
                  <a:cubicBezTo>
                    <a:pt x="17" y="29"/>
                    <a:pt x="15" y="34"/>
                    <a:pt x="10" y="35"/>
                  </a:cubicBezTo>
                  <a:cubicBezTo>
                    <a:pt x="10" y="36"/>
                    <a:pt x="9" y="36"/>
                    <a:pt x="9" y="3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6" name="Freeform 19"/>
            <p:cNvSpPr/>
            <p:nvPr/>
          </p:nvSpPr>
          <p:spPr bwMode="auto">
            <a:xfrm>
              <a:off x="7042297" y="4322567"/>
              <a:ext cx="150813" cy="74613"/>
            </a:xfrm>
            <a:custGeom>
              <a:avLst/>
              <a:gdLst>
                <a:gd name="T0" fmla="*/ 1 w 18"/>
                <a:gd name="T1" fmla="*/ 9 h 9"/>
                <a:gd name="T2" fmla="*/ 0 w 18"/>
                <a:gd name="T3" fmla="*/ 9 h 9"/>
                <a:gd name="T4" fmla="*/ 0 w 18"/>
                <a:gd name="T5" fmla="*/ 8 h 9"/>
                <a:gd name="T6" fmla="*/ 7 w 18"/>
                <a:gd name="T7" fmla="*/ 2 h 9"/>
                <a:gd name="T8" fmla="*/ 14 w 18"/>
                <a:gd name="T9" fmla="*/ 0 h 9"/>
                <a:gd name="T10" fmla="*/ 17 w 18"/>
                <a:gd name="T11" fmla="*/ 1 h 9"/>
                <a:gd name="T12" fmla="*/ 18 w 18"/>
                <a:gd name="T13" fmla="*/ 2 h 9"/>
                <a:gd name="T14" fmla="*/ 17 w 18"/>
                <a:gd name="T15" fmla="*/ 3 h 9"/>
                <a:gd name="T16" fmla="*/ 12 w 18"/>
                <a:gd name="T17" fmla="*/ 4 h 9"/>
                <a:gd name="T18" fmla="*/ 9 w 18"/>
                <a:gd name="T19" fmla="*/ 5 h 9"/>
                <a:gd name="T20" fmla="*/ 8 w 18"/>
                <a:gd name="T21" fmla="*/ 5 h 9"/>
                <a:gd name="T22" fmla="*/ 3 w 18"/>
                <a:gd name="T23" fmla="*/ 9 h 9"/>
                <a:gd name="T24" fmla="*/ 1 w 1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9">
                  <a:moveTo>
                    <a:pt x="1" y="9"/>
                  </a:moveTo>
                  <a:cubicBezTo>
                    <a:pt x="1" y="9"/>
                    <a:pt x="1" y="9"/>
                    <a:pt x="0" y="9"/>
                  </a:cubicBezTo>
                  <a:cubicBezTo>
                    <a:pt x="0" y="8"/>
                    <a:pt x="0" y="8"/>
                    <a:pt x="0" y="8"/>
                  </a:cubicBezTo>
                  <a:cubicBezTo>
                    <a:pt x="1" y="4"/>
                    <a:pt x="4" y="3"/>
                    <a:pt x="7" y="2"/>
                  </a:cubicBezTo>
                  <a:cubicBezTo>
                    <a:pt x="9" y="1"/>
                    <a:pt x="12" y="0"/>
                    <a:pt x="14" y="0"/>
                  </a:cubicBezTo>
                  <a:cubicBezTo>
                    <a:pt x="15" y="0"/>
                    <a:pt x="16" y="0"/>
                    <a:pt x="17" y="1"/>
                  </a:cubicBezTo>
                  <a:cubicBezTo>
                    <a:pt x="18" y="1"/>
                    <a:pt x="18" y="1"/>
                    <a:pt x="18" y="2"/>
                  </a:cubicBezTo>
                  <a:cubicBezTo>
                    <a:pt x="18" y="2"/>
                    <a:pt x="17" y="3"/>
                    <a:pt x="17" y="3"/>
                  </a:cubicBezTo>
                  <a:cubicBezTo>
                    <a:pt x="16" y="3"/>
                    <a:pt x="14" y="4"/>
                    <a:pt x="12" y="4"/>
                  </a:cubicBezTo>
                  <a:cubicBezTo>
                    <a:pt x="11" y="4"/>
                    <a:pt x="10" y="5"/>
                    <a:pt x="9" y="5"/>
                  </a:cubicBezTo>
                  <a:cubicBezTo>
                    <a:pt x="8" y="5"/>
                    <a:pt x="8" y="5"/>
                    <a:pt x="8" y="5"/>
                  </a:cubicBezTo>
                  <a:cubicBezTo>
                    <a:pt x="6" y="6"/>
                    <a:pt x="4" y="7"/>
                    <a:pt x="3" y="9"/>
                  </a:cubicBezTo>
                  <a:cubicBezTo>
                    <a:pt x="2" y="9"/>
                    <a:pt x="2" y="9"/>
                    <a:pt x="1" y="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7" name="Freeform 20"/>
            <p:cNvSpPr>
              <a:spLocks noEditPoints="1"/>
            </p:cNvSpPr>
            <p:nvPr/>
          </p:nvSpPr>
          <p:spPr bwMode="auto">
            <a:xfrm>
              <a:off x="7167710" y="4289229"/>
              <a:ext cx="201613" cy="268288"/>
            </a:xfrm>
            <a:custGeom>
              <a:avLst/>
              <a:gdLst>
                <a:gd name="T0" fmla="*/ 10 w 24"/>
                <a:gd name="T1" fmla="*/ 32 h 32"/>
                <a:gd name="T2" fmla="*/ 6 w 24"/>
                <a:gd name="T3" fmla="*/ 30 h 32"/>
                <a:gd name="T4" fmla="*/ 2 w 24"/>
                <a:gd name="T5" fmla="*/ 21 h 32"/>
                <a:gd name="T6" fmla="*/ 4 w 24"/>
                <a:gd name="T7" fmla="*/ 5 h 32"/>
                <a:gd name="T8" fmla="*/ 13 w 24"/>
                <a:gd name="T9" fmla="*/ 0 h 32"/>
                <a:gd name="T10" fmla="*/ 21 w 24"/>
                <a:gd name="T11" fmla="*/ 5 h 32"/>
                <a:gd name="T12" fmla="*/ 19 w 24"/>
                <a:gd name="T13" fmla="*/ 24 h 32"/>
                <a:gd name="T14" fmla="*/ 10 w 24"/>
                <a:gd name="T15" fmla="*/ 32 h 32"/>
                <a:gd name="T16" fmla="*/ 6 w 24"/>
                <a:gd name="T17" fmla="*/ 23 h 32"/>
                <a:gd name="T18" fmla="*/ 8 w 24"/>
                <a:gd name="T19" fmla="*/ 28 h 32"/>
                <a:gd name="T20" fmla="*/ 10 w 24"/>
                <a:gd name="T21" fmla="*/ 28 h 32"/>
                <a:gd name="T22" fmla="*/ 19 w 24"/>
                <a:gd name="T23" fmla="*/ 19 h 32"/>
                <a:gd name="T24" fmla="*/ 19 w 24"/>
                <a:gd name="T25" fmla="*/ 8 h 32"/>
                <a:gd name="T26" fmla="*/ 13 w 24"/>
                <a:gd name="T27" fmla="*/ 4 h 32"/>
                <a:gd name="T28" fmla="*/ 11 w 24"/>
                <a:gd name="T29" fmla="*/ 4 h 32"/>
                <a:gd name="T30" fmla="*/ 6 w 24"/>
                <a:gd name="T31" fmla="*/ 9 h 32"/>
                <a:gd name="T32" fmla="*/ 9 w 24"/>
                <a:gd name="T33" fmla="*/ 8 h 32"/>
                <a:gd name="T34" fmla="*/ 10 w 24"/>
                <a:gd name="T35" fmla="*/ 8 h 32"/>
                <a:gd name="T36" fmla="*/ 11 w 24"/>
                <a:gd name="T37" fmla="*/ 9 h 32"/>
                <a:gd name="T38" fmla="*/ 10 w 24"/>
                <a:gd name="T39" fmla="*/ 10 h 32"/>
                <a:gd name="T40" fmla="*/ 6 w 24"/>
                <a:gd name="T41" fmla="*/ 15 h 32"/>
                <a:gd name="T42" fmla="*/ 5 w 24"/>
                <a:gd name="T43" fmla="*/ 21 h 32"/>
                <a:gd name="T44" fmla="*/ 6 w 24"/>
                <a:gd name="T45" fmla="*/ 22 h 32"/>
                <a:gd name="T46" fmla="*/ 6 w 24"/>
                <a:gd name="T47" fmla="*/ 23 h 32"/>
                <a:gd name="T48" fmla="*/ 6 w 24"/>
                <a:gd name="T4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32">
                  <a:moveTo>
                    <a:pt x="10" y="32"/>
                  </a:moveTo>
                  <a:cubicBezTo>
                    <a:pt x="9" y="32"/>
                    <a:pt x="7" y="31"/>
                    <a:pt x="6" y="30"/>
                  </a:cubicBezTo>
                  <a:cubicBezTo>
                    <a:pt x="4" y="28"/>
                    <a:pt x="3" y="25"/>
                    <a:pt x="2" y="21"/>
                  </a:cubicBezTo>
                  <a:cubicBezTo>
                    <a:pt x="0" y="16"/>
                    <a:pt x="1" y="9"/>
                    <a:pt x="4" y="5"/>
                  </a:cubicBezTo>
                  <a:cubicBezTo>
                    <a:pt x="6" y="2"/>
                    <a:pt x="10" y="0"/>
                    <a:pt x="13" y="0"/>
                  </a:cubicBezTo>
                  <a:cubicBezTo>
                    <a:pt x="16" y="0"/>
                    <a:pt x="19" y="2"/>
                    <a:pt x="21" y="5"/>
                  </a:cubicBezTo>
                  <a:cubicBezTo>
                    <a:pt x="24" y="11"/>
                    <a:pt x="23" y="19"/>
                    <a:pt x="19" y="24"/>
                  </a:cubicBezTo>
                  <a:cubicBezTo>
                    <a:pt x="17" y="27"/>
                    <a:pt x="14" y="32"/>
                    <a:pt x="10" y="32"/>
                  </a:cubicBezTo>
                  <a:close/>
                  <a:moveTo>
                    <a:pt x="6" y="23"/>
                  </a:moveTo>
                  <a:cubicBezTo>
                    <a:pt x="6" y="25"/>
                    <a:pt x="7" y="27"/>
                    <a:pt x="8" y="28"/>
                  </a:cubicBezTo>
                  <a:cubicBezTo>
                    <a:pt x="9" y="28"/>
                    <a:pt x="9" y="28"/>
                    <a:pt x="10" y="28"/>
                  </a:cubicBezTo>
                  <a:cubicBezTo>
                    <a:pt x="13" y="28"/>
                    <a:pt x="18" y="21"/>
                    <a:pt x="19" y="19"/>
                  </a:cubicBezTo>
                  <a:cubicBezTo>
                    <a:pt x="19" y="16"/>
                    <a:pt x="20" y="12"/>
                    <a:pt x="19" y="8"/>
                  </a:cubicBezTo>
                  <a:cubicBezTo>
                    <a:pt x="18" y="5"/>
                    <a:pt x="15" y="4"/>
                    <a:pt x="13" y="4"/>
                  </a:cubicBezTo>
                  <a:cubicBezTo>
                    <a:pt x="12" y="4"/>
                    <a:pt x="12" y="4"/>
                    <a:pt x="11" y="4"/>
                  </a:cubicBezTo>
                  <a:cubicBezTo>
                    <a:pt x="8" y="5"/>
                    <a:pt x="7" y="7"/>
                    <a:pt x="6" y="9"/>
                  </a:cubicBezTo>
                  <a:cubicBezTo>
                    <a:pt x="7" y="8"/>
                    <a:pt x="8" y="8"/>
                    <a:pt x="9" y="8"/>
                  </a:cubicBezTo>
                  <a:cubicBezTo>
                    <a:pt x="10" y="8"/>
                    <a:pt x="10" y="8"/>
                    <a:pt x="10" y="8"/>
                  </a:cubicBezTo>
                  <a:cubicBezTo>
                    <a:pt x="11" y="8"/>
                    <a:pt x="11" y="8"/>
                    <a:pt x="11" y="9"/>
                  </a:cubicBezTo>
                  <a:cubicBezTo>
                    <a:pt x="11" y="10"/>
                    <a:pt x="11" y="10"/>
                    <a:pt x="10" y="10"/>
                  </a:cubicBezTo>
                  <a:cubicBezTo>
                    <a:pt x="8" y="11"/>
                    <a:pt x="7" y="12"/>
                    <a:pt x="6" y="15"/>
                  </a:cubicBezTo>
                  <a:cubicBezTo>
                    <a:pt x="6" y="17"/>
                    <a:pt x="5" y="19"/>
                    <a:pt x="5" y="21"/>
                  </a:cubicBezTo>
                  <a:cubicBezTo>
                    <a:pt x="6" y="21"/>
                    <a:pt x="6" y="21"/>
                    <a:pt x="6" y="22"/>
                  </a:cubicBezTo>
                  <a:cubicBezTo>
                    <a:pt x="6" y="22"/>
                    <a:pt x="6" y="23"/>
                    <a:pt x="6" y="23"/>
                  </a:cubicBezTo>
                  <a:cubicBezTo>
                    <a:pt x="6" y="23"/>
                    <a:pt x="6" y="23"/>
                    <a:pt x="6" y="2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8" name="Freeform 21"/>
            <p:cNvSpPr>
              <a:spLocks noEditPoints="1"/>
            </p:cNvSpPr>
            <p:nvPr/>
          </p:nvSpPr>
          <p:spPr bwMode="auto">
            <a:xfrm>
              <a:off x="7343922" y="4154292"/>
              <a:ext cx="234950" cy="219075"/>
            </a:xfrm>
            <a:custGeom>
              <a:avLst/>
              <a:gdLst>
                <a:gd name="T0" fmla="*/ 10 w 28"/>
                <a:gd name="T1" fmla="*/ 26 h 26"/>
                <a:gd name="T2" fmla="*/ 9 w 28"/>
                <a:gd name="T3" fmla="*/ 26 h 26"/>
                <a:gd name="T4" fmla="*/ 8 w 28"/>
                <a:gd name="T5" fmla="*/ 24 h 26"/>
                <a:gd name="T6" fmla="*/ 12 w 28"/>
                <a:gd name="T7" fmla="*/ 13 h 26"/>
                <a:gd name="T8" fmla="*/ 13 w 28"/>
                <a:gd name="T9" fmla="*/ 12 h 26"/>
                <a:gd name="T10" fmla="*/ 14 w 28"/>
                <a:gd name="T11" fmla="*/ 8 h 26"/>
                <a:gd name="T12" fmla="*/ 11 w 28"/>
                <a:gd name="T13" fmla="*/ 10 h 26"/>
                <a:gd name="T14" fmla="*/ 10 w 28"/>
                <a:gd name="T15" fmla="*/ 11 h 26"/>
                <a:gd name="T16" fmla="*/ 5 w 28"/>
                <a:gd name="T17" fmla="*/ 15 h 26"/>
                <a:gd name="T18" fmla="*/ 4 w 28"/>
                <a:gd name="T19" fmla="*/ 15 h 26"/>
                <a:gd name="T20" fmla="*/ 1 w 28"/>
                <a:gd name="T21" fmla="*/ 14 h 26"/>
                <a:gd name="T22" fmla="*/ 1 w 28"/>
                <a:gd name="T23" fmla="*/ 10 h 26"/>
                <a:gd name="T24" fmla="*/ 4 w 28"/>
                <a:gd name="T25" fmla="*/ 6 h 26"/>
                <a:gd name="T26" fmla="*/ 5 w 28"/>
                <a:gd name="T27" fmla="*/ 6 h 26"/>
                <a:gd name="T28" fmla="*/ 6 w 28"/>
                <a:gd name="T29" fmla="*/ 6 h 26"/>
                <a:gd name="T30" fmla="*/ 6 w 28"/>
                <a:gd name="T31" fmla="*/ 6 h 26"/>
                <a:gd name="T32" fmla="*/ 8 w 28"/>
                <a:gd name="T33" fmla="*/ 5 h 26"/>
                <a:gd name="T34" fmla="*/ 10 w 28"/>
                <a:gd name="T35" fmla="*/ 5 h 26"/>
                <a:gd name="T36" fmla="*/ 11 w 28"/>
                <a:gd name="T37" fmla="*/ 7 h 26"/>
                <a:gd name="T38" fmla="*/ 16 w 28"/>
                <a:gd name="T39" fmla="*/ 3 h 26"/>
                <a:gd name="T40" fmla="*/ 16 w 28"/>
                <a:gd name="T41" fmla="*/ 1 h 26"/>
                <a:gd name="T42" fmla="*/ 18 w 28"/>
                <a:gd name="T43" fmla="*/ 0 h 26"/>
                <a:gd name="T44" fmla="*/ 19 w 28"/>
                <a:gd name="T45" fmla="*/ 2 h 26"/>
                <a:gd name="T46" fmla="*/ 16 w 28"/>
                <a:gd name="T47" fmla="*/ 12 h 26"/>
                <a:gd name="T48" fmla="*/ 15 w 28"/>
                <a:gd name="T49" fmla="*/ 15 h 26"/>
                <a:gd name="T50" fmla="*/ 12 w 28"/>
                <a:gd name="T51" fmla="*/ 22 h 26"/>
                <a:gd name="T52" fmla="*/ 20 w 28"/>
                <a:gd name="T53" fmla="*/ 11 h 26"/>
                <a:gd name="T54" fmla="*/ 20 w 28"/>
                <a:gd name="T55" fmla="*/ 10 h 26"/>
                <a:gd name="T56" fmla="*/ 21 w 28"/>
                <a:gd name="T57" fmla="*/ 9 h 26"/>
                <a:gd name="T58" fmla="*/ 22 w 28"/>
                <a:gd name="T59" fmla="*/ 10 h 26"/>
                <a:gd name="T60" fmla="*/ 24 w 28"/>
                <a:gd name="T61" fmla="*/ 9 h 26"/>
                <a:gd name="T62" fmla="*/ 26 w 28"/>
                <a:gd name="T63" fmla="*/ 10 h 26"/>
                <a:gd name="T64" fmla="*/ 26 w 28"/>
                <a:gd name="T65" fmla="*/ 19 h 26"/>
                <a:gd name="T66" fmla="*/ 24 w 28"/>
                <a:gd name="T67" fmla="*/ 20 h 26"/>
                <a:gd name="T68" fmla="*/ 24 w 28"/>
                <a:gd name="T69" fmla="*/ 20 h 26"/>
                <a:gd name="T70" fmla="*/ 21 w 28"/>
                <a:gd name="T71" fmla="*/ 19 h 26"/>
                <a:gd name="T72" fmla="*/ 20 w 28"/>
                <a:gd name="T73" fmla="*/ 18 h 26"/>
                <a:gd name="T74" fmla="*/ 10 w 28"/>
                <a:gd name="T75" fmla="*/ 26 h 26"/>
                <a:gd name="T76" fmla="*/ 10 w 28"/>
                <a:gd name="T77" fmla="*/ 26 h 26"/>
                <a:gd name="T78" fmla="*/ 23 w 28"/>
                <a:gd name="T79" fmla="*/ 14 h 26"/>
                <a:gd name="T80" fmla="*/ 23 w 28"/>
                <a:gd name="T81" fmla="*/ 15 h 26"/>
                <a:gd name="T82" fmla="*/ 24 w 28"/>
                <a:gd name="T83" fmla="*/ 17 h 26"/>
                <a:gd name="T84" fmla="*/ 23 w 28"/>
                <a:gd name="T85" fmla="*/ 13 h 26"/>
                <a:gd name="T86" fmla="*/ 23 w 28"/>
                <a:gd name="T87" fmla="*/ 14 h 26"/>
                <a:gd name="T88" fmla="*/ 6 w 28"/>
                <a:gd name="T89" fmla="*/ 9 h 26"/>
                <a:gd name="T90" fmla="*/ 5 w 28"/>
                <a:gd name="T91" fmla="*/ 10 h 26"/>
                <a:gd name="T92" fmla="*/ 4 w 28"/>
                <a:gd name="T93" fmla="*/ 10 h 26"/>
                <a:gd name="T94" fmla="*/ 3 w 28"/>
                <a:gd name="T95" fmla="*/ 12 h 26"/>
                <a:gd name="T96" fmla="*/ 5 w 28"/>
                <a:gd name="T97" fmla="*/ 12 h 26"/>
                <a:gd name="T98" fmla="*/ 5 w 28"/>
                <a:gd name="T99" fmla="*/ 12 h 26"/>
                <a:gd name="T100" fmla="*/ 7 w 28"/>
                <a:gd name="T101" fmla="*/ 10 h 26"/>
                <a:gd name="T102" fmla="*/ 7 w 28"/>
                <a:gd name="T103" fmla="*/ 10 h 26"/>
                <a:gd name="T104" fmla="*/ 7 w 28"/>
                <a:gd name="T105" fmla="*/ 10 h 26"/>
                <a:gd name="T106" fmla="*/ 6 w 28"/>
                <a:gd name="T107" fmla="*/ 9 h 26"/>
                <a:gd name="T108" fmla="*/ 6 w 28"/>
                <a:gd name="T109" fmla="*/ 9 h 26"/>
                <a:gd name="T110" fmla="*/ 6 w 28"/>
                <a:gd name="T11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26">
                  <a:moveTo>
                    <a:pt x="10" y="26"/>
                  </a:moveTo>
                  <a:cubicBezTo>
                    <a:pt x="9" y="26"/>
                    <a:pt x="9" y="26"/>
                    <a:pt x="9" y="26"/>
                  </a:cubicBezTo>
                  <a:cubicBezTo>
                    <a:pt x="8" y="25"/>
                    <a:pt x="8" y="25"/>
                    <a:pt x="8" y="24"/>
                  </a:cubicBezTo>
                  <a:cubicBezTo>
                    <a:pt x="9" y="20"/>
                    <a:pt x="10" y="17"/>
                    <a:pt x="12" y="13"/>
                  </a:cubicBezTo>
                  <a:cubicBezTo>
                    <a:pt x="13" y="12"/>
                    <a:pt x="13" y="12"/>
                    <a:pt x="13" y="12"/>
                  </a:cubicBezTo>
                  <a:cubicBezTo>
                    <a:pt x="13" y="10"/>
                    <a:pt x="14" y="9"/>
                    <a:pt x="14" y="8"/>
                  </a:cubicBezTo>
                  <a:cubicBezTo>
                    <a:pt x="13" y="9"/>
                    <a:pt x="12" y="10"/>
                    <a:pt x="11" y="10"/>
                  </a:cubicBezTo>
                  <a:cubicBezTo>
                    <a:pt x="11" y="10"/>
                    <a:pt x="11" y="10"/>
                    <a:pt x="10" y="11"/>
                  </a:cubicBezTo>
                  <a:cubicBezTo>
                    <a:pt x="10" y="13"/>
                    <a:pt x="7" y="15"/>
                    <a:pt x="5" y="15"/>
                  </a:cubicBezTo>
                  <a:cubicBezTo>
                    <a:pt x="4" y="15"/>
                    <a:pt x="4" y="15"/>
                    <a:pt x="4" y="15"/>
                  </a:cubicBezTo>
                  <a:cubicBezTo>
                    <a:pt x="3" y="15"/>
                    <a:pt x="2" y="15"/>
                    <a:pt x="1" y="14"/>
                  </a:cubicBezTo>
                  <a:cubicBezTo>
                    <a:pt x="0" y="13"/>
                    <a:pt x="0" y="11"/>
                    <a:pt x="1" y="10"/>
                  </a:cubicBezTo>
                  <a:cubicBezTo>
                    <a:pt x="1" y="9"/>
                    <a:pt x="3" y="7"/>
                    <a:pt x="4" y="6"/>
                  </a:cubicBezTo>
                  <a:cubicBezTo>
                    <a:pt x="5" y="6"/>
                    <a:pt x="5" y="6"/>
                    <a:pt x="5" y="6"/>
                  </a:cubicBezTo>
                  <a:cubicBezTo>
                    <a:pt x="5" y="6"/>
                    <a:pt x="5" y="6"/>
                    <a:pt x="6" y="6"/>
                  </a:cubicBezTo>
                  <a:cubicBezTo>
                    <a:pt x="6" y="6"/>
                    <a:pt x="6" y="6"/>
                    <a:pt x="6" y="6"/>
                  </a:cubicBezTo>
                  <a:cubicBezTo>
                    <a:pt x="7" y="5"/>
                    <a:pt x="7" y="5"/>
                    <a:pt x="8" y="5"/>
                  </a:cubicBezTo>
                  <a:cubicBezTo>
                    <a:pt x="9" y="5"/>
                    <a:pt x="9" y="5"/>
                    <a:pt x="10" y="5"/>
                  </a:cubicBezTo>
                  <a:cubicBezTo>
                    <a:pt x="10" y="6"/>
                    <a:pt x="11" y="6"/>
                    <a:pt x="11" y="7"/>
                  </a:cubicBezTo>
                  <a:cubicBezTo>
                    <a:pt x="13" y="7"/>
                    <a:pt x="15" y="5"/>
                    <a:pt x="16" y="3"/>
                  </a:cubicBezTo>
                  <a:cubicBezTo>
                    <a:pt x="16" y="2"/>
                    <a:pt x="16" y="2"/>
                    <a:pt x="16" y="1"/>
                  </a:cubicBezTo>
                  <a:cubicBezTo>
                    <a:pt x="16" y="1"/>
                    <a:pt x="17" y="0"/>
                    <a:pt x="18" y="0"/>
                  </a:cubicBezTo>
                  <a:cubicBezTo>
                    <a:pt x="18" y="0"/>
                    <a:pt x="19" y="1"/>
                    <a:pt x="19" y="2"/>
                  </a:cubicBezTo>
                  <a:cubicBezTo>
                    <a:pt x="19" y="5"/>
                    <a:pt x="18" y="9"/>
                    <a:pt x="16" y="12"/>
                  </a:cubicBezTo>
                  <a:cubicBezTo>
                    <a:pt x="15" y="15"/>
                    <a:pt x="15" y="15"/>
                    <a:pt x="15" y="15"/>
                  </a:cubicBezTo>
                  <a:cubicBezTo>
                    <a:pt x="14" y="17"/>
                    <a:pt x="13" y="19"/>
                    <a:pt x="12" y="22"/>
                  </a:cubicBezTo>
                  <a:cubicBezTo>
                    <a:pt x="17" y="19"/>
                    <a:pt x="19" y="13"/>
                    <a:pt x="20" y="11"/>
                  </a:cubicBezTo>
                  <a:cubicBezTo>
                    <a:pt x="20" y="11"/>
                    <a:pt x="20" y="11"/>
                    <a:pt x="20" y="10"/>
                  </a:cubicBezTo>
                  <a:cubicBezTo>
                    <a:pt x="20" y="10"/>
                    <a:pt x="21" y="9"/>
                    <a:pt x="21" y="9"/>
                  </a:cubicBezTo>
                  <a:cubicBezTo>
                    <a:pt x="22" y="9"/>
                    <a:pt x="22" y="10"/>
                    <a:pt x="22" y="10"/>
                  </a:cubicBezTo>
                  <a:cubicBezTo>
                    <a:pt x="23" y="10"/>
                    <a:pt x="23" y="9"/>
                    <a:pt x="24" y="9"/>
                  </a:cubicBezTo>
                  <a:cubicBezTo>
                    <a:pt x="24" y="9"/>
                    <a:pt x="25" y="10"/>
                    <a:pt x="26" y="10"/>
                  </a:cubicBezTo>
                  <a:cubicBezTo>
                    <a:pt x="28" y="12"/>
                    <a:pt x="28" y="17"/>
                    <a:pt x="26" y="19"/>
                  </a:cubicBezTo>
                  <a:cubicBezTo>
                    <a:pt x="26" y="20"/>
                    <a:pt x="25" y="20"/>
                    <a:pt x="24" y="20"/>
                  </a:cubicBezTo>
                  <a:cubicBezTo>
                    <a:pt x="24" y="20"/>
                    <a:pt x="24" y="20"/>
                    <a:pt x="24" y="20"/>
                  </a:cubicBezTo>
                  <a:cubicBezTo>
                    <a:pt x="23" y="20"/>
                    <a:pt x="21" y="20"/>
                    <a:pt x="21" y="19"/>
                  </a:cubicBezTo>
                  <a:cubicBezTo>
                    <a:pt x="20" y="18"/>
                    <a:pt x="20" y="18"/>
                    <a:pt x="20" y="18"/>
                  </a:cubicBezTo>
                  <a:cubicBezTo>
                    <a:pt x="17" y="22"/>
                    <a:pt x="14" y="25"/>
                    <a:pt x="10" y="26"/>
                  </a:cubicBezTo>
                  <a:cubicBezTo>
                    <a:pt x="10" y="26"/>
                    <a:pt x="10" y="26"/>
                    <a:pt x="10" y="26"/>
                  </a:cubicBezTo>
                  <a:close/>
                  <a:moveTo>
                    <a:pt x="23" y="14"/>
                  </a:moveTo>
                  <a:cubicBezTo>
                    <a:pt x="23" y="15"/>
                    <a:pt x="23" y="15"/>
                    <a:pt x="23" y="15"/>
                  </a:cubicBezTo>
                  <a:cubicBezTo>
                    <a:pt x="23" y="16"/>
                    <a:pt x="23" y="16"/>
                    <a:pt x="24" y="17"/>
                  </a:cubicBezTo>
                  <a:cubicBezTo>
                    <a:pt x="24" y="16"/>
                    <a:pt x="24" y="14"/>
                    <a:pt x="23" y="13"/>
                  </a:cubicBezTo>
                  <a:cubicBezTo>
                    <a:pt x="23" y="13"/>
                    <a:pt x="23" y="14"/>
                    <a:pt x="23" y="14"/>
                  </a:cubicBezTo>
                  <a:close/>
                  <a:moveTo>
                    <a:pt x="6" y="9"/>
                  </a:moveTo>
                  <a:cubicBezTo>
                    <a:pt x="6" y="9"/>
                    <a:pt x="5" y="9"/>
                    <a:pt x="5" y="10"/>
                  </a:cubicBezTo>
                  <a:cubicBezTo>
                    <a:pt x="5" y="10"/>
                    <a:pt x="5" y="10"/>
                    <a:pt x="4" y="10"/>
                  </a:cubicBezTo>
                  <a:cubicBezTo>
                    <a:pt x="4" y="10"/>
                    <a:pt x="3" y="11"/>
                    <a:pt x="3" y="12"/>
                  </a:cubicBezTo>
                  <a:cubicBezTo>
                    <a:pt x="4" y="12"/>
                    <a:pt x="4" y="12"/>
                    <a:pt x="5" y="12"/>
                  </a:cubicBezTo>
                  <a:cubicBezTo>
                    <a:pt x="5" y="12"/>
                    <a:pt x="5" y="12"/>
                    <a:pt x="5" y="12"/>
                  </a:cubicBezTo>
                  <a:cubicBezTo>
                    <a:pt x="6" y="12"/>
                    <a:pt x="7" y="11"/>
                    <a:pt x="7" y="10"/>
                  </a:cubicBezTo>
                  <a:cubicBezTo>
                    <a:pt x="7" y="10"/>
                    <a:pt x="7" y="10"/>
                    <a:pt x="7" y="10"/>
                  </a:cubicBezTo>
                  <a:cubicBezTo>
                    <a:pt x="7" y="10"/>
                    <a:pt x="7" y="10"/>
                    <a:pt x="7" y="10"/>
                  </a:cubicBezTo>
                  <a:cubicBezTo>
                    <a:pt x="7" y="10"/>
                    <a:pt x="7" y="9"/>
                    <a:pt x="6" y="9"/>
                  </a:cubicBezTo>
                  <a:cubicBezTo>
                    <a:pt x="6" y="9"/>
                    <a:pt x="6" y="9"/>
                    <a:pt x="6" y="9"/>
                  </a:cubicBezTo>
                  <a:cubicBezTo>
                    <a:pt x="6" y="9"/>
                    <a:pt x="6" y="9"/>
                    <a:pt x="6" y="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9" name="Freeform 22"/>
            <p:cNvSpPr/>
            <p:nvPr/>
          </p:nvSpPr>
          <p:spPr bwMode="auto">
            <a:xfrm>
              <a:off x="8828235" y="3222429"/>
              <a:ext cx="100013" cy="201613"/>
            </a:xfrm>
            <a:custGeom>
              <a:avLst/>
              <a:gdLst>
                <a:gd name="T0" fmla="*/ 7 w 12"/>
                <a:gd name="T1" fmla="*/ 24 h 24"/>
                <a:gd name="T2" fmla="*/ 3 w 12"/>
                <a:gd name="T3" fmla="*/ 21 h 24"/>
                <a:gd name="T4" fmla="*/ 4 w 12"/>
                <a:gd name="T5" fmla="*/ 20 h 24"/>
                <a:gd name="T6" fmla="*/ 5 w 12"/>
                <a:gd name="T7" fmla="*/ 19 h 24"/>
                <a:gd name="T8" fmla="*/ 5 w 12"/>
                <a:gd name="T9" fmla="*/ 20 h 24"/>
                <a:gd name="T10" fmla="*/ 5 w 12"/>
                <a:gd name="T11" fmla="*/ 20 h 24"/>
                <a:gd name="T12" fmla="*/ 7 w 12"/>
                <a:gd name="T13" fmla="*/ 21 h 24"/>
                <a:gd name="T14" fmla="*/ 8 w 12"/>
                <a:gd name="T15" fmla="*/ 20 h 24"/>
                <a:gd name="T16" fmla="*/ 9 w 12"/>
                <a:gd name="T17" fmla="*/ 15 h 24"/>
                <a:gd name="T18" fmla="*/ 8 w 12"/>
                <a:gd name="T19" fmla="*/ 12 h 24"/>
                <a:gd name="T20" fmla="*/ 7 w 12"/>
                <a:gd name="T21" fmla="*/ 12 h 24"/>
                <a:gd name="T22" fmla="*/ 4 w 12"/>
                <a:gd name="T23" fmla="*/ 14 h 24"/>
                <a:gd name="T24" fmla="*/ 3 w 12"/>
                <a:gd name="T25" fmla="*/ 15 h 24"/>
                <a:gd name="T26" fmla="*/ 2 w 12"/>
                <a:gd name="T27" fmla="*/ 16 h 24"/>
                <a:gd name="T28" fmla="*/ 1 w 12"/>
                <a:gd name="T29" fmla="*/ 15 h 24"/>
                <a:gd name="T30" fmla="*/ 1 w 12"/>
                <a:gd name="T31" fmla="*/ 14 h 24"/>
                <a:gd name="T32" fmla="*/ 1 w 12"/>
                <a:gd name="T33" fmla="*/ 7 h 24"/>
                <a:gd name="T34" fmla="*/ 1 w 12"/>
                <a:gd name="T35" fmla="*/ 6 h 24"/>
                <a:gd name="T36" fmla="*/ 0 w 12"/>
                <a:gd name="T37" fmla="*/ 2 h 24"/>
                <a:gd name="T38" fmla="*/ 0 w 12"/>
                <a:gd name="T39" fmla="*/ 0 h 24"/>
                <a:gd name="T40" fmla="*/ 1 w 12"/>
                <a:gd name="T41" fmla="*/ 0 h 24"/>
                <a:gd name="T42" fmla="*/ 2 w 12"/>
                <a:gd name="T43" fmla="*/ 0 h 24"/>
                <a:gd name="T44" fmla="*/ 4 w 12"/>
                <a:gd name="T45" fmla="*/ 6 h 24"/>
                <a:gd name="T46" fmla="*/ 4 w 12"/>
                <a:gd name="T47" fmla="*/ 6 h 24"/>
                <a:gd name="T48" fmla="*/ 4 w 12"/>
                <a:gd name="T49" fmla="*/ 10 h 24"/>
                <a:gd name="T50" fmla="*/ 7 w 12"/>
                <a:gd name="T51" fmla="*/ 8 h 24"/>
                <a:gd name="T52" fmla="*/ 9 w 12"/>
                <a:gd name="T53" fmla="*/ 9 h 24"/>
                <a:gd name="T54" fmla="*/ 12 w 12"/>
                <a:gd name="T55" fmla="*/ 15 h 24"/>
                <a:gd name="T56" fmla="*/ 10 w 12"/>
                <a:gd name="T57" fmla="*/ 23 h 24"/>
                <a:gd name="T58" fmla="*/ 7 w 12"/>
                <a:gd name="T5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4">
                  <a:moveTo>
                    <a:pt x="7" y="24"/>
                  </a:moveTo>
                  <a:cubicBezTo>
                    <a:pt x="6" y="24"/>
                    <a:pt x="4" y="23"/>
                    <a:pt x="3" y="21"/>
                  </a:cubicBezTo>
                  <a:cubicBezTo>
                    <a:pt x="3" y="21"/>
                    <a:pt x="3" y="20"/>
                    <a:pt x="4" y="20"/>
                  </a:cubicBezTo>
                  <a:cubicBezTo>
                    <a:pt x="4" y="20"/>
                    <a:pt x="4" y="19"/>
                    <a:pt x="5" y="19"/>
                  </a:cubicBezTo>
                  <a:cubicBezTo>
                    <a:pt x="5" y="19"/>
                    <a:pt x="5" y="20"/>
                    <a:pt x="5" y="20"/>
                  </a:cubicBezTo>
                  <a:cubicBezTo>
                    <a:pt x="5" y="20"/>
                    <a:pt x="5" y="20"/>
                    <a:pt x="5" y="20"/>
                  </a:cubicBezTo>
                  <a:cubicBezTo>
                    <a:pt x="6" y="20"/>
                    <a:pt x="7" y="21"/>
                    <a:pt x="7" y="21"/>
                  </a:cubicBezTo>
                  <a:cubicBezTo>
                    <a:pt x="7" y="21"/>
                    <a:pt x="8" y="21"/>
                    <a:pt x="8" y="20"/>
                  </a:cubicBezTo>
                  <a:cubicBezTo>
                    <a:pt x="9" y="19"/>
                    <a:pt x="9" y="17"/>
                    <a:pt x="9" y="15"/>
                  </a:cubicBezTo>
                  <a:cubicBezTo>
                    <a:pt x="9" y="15"/>
                    <a:pt x="9" y="12"/>
                    <a:pt x="8" y="12"/>
                  </a:cubicBezTo>
                  <a:cubicBezTo>
                    <a:pt x="7" y="12"/>
                    <a:pt x="7" y="12"/>
                    <a:pt x="7" y="12"/>
                  </a:cubicBezTo>
                  <a:cubicBezTo>
                    <a:pt x="6" y="12"/>
                    <a:pt x="5" y="13"/>
                    <a:pt x="4" y="14"/>
                  </a:cubicBezTo>
                  <a:cubicBezTo>
                    <a:pt x="4" y="15"/>
                    <a:pt x="4" y="15"/>
                    <a:pt x="3" y="15"/>
                  </a:cubicBezTo>
                  <a:cubicBezTo>
                    <a:pt x="3" y="15"/>
                    <a:pt x="3" y="16"/>
                    <a:pt x="2" y="16"/>
                  </a:cubicBezTo>
                  <a:cubicBezTo>
                    <a:pt x="2" y="16"/>
                    <a:pt x="2" y="15"/>
                    <a:pt x="1" y="15"/>
                  </a:cubicBezTo>
                  <a:cubicBezTo>
                    <a:pt x="1" y="15"/>
                    <a:pt x="1" y="14"/>
                    <a:pt x="1" y="14"/>
                  </a:cubicBezTo>
                  <a:cubicBezTo>
                    <a:pt x="1" y="11"/>
                    <a:pt x="1" y="9"/>
                    <a:pt x="1" y="7"/>
                  </a:cubicBezTo>
                  <a:cubicBezTo>
                    <a:pt x="1" y="7"/>
                    <a:pt x="1" y="7"/>
                    <a:pt x="1" y="6"/>
                  </a:cubicBezTo>
                  <a:cubicBezTo>
                    <a:pt x="1" y="5"/>
                    <a:pt x="1" y="3"/>
                    <a:pt x="0" y="2"/>
                  </a:cubicBezTo>
                  <a:cubicBezTo>
                    <a:pt x="0" y="1"/>
                    <a:pt x="0" y="1"/>
                    <a:pt x="0" y="0"/>
                  </a:cubicBezTo>
                  <a:cubicBezTo>
                    <a:pt x="0" y="0"/>
                    <a:pt x="1" y="0"/>
                    <a:pt x="1" y="0"/>
                  </a:cubicBezTo>
                  <a:cubicBezTo>
                    <a:pt x="2" y="0"/>
                    <a:pt x="2" y="0"/>
                    <a:pt x="2" y="0"/>
                  </a:cubicBezTo>
                  <a:cubicBezTo>
                    <a:pt x="3" y="2"/>
                    <a:pt x="4" y="4"/>
                    <a:pt x="4" y="6"/>
                  </a:cubicBezTo>
                  <a:cubicBezTo>
                    <a:pt x="4" y="6"/>
                    <a:pt x="4" y="6"/>
                    <a:pt x="4" y="6"/>
                  </a:cubicBezTo>
                  <a:cubicBezTo>
                    <a:pt x="4" y="8"/>
                    <a:pt x="4" y="9"/>
                    <a:pt x="4" y="10"/>
                  </a:cubicBezTo>
                  <a:cubicBezTo>
                    <a:pt x="5" y="9"/>
                    <a:pt x="6" y="8"/>
                    <a:pt x="7" y="8"/>
                  </a:cubicBezTo>
                  <a:cubicBezTo>
                    <a:pt x="8" y="8"/>
                    <a:pt x="8" y="8"/>
                    <a:pt x="9" y="9"/>
                  </a:cubicBezTo>
                  <a:cubicBezTo>
                    <a:pt x="11" y="10"/>
                    <a:pt x="12" y="12"/>
                    <a:pt x="12" y="15"/>
                  </a:cubicBezTo>
                  <a:cubicBezTo>
                    <a:pt x="12" y="19"/>
                    <a:pt x="11" y="21"/>
                    <a:pt x="10" y="23"/>
                  </a:cubicBezTo>
                  <a:cubicBezTo>
                    <a:pt x="9" y="24"/>
                    <a:pt x="8" y="24"/>
                    <a:pt x="7"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0" name="Freeform 23"/>
            <p:cNvSpPr/>
            <p:nvPr/>
          </p:nvSpPr>
          <p:spPr bwMode="auto">
            <a:xfrm>
              <a:off x="8836172" y="3154167"/>
              <a:ext cx="142875" cy="109538"/>
            </a:xfrm>
            <a:custGeom>
              <a:avLst/>
              <a:gdLst>
                <a:gd name="T0" fmla="*/ 3 w 17"/>
                <a:gd name="T1" fmla="*/ 13 h 13"/>
                <a:gd name="T2" fmla="*/ 2 w 17"/>
                <a:gd name="T3" fmla="*/ 12 h 13"/>
                <a:gd name="T4" fmla="*/ 5 w 17"/>
                <a:gd name="T5" fmla="*/ 3 h 13"/>
                <a:gd name="T6" fmla="*/ 13 w 17"/>
                <a:gd name="T7" fmla="*/ 0 h 13"/>
                <a:gd name="T8" fmla="*/ 16 w 17"/>
                <a:gd name="T9" fmla="*/ 1 h 13"/>
                <a:gd name="T10" fmla="*/ 17 w 17"/>
                <a:gd name="T11" fmla="*/ 2 h 13"/>
                <a:gd name="T12" fmla="*/ 16 w 17"/>
                <a:gd name="T13" fmla="*/ 3 h 13"/>
                <a:gd name="T14" fmla="*/ 12 w 17"/>
                <a:gd name="T15" fmla="*/ 4 h 13"/>
                <a:gd name="T16" fmla="*/ 8 w 17"/>
                <a:gd name="T17" fmla="*/ 6 h 13"/>
                <a:gd name="T18" fmla="*/ 4 w 17"/>
                <a:gd name="T19" fmla="*/ 11 h 13"/>
                <a:gd name="T20" fmla="*/ 4 w 17"/>
                <a:gd name="T21" fmla="*/ 12 h 13"/>
                <a:gd name="T22" fmla="*/ 3 w 17"/>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3">
                  <a:moveTo>
                    <a:pt x="3" y="13"/>
                  </a:moveTo>
                  <a:cubicBezTo>
                    <a:pt x="3" y="13"/>
                    <a:pt x="2" y="12"/>
                    <a:pt x="2" y="12"/>
                  </a:cubicBezTo>
                  <a:cubicBezTo>
                    <a:pt x="0" y="9"/>
                    <a:pt x="1" y="5"/>
                    <a:pt x="5" y="3"/>
                  </a:cubicBezTo>
                  <a:cubicBezTo>
                    <a:pt x="9" y="1"/>
                    <a:pt x="11" y="0"/>
                    <a:pt x="13" y="0"/>
                  </a:cubicBezTo>
                  <a:cubicBezTo>
                    <a:pt x="14" y="0"/>
                    <a:pt x="15" y="0"/>
                    <a:pt x="16" y="1"/>
                  </a:cubicBezTo>
                  <a:cubicBezTo>
                    <a:pt x="16" y="1"/>
                    <a:pt x="17" y="1"/>
                    <a:pt x="17" y="2"/>
                  </a:cubicBezTo>
                  <a:cubicBezTo>
                    <a:pt x="17" y="2"/>
                    <a:pt x="16" y="3"/>
                    <a:pt x="16" y="3"/>
                  </a:cubicBezTo>
                  <a:cubicBezTo>
                    <a:pt x="15" y="4"/>
                    <a:pt x="13" y="4"/>
                    <a:pt x="12" y="4"/>
                  </a:cubicBezTo>
                  <a:cubicBezTo>
                    <a:pt x="11" y="5"/>
                    <a:pt x="9" y="5"/>
                    <a:pt x="8" y="6"/>
                  </a:cubicBezTo>
                  <a:cubicBezTo>
                    <a:pt x="5" y="7"/>
                    <a:pt x="4" y="9"/>
                    <a:pt x="4" y="11"/>
                  </a:cubicBezTo>
                  <a:cubicBezTo>
                    <a:pt x="4" y="11"/>
                    <a:pt x="4" y="12"/>
                    <a:pt x="4" y="12"/>
                  </a:cubicBezTo>
                  <a:cubicBezTo>
                    <a:pt x="4" y="12"/>
                    <a:pt x="3" y="13"/>
                    <a:pt x="3"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1" name="Freeform 24"/>
            <p:cNvSpPr>
              <a:spLocks noEditPoints="1"/>
            </p:cNvSpPr>
            <p:nvPr/>
          </p:nvSpPr>
          <p:spPr bwMode="auto">
            <a:xfrm>
              <a:off x="9002860" y="3146229"/>
              <a:ext cx="185738" cy="260350"/>
            </a:xfrm>
            <a:custGeom>
              <a:avLst/>
              <a:gdLst>
                <a:gd name="T0" fmla="*/ 3 w 22"/>
                <a:gd name="T1" fmla="*/ 31 h 31"/>
                <a:gd name="T2" fmla="*/ 1 w 22"/>
                <a:gd name="T3" fmla="*/ 30 h 31"/>
                <a:gd name="T4" fmla="*/ 1 w 22"/>
                <a:gd name="T5" fmla="*/ 29 h 31"/>
                <a:gd name="T6" fmla="*/ 7 w 22"/>
                <a:gd name="T7" fmla="*/ 14 h 31"/>
                <a:gd name="T8" fmla="*/ 9 w 22"/>
                <a:gd name="T9" fmla="*/ 9 h 31"/>
                <a:gd name="T10" fmla="*/ 6 w 22"/>
                <a:gd name="T11" fmla="*/ 10 h 31"/>
                <a:gd name="T12" fmla="*/ 3 w 22"/>
                <a:gd name="T13" fmla="*/ 9 h 31"/>
                <a:gd name="T14" fmla="*/ 1 w 22"/>
                <a:gd name="T15" fmla="*/ 3 h 31"/>
                <a:gd name="T16" fmla="*/ 4 w 22"/>
                <a:gd name="T17" fmla="*/ 0 h 31"/>
                <a:gd name="T18" fmla="*/ 5 w 22"/>
                <a:gd name="T19" fmla="*/ 0 h 31"/>
                <a:gd name="T20" fmla="*/ 6 w 22"/>
                <a:gd name="T21" fmla="*/ 1 h 31"/>
                <a:gd name="T22" fmla="*/ 7 w 22"/>
                <a:gd name="T23" fmla="*/ 1 h 31"/>
                <a:gd name="T24" fmla="*/ 7 w 22"/>
                <a:gd name="T25" fmla="*/ 1 h 31"/>
                <a:gd name="T26" fmla="*/ 8 w 22"/>
                <a:gd name="T27" fmla="*/ 1 h 31"/>
                <a:gd name="T28" fmla="*/ 9 w 22"/>
                <a:gd name="T29" fmla="*/ 1 h 31"/>
                <a:gd name="T30" fmla="*/ 10 w 22"/>
                <a:gd name="T31" fmla="*/ 3 h 31"/>
                <a:gd name="T32" fmla="*/ 12 w 22"/>
                <a:gd name="T33" fmla="*/ 0 h 31"/>
                <a:gd name="T34" fmla="*/ 14 w 22"/>
                <a:gd name="T35" fmla="*/ 0 h 31"/>
                <a:gd name="T36" fmla="*/ 15 w 22"/>
                <a:gd name="T37" fmla="*/ 0 h 31"/>
                <a:gd name="T38" fmla="*/ 16 w 22"/>
                <a:gd name="T39" fmla="*/ 2 h 31"/>
                <a:gd name="T40" fmla="*/ 10 w 22"/>
                <a:gd name="T41" fmla="*/ 15 h 31"/>
                <a:gd name="T42" fmla="*/ 5 w 22"/>
                <a:gd name="T43" fmla="*/ 27 h 31"/>
                <a:gd name="T44" fmla="*/ 11 w 22"/>
                <a:gd name="T45" fmla="*/ 22 h 31"/>
                <a:gd name="T46" fmla="*/ 11 w 22"/>
                <a:gd name="T47" fmla="*/ 20 h 31"/>
                <a:gd name="T48" fmla="*/ 13 w 22"/>
                <a:gd name="T49" fmla="*/ 17 h 31"/>
                <a:gd name="T50" fmla="*/ 16 w 22"/>
                <a:gd name="T51" fmla="*/ 15 h 31"/>
                <a:gd name="T52" fmla="*/ 17 w 22"/>
                <a:gd name="T53" fmla="*/ 14 h 31"/>
                <a:gd name="T54" fmla="*/ 18 w 22"/>
                <a:gd name="T55" fmla="*/ 15 h 31"/>
                <a:gd name="T56" fmla="*/ 18 w 22"/>
                <a:gd name="T57" fmla="*/ 16 h 31"/>
                <a:gd name="T58" fmla="*/ 21 w 22"/>
                <a:gd name="T59" fmla="*/ 19 h 31"/>
                <a:gd name="T60" fmla="*/ 21 w 22"/>
                <a:gd name="T61" fmla="*/ 25 h 31"/>
                <a:gd name="T62" fmla="*/ 17 w 22"/>
                <a:gd name="T63" fmla="*/ 27 h 31"/>
                <a:gd name="T64" fmla="*/ 17 w 22"/>
                <a:gd name="T65" fmla="*/ 27 h 31"/>
                <a:gd name="T66" fmla="*/ 13 w 22"/>
                <a:gd name="T67" fmla="*/ 25 h 31"/>
                <a:gd name="T68" fmla="*/ 3 w 22"/>
                <a:gd name="T69" fmla="*/ 31 h 31"/>
                <a:gd name="T70" fmla="*/ 3 w 22"/>
                <a:gd name="T71" fmla="*/ 31 h 31"/>
                <a:gd name="T72" fmla="*/ 15 w 22"/>
                <a:gd name="T73" fmla="*/ 22 h 31"/>
                <a:gd name="T74" fmla="*/ 15 w 22"/>
                <a:gd name="T75" fmla="*/ 22 h 31"/>
                <a:gd name="T76" fmla="*/ 17 w 22"/>
                <a:gd name="T77" fmla="*/ 23 h 31"/>
                <a:gd name="T78" fmla="*/ 18 w 22"/>
                <a:gd name="T79" fmla="*/ 23 h 31"/>
                <a:gd name="T80" fmla="*/ 18 w 22"/>
                <a:gd name="T81" fmla="*/ 21 h 31"/>
                <a:gd name="T82" fmla="*/ 17 w 22"/>
                <a:gd name="T83" fmla="*/ 20 h 31"/>
                <a:gd name="T84" fmla="*/ 15 w 22"/>
                <a:gd name="T85"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 h="31">
                  <a:moveTo>
                    <a:pt x="3" y="31"/>
                  </a:moveTo>
                  <a:cubicBezTo>
                    <a:pt x="2" y="31"/>
                    <a:pt x="2" y="31"/>
                    <a:pt x="1" y="30"/>
                  </a:cubicBezTo>
                  <a:cubicBezTo>
                    <a:pt x="1" y="30"/>
                    <a:pt x="1" y="29"/>
                    <a:pt x="1" y="29"/>
                  </a:cubicBezTo>
                  <a:cubicBezTo>
                    <a:pt x="2" y="23"/>
                    <a:pt x="4" y="19"/>
                    <a:pt x="7" y="14"/>
                  </a:cubicBezTo>
                  <a:cubicBezTo>
                    <a:pt x="8" y="12"/>
                    <a:pt x="8" y="11"/>
                    <a:pt x="9" y="9"/>
                  </a:cubicBezTo>
                  <a:cubicBezTo>
                    <a:pt x="8" y="10"/>
                    <a:pt x="7" y="10"/>
                    <a:pt x="6" y="10"/>
                  </a:cubicBezTo>
                  <a:cubicBezTo>
                    <a:pt x="5" y="10"/>
                    <a:pt x="4" y="10"/>
                    <a:pt x="3" y="9"/>
                  </a:cubicBezTo>
                  <a:cubicBezTo>
                    <a:pt x="1" y="8"/>
                    <a:pt x="0" y="6"/>
                    <a:pt x="1" y="3"/>
                  </a:cubicBezTo>
                  <a:cubicBezTo>
                    <a:pt x="2" y="2"/>
                    <a:pt x="3" y="0"/>
                    <a:pt x="4" y="0"/>
                  </a:cubicBezTo>
                  <a:cubicBezTo>
                    <a:pt x="4" y="0"/>
                    <a:pt x="5" y="0"/>
                    <a:pt x="5" y="0"/>
                  </a:cubicBezTo>
                  <a:cubicBezTo>
                    <a:pt x="5" y="0"/>
                    <a:pt x="6" y="0"/>
                    <a:pt x="6" y="1"/>
                  </a:cubicBezTo>
                  <a:cubicBezTo>
                    <a:pt x="7" y="1"/>
                    <a:pt x="7" y="1"/>
                    <a:pt x="7" y="1"/>
                  </a:cubicBezTo>
                  <a:cubicBezTo>
                    <a:pt x="7" y="1"/>
                    <a:pt x="7" y="1"/>
                    <a:pt x="7" y="1"/>
                  </a:cubicBezTo>
                  <a:cubicBezTo>
                    <a:pt x="7" y="1"/>
                    <a:pt x="7" y="1"/>
                    <a:pt x="8" y="1"/>
                  </a:cubicBezTo>
                  <a:cubicBezTo>
                    <a:pt x="8" y="1"/>
                    <a:pt x="9" y="1"/>
                    <a:pt x="9" y="1"/>
                  </a:cubicBezTo>
                  <a:cubicBezTo>
                    <a:pt x="9" y="2"/>
                    <a:pt x="10" y="2"/>
                    <a:pt x="10" y="3"/>
                  </a:cubicBezTo>
                  <a:cubicBezTo>
                    <a:pt x="11" y="2"/>
                    <a:pt x="12" y="1"/>
                    <a:pt x="12" y="0"/>
                  </a:cubicBezTo>
                  <a:cubicBezTo>
                    <a:pt x="13" y="0"/>
                    <a:pt x="13" y="0"/>
                    <a:pt x="14" y="0"/>
                  </a:cubicBezTo>
                  <a:cubicBezTo>
                    <a:pt x="14" y="0"/>
                    <a:pt x="15" y="0"/>
                    <a:pt x="15" y="0"/>
                  </a:cubicBezTo>
                  <a:cubicBezTo>
                    <a:pt x="16" y="1"/>
                    <a:pt x="16" y="1"/>
                    <a:pt x="16" y="2"/>
                  </a:cubicBezTo>
                  <a:cubicBezTo>
                    <a:pt x="14" y="7"/>
                    <a:pt x="12" y="11"/>
                    <a:pt x="10" y="15"/>
                  </a:cubicBezTo>
                  <a:cubicBezTo>
                    <a:pt x="8" y="19"/>
                    <a:pt x="6" y="23"/>
                    <a:pt x="5" y="27"/>
                  </a:cubicBezTo>
                  <a:cubicBezTo>
                    <a:pt x="7" y="25"/>
                    <a:pt x="9" y="24"/>
                    <a:pt x="11" y="22"/>
                  </a:cubicBezTo>
                  <a:cubicBezTo>
                    <a:pt x="11" y="21"/>
                    <a:pt x="11" y="21"/>
                    <a:pt x="11" y="20"/>
                  </a:cubicBezTo>
                  <a:cubicBezTo>
                    <a:pt x="12" y="19"/>
                    <a:pt x="12" y="18"/>
                    <a:pt x="13" y="17"/>
                  </a:cubicBezTo>
                  <a:cubicBezTo>
                    <a:pt x="14" y="16"/>
                    <a:pt x="15" y="15"/>
                    <a:pt x="16" y="15"/>
                  </a:cubicBezTo>
                  <a:cubicBezTo>
                    <a:pt x="16" y="15"/>
                    <a:pt x="16" y="14"/>
                    <a:pt x="17" y="14"/>
                  </a:cubicBezTo>
                  <a:cubicBezTo>
                    <a:pt x="17" y="14"/>
                    <a:pt x="18" y="15"/>
                    <a:pt x="18" y="15"/>
                  </a:cubicBezTo>
                  <a:cubicBezTo>
                    <a:pt x="18" y="15"/>
                    <a:pt x="18" y="16"/>
                    <a:pt x="18" y="16"/>
                  </a:cubicBezTo>
                  <a:cubicBezTo>
                    <a:pt x="20" y="16"/>
                    <a:pt x="21" y="18"/>
                    <a:pt x="21" y="19"/>
                  </a:cubicBezTo>
                  <a:cubicBezTo>
                    <a:pt x="22" y="21"/>
                    <a:pt x="22" y="23"/>
                    <a:pt x="21" y="25"/>
                  </a:cubicBezTo>
                  <a:cubicBezTo>
                    <a:pt x="20" y="26"/>
                    <a:pt x="19" y="27"/>
                    <a:pt x="17" y="27"/>
                  </a:cubicBezTo>
                  <a:cubicBezTo>
                    <a:pt x="17" y="27"/>
                    <a:pt x="17" y="27"/>
                    <a:pt x="17" y="27"/>
                  </a:cubicBezTo>
                  <a:cubicBezTo>
                    <a:pt x="16" y="27"/>
                    <a:pt x="14" y="26"/>
                    <a:pt x="13" y="25"/>
                  </a:cubicBezTo>
                  <a:cubicBezTo>
                    <a:pt x="10" y="28"/>
                    <a:pt x="7" y="30"/>
                    <a:pt x="3" y="31"/>
                  </a:cubicBezTo>
                  <a:cubicBezTo>
                    <a:pt x="3" y="31"/>
                    <a:pt x="3" y="31"/>
                    <a:pt x="3" y="31"/>
                  </a:cubicBezTo>
                  <a:close/>
                  <a:moveTo>
                    <a:pt x="15" y="22"/>
                  </a:moveTo>
                  <a:cubicBezTo>
                    <a:pt x="15" y="22"/>
                    <a:pt x="15" y="22"/>
                    <a:pt x="15" y="22"/>
                  </a:cubicBezTo>
                  <a:cubicBezTo>
                    <a:pt x="16" y="23"/>
                    <a:pt x="16" y="23"/>
                    <a:pt x="17" y="23"/>
                  </a:cubicBezTo>
                  <a:cubicBezTo>
                    <a:pt x="17" y="23"/>
                    <a:pt x="17" y="23"/>
                    <a:pt x="18" y="23"/>
                  </a:cubicBezTo>
                  <a:cubicBezTo>
                    <a:pt x="18" y="23"/>
                    <a:pt x="18" y="22"/>
                    <a:pt x="18" y="21"/>
                  </a:cubicBezTo>
                  <a:cubicBezTo>
                    <a:pt x="18" y="20"/>
                    <a:pt x="18" y="20"/>
                    <a:pt x="17" y="20"/>
                  </a:cubicBezTo>
                  <a:cubicBezTo>
                    <a:pt x="16" y="20"/>
                    <a:pt x="16" y="21"/>
                    <a:pt x="15" y="2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2" name="Freeform 25"/>
            <p:cNvSpPr/>
            <p:nvPr/>
          </p:nvSpPr>
          <p:spPr bwMode="auto">
            <a:xfrm>
              <a:off x="9548960" y="3508179"/>
              <a:ext cx="49213" cy="217488"/>
            </a:xfrm>
            <a:custGeom>
              <a:avLst/>
              <a:gdLst>
                <a:gd name="T0" fmla="*/ 4 w 6"/>
                <a:gd name="T1" fmla="*/ 26 h 26"/>
                <a:gd name="T2" fmla="*/ 3 w 6"/>
                <a:gd name="T3" fmla="*/ 26 h 26"/>
                <a:gd name="T4" fmla="*/ 2 w 6"/>
                <a:gd name="T5" fmla="*/ 21 h 26"/>
                <a:gd name="T6" fmla="*/ 2 w 6"/>
                <a:gd name="T7" fmla="*/ 20 h 26"/>
                <a:gd name="T8" fmla="*/ 1 w 6"/>
                <a:gd name="T9" fmla="*/ 13 h 26"/>
                <a:gd name="T10" fmla="*/ 1 w 6"/>
                <a:gd name="T11" fmla="*/ 11 h 26"/>
                <a:gd name="T12" fmla="*/ 1 w 6"/>
                <a:gd name="T13" fmla="*/ 6 h 26"/>
                <a:gd name="T14" fmla="*/ 1 w 6"/>
                <a:gd name="T15" fmla="*/ 5 h 26"/>
                <a:gd name="T16" fmla="*/ 1 w 6"/>
                <a:gd name="T17" fmla="*/ 2 h 26"/>
                <a:gd name="T18" fmla="*/ 0 w 6"/>
                <a:gd name="T19" fmla="*/ 1 h 26"/>
                <a:gd name="T20" fmla="*/ 1 w 6"/>
                <a:gd name="T21" fmla="*/ 0 h 26"/>
                <a:gd name="T22" fmla="*/ 2 w 6"/>
                <a:gd name="T23" fmla="*/ 0 h 26"/>
                <a:gd name="T24" fmla="*/ 4 w 6"/>
                <a:gd name="T25" fmla="*/ 3 h 26"/>
                <a:gd name="T26" fmla="*/ 4 w 6"/>
                <a:gd name="T27" fmla="*/ 3 h 26"/>
                <a:gd name="T28" fmla="*/ 4 w 6"/>
                <a:gd name="T29" fmla="*/ 10 h 26"/>
                <a:gd name="T30" fmla="*/ 5 w 6"/>
                <a:gd name="T31" fmla="*/ 12 h 26"/>
                <a:gd name="T32" fmla="*/ 5 w 6"/>
                <a:gd name="T33" fmla="*/ 19 h 26"/>
                <a:gd name="T34" fmla="*/ 5 w 6"/>
                <a:gd name="T35" fmla="*/ 21 h 26"/>
                <a:gd name="T36" fmla="*/ 6 w 6"/>
                <a:gd name="T37" fmla="*/ 25 h 26"/>
                <a:gd name="T38" fmla="*/ 5 w 6"/>
                <a:gd name="T39" fmla="*/ 26 h 26"/>
                <a:gd name="T40" fmla="*/ 4 w 6"/>
                <a:gd name="T4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6">
                  <a:moveTo>
                    <a:pt x="4" y="26"/>
                  </a:moveTo>
                  <a:cubicBezTo>
                    <a:pt x="4" y="26"/>
                    <a:pt x="3" y="26"/>
                    <a:pt x="3" y="26"/>
                  </a:cubicBezTo>
                  <a:cubicBezTo>
                    <a:pt x="2" y="25"/>
                    <a:pt x="2" y="23"/>
                    <a:pt x="2" y="21"/>
                  </a:cubicBezTo>
                  <a:cubicBezTo>
                    <a:pt x="2" y="21"/>
                    <a:pt x="2" y="20"/>
                    <a:pt x="2" y="20"/>
                  </a:cubicBezTo>
                  <a:cubicBezTo>
                    <a:pt x="1" y="18"/>
                    <a:pt x="1" y="15"/>
                    <a:pt x="1" y="13"/>
                  </a:cubicBezTo>
                  <a:cubicBezTo>
                    <a:pt x="1" y="11"/>
                    <a:pt x="1" y="11"/>
                    <a:pt x="1" y="11"/>
                  </a:cubicBezTo>
                  <a:cubicBezTo>
                    <a:pt x="1" y="10"/>
                    <a:pt x="1" y="8"/>
                    <a:pt x="1" y="6"/>
                  </a:cubicBezTo>
                  <a:cubicBezTo>
                    <a:pt x="1" y="5"/>
                    <a:pt x="1" y="5"/>
                    <a:pt x="1" y="5"/>
                  </a:cubicBezTo>
                  <a:cubicBezTo>
                    <a:pt x="1" y="4"/>
                    <a:pt x="1" y="3"/>
                    <a:pt x="1" y="2"/>
                  </a:cubicBezTo>
                  <a:cubicBezTo>
                    <a:pt x="0" y="2"/>
                    <a:pt x="0" y="2"/>
                    <a:pt x="0" y="1"/>
                  </a:cubicBezTo>
                  <a:cubicBezTo>
                    <a:pt x="0" y="1"/>
                    <a:pt x="1" y="0"/>
                    <a:pt x="1" y="0"/>
                  </a:cubicBezTo>
                  <a:cubicBezTo>
                    <a:pt x="2" y="0"/>
                    <a:pt x="2" y="0"/>
                    <a:pt x="2" y="0"/>
                  </a:cubicBezTo>
                  <a:cubicBezTo>
                    <a:pt x="3" y="0"/>
                    <a:pt x="4" y="2"/>
                    <a:pt x="4" y="3"/>
                  </a:cubicBezTo>
                  <a:cubicBezTo>
                    <a:pt x="4" y="3"/>
                    <a:pt x="4" y="3"/>
                    <a:pt x="4" y="3"/>
                  </a:cubicBezTo>
                  <a:cubicBezTo>
                    <a:pt x="4" y="5"/>
                    <a:pt x="4" y="8"/>
                    <a:pt x="4" y="10"/>
                  </a:cubicBezTo>
                  <a:cubicBezTo>
                    <a:pt x="5" y="12"/>
                    <a:pt x="5" y="12"/>
                    <a:pt x="5" y="12"/>
                  </a:cubicBezTo>
                  <a:cubicBezTo>
                    <a:pt x="5" y="15"/>
                    <a:pt x="5" y="17"/>
                    <a:pt x="5" y="19"/>
                  </a:cubicBezTo>
                  <a:cubicBezTo>
                    <a:pt x="5" y="20"/>
                    <a:pt x="5" y="20"/>
                    <a:pt x="5" y="21"/>
                  </a:cubicBezTo>
                  <a:cubicBezTo>
                    <a:pt x="6" y="22"/>
                    <a:pt x="6" y="24"/>
                    <a:pt x="6" y="25"/>
                  </a:cubicBezTo>
                  <a:cubicBezTo>
                    <a:pt x="6" y="25"/>
                    <a:pt x="6" y="26"/>
                    <a:pt x="5" y="26"/>
                  </a:cubicBezTo>
                  <a:cubicBezTo>
                    <a:pt x="5" y="26"/>
                    <a:pt x="5" y="26"/>
                    <a:pt x="4"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3" name="Freeform 26"/>
            <p:cNvSpPr/>
            <p:nvPr/>
          </p:nvSpPr>
          <p:spPr bwMode="auto">
            <a:xfrm>
              <a:off x="9631510" y="3516117"/>
              <a:ext cx="58738" cy="158750"/>
            </a:xfrm>
            <a:custGeom>
              <a:avLst/>
              <a:gdLst>
                <a:gd name="T0" fmla="*/ 4 w 7"/>
                <a:gd name="T1" fmla="*/ 19 h 19"/>
                <a:gd name="T2" fmla="*/ 1 w 7"/>
                <a:gd name="T3" fmla="*/ 16 h 19"/>
                <a:gd name="T4" fmla="*/ 2 w 7"/>
                <a:gd name="T5" fmla="*/ 15 h 19"/>
                <a:gd name="T6" fmla="*/ 2 w 7"/>
                <a:gd name="T7" fmla="*/ 15 h 19"/>
                <a:gd name="T8" fmla="*/ 2 w 7"/>
                <a:gd name="T9" fmla="*/ 11 h 19"/>
                <a:gd name="T10" fmla="*/ 1 w 7"/>
                <a:gd name="T11" fmla="*/ 9 h 19"/>
                <a:gd name="T12" fmla="*/ 1 w 7"/>
                <a:gd name="T13" fmla="*/ 8 h 19"/>
                <a:gd name="T14" fmla="*/ 1 w 7"/>
                <a:gd name="T15" fmla="*/ 1 h 19"/>
                <a:gd name="T16" fmla="*/ 3 w 7"/>
                <a:gd name="T17" fmla="*/ 0 h 19"/>
                <a:gd name="T18" fmla="*/ 3 w 7"/>
                <a:gd name="T19" fmla="*/ 0 h 19"/>
                <a:gd name="T20" fmla="*/ 5 w 7"/>
                <a:gd name="T21" fmla="*/ 1 h 19"/>
                <a:gd name="T22" fmla="*/ 4 w 7"/>
                <a:gd name="T23" fmla="*/ 3 h 19"/>
                <a:gd name="T24" fmla="*/ 5 w 7"/>
                <a:gd name="T25" fmla="*/ 13 h 19"/>
                <a:gd name="T26" fmla="*/ 6 w 7"/>
                <a:gd name="T27" fmla="*/ 14 h 19"/>
                <a:gd name="T28" fmla="*/ 6 w 7"/>
                <a:gd name="T29" fmla="*/ 14 h 19"/>
                <a:gd name="T30" fmla="*/ 6 w 7"/>
                <a:gd name="T31" fmla="*/ 18 h 19"/>
                <a:gd name="T32" fmla="*/ 4 w 7"/>
                <a:gd name="T3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9">
                  <a:moveTo>
                    <a:pt x="4" y="19"/>
                  </a:moveTo>
                  <a:cubicBezTo>
                    <a:pt x="3" y="19"/>
                    <a:pt x="2" y="17"/>
                    <a:pt x="1" y="16"/>
                  </a:cubicBezTo>
                  <a:cubicBezTo>
                    <a:pt x="1" y="16"/>
                    <a:pt x="1" y="15"/>
                    <a:pt x="2" y="15"/>
                  </a:cubicBezTo>
                  <a:cubicBezTo>
                    <a:pt x="2" y="15"/>
                    <a:pt x="2" y="15"/>
                    <a:pt x="2" y="15"/>
                  </a:cubicBezTo>
                  <a:cubicBezTo>
                    <a:pt x="2" y="14"/>
                    <a:pt x="2" y="13"/>
                    <a:pt x="2" y="11"/>
                  </a:cubicBezTo>
                  <a:cubicBezTo>
                    <a:pt x="1" y="11"/>
                    <a:pt x="1" y="10"/>
                    <a:pt x="1" y="9"/>
                  </a:cubicBezTo>
                  <a:cubicBezTo>
                    <a:pt x="1" y="9"/>
                    <a:pt x="1" y="9"/>
                    <a:pt x="1" y="8"/>
                  </a:cubicBezTo>
                  <a:cubicBezTo>
                    <a:pt x="1" y="6"/>
                    <a:pt x="0" y="3"/>
                    <a:pt x="1" y="1"/>
                  </a:cubicBezTo>
                  <a:cubicBezTo>
                    <a:pt x="2" y="0"/>
                    <a:pt x="2" y="0"/>
                    <a:pt x="3" y="0"/>
                  </a:cubicBezTo>
                  <a:cubicBezTo>
                    <a:pt x="3" y="0"/>
                    <a:pt x="3" y="0"/>
                    <a:pt x="3" y="0"/>
                  </a:cubicBezTo>
                  <a:cubicBezTo>
                    <a:pt x="4" y="0"/>
                    <a:pt x="5" y="1"/>
                    <a:pt x="5" y="1"/>
                  </a:cubicBezTo>
                  <a:cubicBezTo>
                    <a:pt x="5" y="2"/>
                    <a:pt x="4" y="3"/>
                    <a:pt x="4" y="3"/>
                  </a:cubicBezTo>
                  <a:cubicBezTo>
                    <a:pt x="3" y="3"/>
                    <a:pt x="3" y="5"/>
                    <a:pt x="5" y="13"/>
                  </a:cubicBezTo>
                  <a:cubicBezTo>
                    <a:pt x="6" y="14"/>
                    <a:pt x="6" y="14"/>
                    <a:pt x="6" y="14"/>
                  </a:cubicBezTo>
                  <a:cubicBezTo>
                    <a:pt x="6" y="14"/>
                    <a:pt x="6" y="14"/>
                    <a:pt x="6" y="14"/>
                  </a:cubicBezTo>
                  <a:cubicBezTo>
                    <a:pt x="6" y="15"/>
                    <a:pt x="7" y="17"/>
                    <a:pt x="6" y="18"/>
                  </a:cubicBezTo>
                  <a:cubicBezTo>
                    <a:pt x="5" y="19"/>
                    <a:pt x="5" y="19"/>
                    <a:pt x="4" y="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4" name="Freeform 27"/>
            <p:cNvSpPr/>
            <p:nvPr/>
          </p:nvSpPr>
          <p:spPr bwMode="auto">
            <a:xfrm>
              <a:off x="9648972" y="3482779"/>
              <a:ext cx="100013" cy="41275"/>
            </a:xfrm>
            <a:custGeom>
              <a:avLst/>
              <a:gdLst>
                <a:gd name="T0" fmla="*/ 2 w 12"/>
                <a:gd name="T1" fmla="*/ 5 h 5"/>
                <a:gd name="T2" fmla="*/ 0 w 12"/>
                <a:gd name="T3" fmla="*/ 4 h 5"/>
                <a:gd name="T4" fmla="*/ 1 w 12"/>
                <a:gd name="T5" fmla="*/ 2 h 5"/>
                <a:gd name="T6" fmla="*/ 9 w 12"/>
                <a:gd name="T7" fmla="*/ 0 h 5"/>
                <a:gd name="T8" fmla="*/ 11 w 12"/>
                <a:gd name="T9" fmla="*/ 0 h 5"/>
                <a:gd name="T10" fmla="*/ 12 w 12"/>
                <a:gd name="T11" fmla="*/ 2 h 5"/>
                <a:gd name="T12" fmla="*/ 11 w 12"/>
                <a:gd name="T13" fmla="*/ 3 h 5"/>
                <a:gd name="T14" fmla="*/ 7 w 12"/>
                <a:gd name="T15" fmla="*/ 4 h 5"/>
                <a:gd name="T16" fmla="*/ 2 w 12"/>
                <a:gd name="T17" fmla="*/ 5 h 5"/>
                <a:gd name="T18" fmla="*/ 2 w 1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2" y="5"/>
                  </a:moveTo>
                  <a:cubicBezTo>
                    <a:pt x="1" y="5"/>
                    <a:pt x="0" y="4"/>
                    <a:pt x="0" y="4"/>
                  </a:cubicBezTo>
                  <a:cubicBezTo>
                    <a:pt x="0" y="3"/>
                    <a:pt x="0" y="2"/>
                    <a:pt x="1" y="2"/>
                  </a:cubicBezTo>
                  <a:cubicBezTo>
                    <a:pt x="3" y="1"/>
                    <a:pt x="6" y="0"/>
                    <a:pt x="9" y="0"/>
                  </a:cubicBezTo>
                  <a:cubicBezTo>
                    <a:pt x="9" y="0"/>
                    <a:pt x="10" y="0"/>
                    <a:pt x="11" y="0"/>
                  </a:cubicBezTo>
                  <a:cubicBezTo>
                    <a:pt x="12" y="0"/>
                    <a:pt x="12" y="1"/>
                    <a:pt x="12" y="2"/>
                  </a:cubicBezTo>
                  <a:cubicBezTo>
                    <a:pt x="12" y="2"/>
                    <a:pt x="12" y="3"/>
                    <a:pt x="11" y="3"/>
                  </a:cubicBezTo>
                  <a:cubicBezTo>
                    <a:pt x="10" y="3"/>
                    <a:pt x="9" y="3"/>
                    <a:pt x="7" y="4"/>
                  </a:cubicBezTo>
                  <a:cubicBezTo>
                    <a:pt x="6" y="4"/>
                    <a:pt x="4" y="4"/>
                    <a:pt x="2" y="5"/>
                  </a:cubicBezTo>
                  <a:cubicBezTo>
                    <a:pt x="2" y="5"/>
                    <a:pt x="2" y="5"/>
                    <a:pt x="2"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5" name="Freeform 28"/>
            <p:cNvSpPr>
              <a:spLocks noEditPoints="1"/>
            </p:cNvSpPr>
            <p:nvPr/>
          </p:nvSpPr>
          <p:spPr bwMode="auto">
            <a:xfrm>
              <a:off x="9774385" y="3439917"/>
              <a:ext cx="201613" cy="260350"/>
            </a:xfrm>
            <a:custGeom>
              <a:avLst/>
              <a:gdLst>
                <a:gd name="T0" fmla="*/ 2 w 24"/>
                <a:gd name="T1" fmla="*/ 31 h 31"/>
                <a:gd name="T2" fmla="*/ 0 w 24"/>
                <a:gd name="T3" fmla="*/ 30 h 31"/>
                <a:gd name="T4" fmla="*/ 0 w 24"/>
                <a:gd name="T5" fmla="*/ 29 h 31"/>
                <a:gd name="T6" fmla="*/ 10 w 24"/>
                <a:gd name="T7" fmla="*/ 10 h 31"/>
                <a:gd name="T8" fmla="*/ 10 w 24"/>
                <a:gd name="T9" fmla="*/ 10 h 31"/>
                <a:gd name="T10" fmla="*/ 8 w 24"/>
                <a:gd name="T11" fmla="*/ 10 h 31"/>
                <a:gd name="T12" fmla="*/ 3 w 24"/>
                <a:gd name="T13" fmla="*/ 12 h 31"/>
                <a:gd name="T14" fmla="*/ 2 w 24"/>
                <a:gd name="T15" fmla="*/ 12 h 31"/>
                <a:gd name="T16" fmla="*/ 0 w 24"/>
                <a:gd name="T17" fmla="*/ 11 h 31"/>
                <a:gd name="T18" fmla="*/ 2 w 24"/>
                <a:gd name="T19" fmla="*/ 4 h 31"/>
                <a:gd name="T20" fmla="*/ 7 w 24"/>
                <a:gd name="T21" fmla="*/ 2 h 31"/>
                <a:gd name="T22" fmla="*/ 10 w 24"/>
                <a:gd name="T23" fmla="*/ 2 h 31"/>
                <a:gd name="T24" fmla="*/ 10 w 24"/>
                <a:gd name="T25" fmla="*/ 3 h 31"/>
                <a:gd name="T26" fmla="*/ 11 w 24"/>
                <a:gd name="T27" fmla="*/ 5 h 31"/>
                <a:gd name="T28" fmla="*/ 10 w 24"/>
                <a:gd name="T29" fmla="*/ 6 h 31"/>
                <a:gd name="T30" fmla="*/ 14 w 24"/>
                <a:gd name="T31" fmla="*/ 5 h 31"/>
                <a:gd name="T32" fmla="*/ 18 w 24"/>
                <a:gd name="T33" fmla="*/ 1 h 31"/>
                <a:gd name="T34" fmla="*/ 20 w 24"/>
                <a:gd name="T35" fmla="*/ 0 h 31"/>
                <a:gd name="T36" fmla="*/ 21 w 24"/>
                <a:gd name="T37" fmla="*/ 1 h 31"/>
                <a:gd name="T38" fmla="*/ 21 w 24"/>
                <a:gd name="T39" fmla="*/ 3 h 31"/>
                <a:gd name="T40" fmla="*/ 21 w 24"/>
                <a:gd name="T41" fmla="*/ 3 h 31"/>
                <a:gd name="T42" fmla="*/ 21 w 24"/>
                <a:gd name="T43" fmla="*/ 3 h 31"/>
                <a:gd name="T44" fmla="*/ 18 w 24"/>
                <a:gd name="T45" fmla="*/ 7 h 31"/>
                <a:gd name="T46" fmla="*/ 5 w 24"/>
                <a:gd name="T47" fmla="*/ 26 h 31"/>
                <a:gd name="T48" fmla="*/ 12 w 24"/>
                <a:gd name="T49" fmla="*/ 21 h 31"/>
                <a:gd name="T50" fmla="*/ 15 w 24"/>
                <a:gd name="T51" fmla="*/ 19 h 31"/>
                <a:gd name="T52" fmla="*/ 17 w 24"/>
                <a:gd name="T53" fmla="*/ 16 h 31"/>
                <a:gd name="T54" fmla="*/ 22 w 24"/>
                <a:gd name="T55" fmla="*/ 13 h 31"/>
                <a:gd name="T56" fmla="*/ 23 w 24"/>
                <a:gd name="T57" fmla="*/ 13 h 31"/>
                <a:gd name="T58" fmla="*/ 24 w 24"/>
                <a:gd name="T59" fmla="*/ 14 h 31"/>
                <a:gd name="T60" fmla="*/ 24 w 24"/>
                <a:gd name="T61" fmla="*/ 16 h 31"/>
                <a:gd name="T62" fmla="*/ 23 w 24"/>
                <a:gd name="T63" fmla="*/ 16 h 31"/>
                <a:gd name="T64" fmla="*/ 24 w 24"/>
                <a:gd name="T65" fmla="*/ 18 h 31"/>
                <a:gd name="T66" fmla="*/ 17 w 24"/>
                <a:gd name="T67" fmla="*/ 26 h 31"/>
                <a:gd name="T68" fmla="*/ 17 w 24"/>
                <a:gd name="T69" fmla="*/ 26 h 31"/>
                <a:gd name="T70" fmla="*/ 15 w 24"/>
                <a:gd name="T71" fmla="*/ 26 h 31"/>
                <a:gd name="T72" fmla="*/ 13 w 24"/>
                <a:gd name="T73" fmla="*/ 24 h 31"/>
                <a:gd name="T74" fmla="*/ 13 w 24"/>
                <a:gd name="T75" fmla="*/ 24 h 31"/>
                <a:gd name="T76" fmla="*/ 2 w 24"/>
                <a:gd name="T77" fmla="*/ 31 h 31"/>
                <a:gd name="T78" fmla="*/ 2 w 24"/>
                <a:gd name="T79" fmla="*/ 31 h 31"/>
                <a:gd name="T80" fmla="*/ 19 w 24"/>
                <a:gd name="T81" fmla="*/ 20 h 31"/>
                <a:gd name="T82" fmla="*/ 17 w 24"/>
                <a:gd name="T83" fmla="*/ 22 h 31"/>
                <a:gd name="T84" fmla="*/ 21 w 24"/>
                <a:gd name="T85" fmla="*/ 19 h 31"/>
                <a:gd name="T86" fmla="*/ 20 w 24"/>
                <a:gd name="T87" fmla="*/ 19 h 31"/>
                <a:gd name="T88" fmla="*/ 19 w 24"/>
                <a:gd name="T89" fmla="*/ 20 h 31"/>
                <a:gd name="T90" fmla="*/ 5 w 24"/>
                <a:gd name="T91" fmla="*/ 6 h 31"/>
                <a:gd name="T92" fmla="*/ 4 w 24"/>
                <a:gd name="T93" fmla="*/ 9 h 31"/>
                <a:gd name="T94" fmla="*/ 5 w 24"/>
                <a:gd name="T95" fmla="*/ 8 h 31"/>
                <a:gd name="T96" fmla="*/ 5 w 24"/>
                <a:gd name="T97" fmla="*/ 7 h 31"/>
                <a:gd name="T98" fmla="*/ 5 w 24"/>
                <a:gd name="T9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31">
                  <a:moveTo>
                    <a:pt x="2" y="31"/>
                  </a:moveTo>
                  <a:cubicBezTo>
                    <a:pt x="1" y="31"/>
                    <a:pt x="1" y="30"/>
                    <a:pt x="0" y="30"/>
                  </a:cubicBezTo>
                  <a:cubicBezTo>
                    <a:pt x="0" y="30"/>
                    <a:pt x="0" y="29"/>
                    <a:pt x="0" y="29"/>
                  </a:cubicBezTo>
                  <a:cubicBezTo>
                    <a:pt x="2" y="22"/>
                    <a:pt x="5" y="16"/>
                    <a:pt x="10" y="10"/>
                  </a:cubicBezTo>
                  <a:cubicBezTo>
                    <a:pt x="10" y="10"/>
                    <a:pt x="10" y="10"/>
                    <a:pt x="10" y="10"/>
                  </a:cubicBezTo>
                  <a:cubicBezTo>
                    <a:pt x="9" y="10"/>
                    <a:pt x="9" y="10"/>
                    <a:pt x="8" y="10"/>
                  </a:cubicBezTo>
                  <a:cubicBezTo>
                    <a:pt x="7" y="11"/>
                    <a:pt x="5" y="12"/>
                    <a:pt x="3" y="12"/>
                  </a:cubicBezTo>
                  <a:cubicBezTo>
                    <a:pt x="2" y="12"/>
                    <a:pt x="2" y="12"/>
                    <a:pt x="2" y="12"/>
                  </a:cubicBezTo>
                  <a:cubicBezTo>
                    <a:pt x="1" y="12"/>
                    <a:pt x="0" y="11"/>
                    <a:pt x="0" y="11"/>
                  </a:cubicBezTo>
                  <a:cubicBezTo>
                    <a:pt x="0" y="8"/>
                    <a:pt x="1" y="6"/>
                    <a:pt x="2" y="4"/>
                  </a:cubicBezTo>
                  <a:cubicBezTo>
                    <a:pt x="3" y="3"/>
                    <a:pt x="5" y="2"/>
                    <a:pt x="7" y="2"/>
                  </a:cubicBezTo>
                  <a:cubicBezTo>
                    <a:pt x="8" y="2"/>
                    <a:pt x="9" y="2"/>
                    <a:pt x="10" y="2"/>
                  </a:cubicBezTo>
                  <a:cubicBezTo>
                    <a:pt x="10" y="3"/>
                    <a:pt x="10" y="3"/>
                    <a:pt x="10" y="3"/>
                  </a:cubicBezTo>
                  <a:cubicBezTo>
                    <a:pt x="11" y="4"/>
                    <a:pt x="11" y="4"/>
                    <a:pt x="11" y="5"/>
                  </a:cubicBezTo>
                  <a:cubicBezTo>
                    <a:pt x="11" y="5"/>
                    <a:pt x="11" y="6"/>
                    <a:pt x="10" y="6"/>
                  </a:cubicBezTo>
                  <a:cubicBezTo>
                    <a:pt x="12" y="6"/>
                    <a:pt x="13" y="6"/>
                    <a:pt x="14" y="5"/>
                  </a:cubicBezTo>
                  <a:cubicBezTo>
                    <a:pt x="16" y="4"/>
                    <a:pt x="17" y="2"/>
                    <a:pt x="18" y="1"/>
                  </a:cubicBezTo>
                  <a:cubicBezTo>
                    <a:pt x="19" y="1"/>
                    <a:pt x="19" y="0"/>
                    <a:pt x="20" y="0"/>
                  </a:cubicBezTo>
                  <a:cubicBezTo>
                    <a:pt x="20" y="0"/>
                    <a:pt x="21" y="1"/>
                    <a:pt x="21" y="1"/>
                  </a:cubicBezTo>
                  <a:cubicBezTo>
                    <a:pt x="22" y="2"/>
                    <a:pt x="22" y="2"/>
                    <a:pt x="21" y="3"/>
                  </a:cubicBezTo>
                  <a:cubicBezTo>
                    <a:pt x="21" y="3"/>
                    <a:pt x="21" y="3"/>
                    <a:pt x="21" y="3"/>
                  </a:cubicBezTo>
                  <a:cubicBezTo>
                    <a:pt x="21" y="3"/>
                    <a:pt x="21" y="3"/>
                    <a:pt x="21" y="3"/>
                  </a:cubicBezTo>
                  <a:cubicBezTo>
                    <a:pt x="20" y="5"/>
                    <a:pt x="19" y="6"/>
                    <a:pt x="18" y="7"/>
                  </a:cubicBezTo>
                  <a:cubicBezTo>
                    <a:pt x="14" y="12"/>
                    <a:pt x="8" y="18"/>
                    <a:pt x="5" y="26"/>
                  </a:cubicBezTo>
                  <a:cubicBezTo>
                    <a:pt x="8" y="24"/>
                    <a:pt x="10" y="22"/>
                    <a:pt x="12" y="21"/>
                  </a:cubicBezTo>
                  <a:cubicBezTo>
                    <a:pt x="13" y="20"/>
                    <a:pt x="14" y="19"/>
                    <a:pt x="15" y="19"/>
                  </a:cubicBezTo>
                  <a:cubicBezTo>
                    <a:pt x="15" y="18"/>
                    <a:pt x="16" y="17"/>
                    <a:pt x="17" y="16"/>
                  </a:cubicBezTo>
                  <a:cubicBezTo>
                    <a:pt x="18" y="15"/>
                    <a:pt x="20" y="14"/>
                    <a:pt x="22" y="13"/>
                  </a:cubicBezTo>
                  <a:cubicBezTo>
                    <a:pt x="22" y="13"/>
                    <a:pt x="22" y="13"/>
                    <a:pt x="23" y="13"/>
                  </a:cubicBezTo>
                  <a:cubicBezTo>
                    <a:pt x="23" y="13"/>
                    <a:pt x="24" y="13"/>
                    <a:pt x="24" y="14"/>
                  </a:cubicBezTo>
                  <a:cubicBezTo>
                    <a:pt x="24" y="15"/>
                    <a:pt x="24" y="15"/>
                    <a:pt x="24" y="16"/>
                  </a:cubicBezTo>
                  <a:cubicBezTo>
                    <a:pt x="23" y="16"/>
                    <a:pt x="23" y="16"/>
                    <a:pt x="23" y="16"/>
                  </a:cubicBezTo>
                  <a:cubicBezTo>
                    <a:pt x="24" y="16"/>
                    <a:pt x="24" y="17"/>
                    <a:pt x="24" y="18"/>
                  </a:cubicBezTo>
                  <a:cubicBezTo>
                    <a:pt x="24" y="22"/>
                    <a:pt x="22" y="26"/>
                    <a:pt x="17" y="26"/>
                  </a:cubicBezTo>
                  <a:cubicBezTo>
                    <a:pt x="17" y="26"/>
                    <a:pt x="17" y="26"/>
                    <a:pt x="17" y="26"/>
                  </a:cubicBezTo>
                  <a:cubicBezTo>
                    <a:pt x="16" y="26"/>
                    <a:pt x="16" y="26"/>
                    <a:pt x="15" y="26"/>
                  </a:cubicBezTo>
                  <a:cubicBezTo>
                    <a:pt x="14" y="25"/>
                    <a:pt x="13" y="25"/>
                    <a:pt x="13" y="24"/>
                  </a:cubicBezTo>
                  <a:cubicBezTo>
                    <a:pt x="13" y="24"/>
                    <a:pt x="13" y="24"/>
                    <a:pt x="13" y="24"/>
                  </a:cubicBezTo>
                  <a:cubicBezTo>
                    <a:pt x="10" y="27"/>
                    <a:pt x="6" y="29"/>
                    <a:pt x="2" y="31"/>
                  </a:cubicBezTo>
                  <a:cubicBezTo>
                    <a:pt x="2" y="31"/>
                    <a:pt x="2" y="31"/>
                    <a:pt x="2" y="31"/>
                  </a:cubicBezTo>
                  <a:close/>
                  <a:moveTo>
                    <a:pt x="19" y="20"/>
                  </a:moveTo>
                  <a:cubicBezTo>
                    <a:pt x="18" y="21"/>
                    <a:pt x="18" y="21"/>
                    <a:pt x="17" y="22"/>
                  </a:cubicBezTo>
                  <a:cubicBezTo>
                    <a:pt x="19" y="22"/>
                    <a:pt x="20" y="21"/>
                    <a:pt x="21" y="19"/>
                  </a:cubicBezTo>
                  <a:cubicBezTo>
                    <a:pt x="20" y="19"/>
                    <a:pt x="20" y="19"/>
                    <a:pt x="20" y="19"/>
                  </a:cubicBezTo>
                  <a:cubicBezTo>
                    <a:pt x="20" y="19"/>
                    <a:pt x="19" y="19"/>
                    <a:pt x="19" y="20"/>
                  </a:cubicBezTo>
                  <a:close/>
                  <a:moveTo>
                    <a:pt x="5" y="6"/>
                  </a:moveTo>
                  <a:cubicBezTo>
                    <a:pt x="4" y="7"/>
                    <a:pt x="4" y="8"/>
                    <a:pt x="4" y="9"/>
                  </a:cubicBezTo>
                  <a:cubicBezTo>
                    <a:pt x="4" y="9"/>
                    <a:pt x="5" y="8"/>
                    <a:pt x="5" y="8"/>
                  </a:cubicBezTo>
                  <a:cubicBezTo>
                    <a:pt x="5" y="8"/>
                    <a:pt x="5" y="8"/>
                    <a:pt x="5" y="7"/>
                  </a:cubicBezTo>
                  <a:cubicBezTo>
                    <a:pt x="4" y="7"/>
                    <a:pt x="5" y="6"/>
                    <a:pt x="5"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6" name="Freeform 29"/>
            <p:cNvSpPr/>
            <p:nvPr/>
          </p:nvSpPr>
          <p:spPr bwMode="auto">
            <a:xfrm>
              <a:off x="9758510" y="4986142"/>
              <a:ext cx="192088" cy="234950"/>
            </a:xfrm>
            <a:custGeom>
              <a:avLst/>
              <a:gdLst>
                <a:gd name="T0" fmla="*/ 8 w 23"/>
                <a:gd name="T1" fmla="*/ 28 h 28"/>
                <a:gd name="T2" fmla="*/ 3 w 23"/>
                <a:gd name="T3" fmla="*/ 26 h 28"/>
                <a:gd name="T4" fmla="*/ 1 w 23"/>
                <a:gd name="T5" fmla="*/ 20 h 28"/>
                <a:gd name="T6" fmla="*/ 4 w 23"/>
                <a:gd name="T7" fmla="*/ 18 h 28"/>
                <a:gd name="T8" fmla="*/ 6 w 23"/>
                <a:gd name="T9" fmla="*/ 18 h 28"/>
                <a:gd name="T10" fmla="*/ 7 w 23"/>
                <a:gd name="T11" fmla="*/ 20 h 28"/>
                <a:gd name="T12" fmla="*/ 6 w 23"/>
                <a:gd name="T13" fmla="*/ 21 h 28"/>
                <a:gd name="T14" fmla="*/ 4 w 23"/>
                <a:gd name="T15" fmla="*/ 22 h 28"/>
                <a:gd name="T16" fmla="*/ 4 w 23"/>
                <a:gd name="T17" fmla="*/ 22 h 28"/>
                <a:gd name="T18" fmla="*/ 8 w 23"/>
                <a:gd name="T19" fmla="*/ 24 h 28"/>
                <a:gd name="T20" fmla="*/ 8 w 23"/>
                <a:gd name="T21" fmla="*/ 24 h 28"/>
                <a:gd name="T22" fmla="*/ 14 w 23"/>
                <a:gd name="T23" fmla="*/ 21 h 28"/>
                <a:gd name="T24" fmla="*/ 15 w 23"/>
                <a:gd name="T25" fmla="*/ 16 h 28"/>
                <a:gd name="T26" fmla="*/ 14 w 23"/>
                <a:gd name="T27" fmla="*/ 16 h 28"/>
                <a:gd name="T28" fmla="*/ 13 w 23"/>
                <a:gd name="T29" fmla="*/ 16 h 28"/>
                <a:gd name="T30" fmla="*/ 9 w 23"/>
                <a:gd name="T31" fmla="*/ 18 h 28"/>
                <a:gd name="T32" fmla="*/ 9 w 23"/>
                <a:gd name="T33" fmla="*/ 18 h 28"/>
                <a:gd name="T34" fmla="*/ 7 w 23"/>
                <a:gd name="T35" fmla="*/ 17 h 28"/>
                <a:gd name="T36" fmla="*/ 8 w 23"/>
                <a:gd name="T37" fmla="*/ 15 h 28"/>
                <a:gd name="T38" fmla="*/ 11 w 23"/>
                <a:gd name="T39" fmla="*/ 13 h 28"/>
                <a:gd name="T40" fmla="*/ 20 w 23"/>
                <a:gd name="T41" fmla="*/ 3 h 28"/>
                <a:gd name="T42" fmla="*/ 8 w 23"/>
                <a:gd name="T43" fmla="*/ 11 h 28"/>
                <a:gd name="T44" fmla="*/ 7 w 23"/>
                <a:gd name="T45" fmla="*/ 11 h 28"/>
                <a:gd name="T46" fmla="*/ 5 w 23"/>
                <a:gd name="T47" fmla="*/ 11 h 28"/>
                <a:gd name="T48" fmla="*/ 6 w 23"/>
                <a:gd name="T49" fmla="*/ 9 h 28"/>
                <a:gd name="T50" fmla="*/ 21 w 23"/>
                <a:gd name="T51" fmla="*/ 0 h 28"/>
                <a:gd name="T52" fmla="*/ 22 w 23"/>
                <a:gd name="T53" fmla="*/ 0 h 28"/>
                <a:gd name="T54" fmla="*/ 23 w 23"/>
                <a:gd name="T55" fmla="*/ 1 h 28"/>
                <a:gd name="T56" fmla="*/ 23 w 23"/>
                <a:gd name="T57" fmla="*/ 2 h 28"/>
                <a:gd name="T58" fmla="*/ 17 w 23"/>
                <a:gd name="T59" fmla="*/ 13 h 28"/>
                <a:gd name="T60" fmla="*/ 18 w 23"/>
                <a:gd name="T61" fmla="*/ 15 h 28"/>
                <a:gd name="T62" fmla="*/ 15 w 23"/>
                <a:gd name="T63" fmla="*/ 25 h 28"/>
                <a:gd name="T64" fmla="*/ 8 w 23"/>
                <a:gd name="T6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28">
                  <a:moveTo>
                    <a:pt x="8" y="28"/>
                  </a:moveTo>
                  <a:cubicBezTo>
                    <a:pt x="6" y="28"/>
                    <a:pt x="4" y="27"/>
                    <a:pt x="3" y="26"/>
                  </a:cubicBezTo>
                  <a:cubicBezTo>
                    <a:pt x="2" y="25"/>
                    <a:pt x="0" y="23"/>
                    <a:pt x="1" y="20"/>
                  </a:cubicBezTo>
                  <a:cubicBezTo>
                    <a:pt x="1" y="19"/>
                    <a:pt x="2" y="18"/>
                    <a:pt x="4" y="18"/>
                  </a:cubicBezTo>
                  <a:cubicBezTo>
                    <a:pt x="5" y="18"/>
                    <a:pt x="6" y="18"/>
                    <a:pt x="6" y="18"/>
                  </a:cubicBezTo>
                  <a:cubicBezTo>
                    <a:pt x="7" y="18"/>
                    <a:pt x="7" y="19"/>
                    <a:pt x="7" y="20"/>
                  </a:cubicBezTo>
                  <a:cubicBezTo>
                    <a:pt x="7" y="20"/>
                    <a:pt x="7" y="21"/>
                    <a:pt x="6" y="21"/>
                  </a:cubicBezTo>
                  <a:cubicBezTo>
                    <a:pt x="5" y="21"/>
                    <a:pt x="4" y="21"/>
                    <a:pt x="4" y="22"/>
                  </a:cubicBezTo>
                  <a:cubicBezTo>
                    <a:pt x="4" y="22"/>
                    <a:pt x="4" y="22"/>
                    <a:pt x="4" y="22"/>
                  </a:cubicBezTo>
                  <a:cubicBezTo>
                    <a:pt x="5" y="23"/>
                    <a:pt x="6" y="24"/>
                    <a:pt x="8" y="24"/>
                  </a:cubicBezTo>
                  <a:cubicBezTo>
                    <a:pt x="8" y="24"/>
                    <a:pt x="8" y="24"/>
                    <a:pt x="8" y="24"/>
                  </a:cubicBezTo>
                  <a:cubicBezTo>
                    <a:pt x="10" y="24"/>
                    <a:pt x="12" y="23"/>
                    <a:pt x="14" y="21"/>
                  </a:cubicBezTo>
                  <a:cubicBezTo>
                    <a:pt x="15" y="20"/>
                    <a:pt x="16" y="18"/>
                    <a:pt x="15" y="16"/>
                  </a:cubicBezTo>
                  <a:cubicBezTo>
                    <a:pt x="15" y="16"/>
                    <a:pt x="15" y="16"/>
                    <a:pt x="14" y="16"/>
                  </a:cubicBezTo>
                  <a:cubicBezTo>
                    <a:pt x="14" y="16"/>
                    <a:pt x="13" y="16"/>
                    <a:pt x="13" y="16"/>
                  </a:cubicBezTo>
                  <a:cubicBezTo>
                    <a:pt x="12" y="17"/>
                    <a:pt x="11" y="17"/>
                    <a:pt x="9" y="18"/>
                  </a:cubicBezTo>
                  <a:cubicBezTo>
                    <a:pt x="9" y="18"/>
                    <a:pt x="9" y="18"/>
                    <a:pt x="9" y="18"/>
                  </a:cubicBezTo>
                  <a:cubicBezTo>
                    <a:pt x="8" y="18"/>
                    <a:pt x="8" y="17"/>
                    <a:pt x="7" y="17"/>
                  </a:cubicBezTo>
                  <a:cubicBezTo>
                    <a:pt x="7" y="16"/>
                    <a:pt x="7" y="15"/>
                    <a:pt x="8" y="15"/>
                  </a:cubicBezTo>
                  <a:cubicBezTo>
                    <a:pt x="9" y="14"/>
                    <a:pt x="10" y="14"/>
                    <a:pt x="11" y="13"/>
                  </a:cubicBezTo>
                  <a:cubicBezTo>
                    <a:pt x="16" y="11"/>
                    <a:pt x="19" y="7"/>
                    <a:pt x="20" y="3"/>
                  </a:cubicBezTo>
                  <a:cubicBezTo>
                    <a:pt x="15" y="4"/>
                    <a:pt x="11" y="8"/>
                    <a:pt x="8" y="11"/>
                  </a:cubicBezTo>
                  <a:cubicBezTo>
                    <a:pt x="7" y="11"/>
                    <a:pt x="7" y="11"/>
                    <a:pt x="7" y="11"/>
                  </a:cubicBezTo>
                  <a:cubicBezTo>
                    <a:pt x="6" y="11"/>
                    <a:pt x="6" y="11"/>
                    <a:pt x="5" y="11"/>
                  </a:cubicBezTo>
                  <a:cubicBezTo>
                    <a:pt x="5" y="10"/>
                    <a:pt x="5" y="10"/>
                    <a:pt x="6" y="9"/>
                  </a:cubicBezTo>
                  <a:cubicBezTo>
                    <a:pt x="9" y="5"/>
                    <a:pt x="15" y="0"/>
                    <a:pt x="21" y="0"/>
                  </a:cubicBezTo>
                  <a:cubicBezTo>
                    <a:pt x="21" y="0"/>
                    <a:pt x="22" y="0"/>
                    <a:pt x="22" y="0"/>
                  </a:cubicBezTo>
                  <a:cubicBezTo>
                    <a:pt x="22" y="0"/>
                    <a:pt x="23" y="0"/>
                    <a:pt x="23" y="1"/>
                  </a:cubicBezTo>
                  <a:cubicBezTo>
                    <a:pt x="23" y="1"/>
                    <a:pt x="23" y="1"/>
                    <a:pt x="23" y="2"/>
                  </a:cubicBezTo>
                  <a:cubicBezTo>
                    <a:pt x="23" y="7"/>
                    <a:pt x="20" y="11"/>
                    <a:pt x="17" y="13"/>
                  </a:cubicBezTo>
                  <a:cubicBezTo>
                    <a:pt x="17" y="14"/>
                    <a:pt x="18" y="14"/>
                    <a:pt x="18" y="15"/>
                  </a:cubicBezTo>
                  <a:cubicBezTo>
                    <a:pt x="19" y="18"/>
                    <a:pt x="18" y="22"/>
                    <a:pt x="15" y="25"/>
                  </a:cubicBezTo>
                  <a:cubicBezTo>
                    <a:pt x="13" y="26"/>
                    <a:pt x="10" y="28"/>
                    <a:pt x="8" y="2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7" name="Freeform 30"/>
            <p:cNvSpPr>
              <a:spLocks noEditPoints="1"/>
            </p:cNvSpPr>
            <p:nvPr/>
          </p:nvSpPr>
          <p:spPr bwMode="auto">
            <a:xfrm>
              <a:off x="9925197" y="4986142"/>
              <a:ext cx="219075" cy="227013"/>
            </a:xfrm>
            <a:custGeom>
              <a:avLst/>
              <a:gdLst>
                <a:gd name="T0" fmla="*/ 10 w 26"/>
                <a:gd name="T1" fmla="*/ 27 h 27"/>
                <a:gd name="T2" fmla="*/ 9 w 26"/>
                <a:gd name="T3" fmla="*/ 27 h 27"/>
                <a:gd name="T4" fmla="*/ 2 w 26"/>
                <a:gd name="T5" fmla="*/ 22 h 27"/>
                <a:gd name="T6" fmla="*/ 8 w 26"/>
                <a:gd name="T7" fmla="*/ 6 h 27"/>
                <a:gd name="T8" fmla="*/ 17 w 26"/>
                <a:gd name="T9" fmla="*/ 0 h 27"/>
                <a:gd name="T10" fmla="*/ 23 w 26"/>
                <a:gd name="T11" fmla="*/ 3 h 27"/>
                <a:gd name="T12" fmla="*/ 26 w 26"/>
                <a:gd name="T13" fmla="*/ 9 h 27"/>
                <a:gd name="T14" fmla="*/ 19 w 26"/>
                <a:gd name="T15" fmla="*/ 22 h 27"/>
                <a:gd name="T16" fmla="*/ 10 w 26"/>
                <a:gd name="T17" fmla="*/ 27 h 27"/>
                <a:gd name="T18" fmla="*/ 6 w 26"/>
                <a:gd name="T19" fmla="*/ 14 h 27"/>
                <a:gd name="T20" fmla="*/ 6 w 26"/>
                <a:gd name="T21" fmla="*/ 14 h 27"/>
                <a:gd name="T22" fmla="*/ 6 w 26"/>
                <a:gd name="T23" fmla="*/ 22 h 27"/>
                <a:gd name="T24" fmla="*/ 9 w 26"/>
                <a:gd name="T25" fmla="*/ 23 h 27"/>
                <a:gd name="T26" fmla="*/ 14 w 26"/>
                <a:gd name="T27" fmla="*/ 22 h 27"/>
                <a:gd name="T28" fmla="*/ 21 w 26"/>
                <a:gd name="T29" fmla="*/ 13 h 27"/>
                <a:gd name="T30" fmla="*/ 20 w 26"/>
                <a:gd name="T31" fmla="*/ 5 h 27"/>
                <a:gd name="T32" fmla="*/ 18 w 26"/>
                <a:gd name="T33" fmla="*/ 4 h 27"/>
                <a:gd name="T34" fmla="*/ 19 w 26"/>
                <a:gd name="T35" fmla="*/ 5 h 27"/>
                <a:gd name="T36" fmla="*/ 15 w 26"/>
                <a:gd name="T37" fmla="*/ 10 h 27"/>
                <a:gd name="T38" fmla="*/ 15 w 26"/>
                <a:gd name="T39" fmla="*/ 10 h 27"/>
                <a:gd name="T40" fmla="*/ 14 w 26"/>
                <a:gd name="T41" fmla="*/ 10 h 27"/>
                <a:gd name="T42" fmla="*/ 14 w 26"/>
                <a:gd name="T43" fmla="*/ 9 h 27"/>
                <a:gd name="T44" fmla="*/ 16 w 26"/>
                <a:gd name="T45" fmla="*/ 6 h 27"/>
                <a:gd name="T46" fmla="*/ 15 w 26"/>
                <a:gd name="T47" fmla="*/ 5 h 27"/>
                <a:gd name="T48" fmla="*/ 15 w 26"/>
                <a:gd name="T49" fmla="*/ 5 h 27"/>
                <a:gd name="T50" fmla="*/ 12 w 26"/>
                <a:gd name="T51" fmla="*/ 7 h 27"/>
                <a:gd name="T52" fmla="*/ 11 w 26"/>
                <a:gd name="T53" fmla="*/ 7 h 27"/>
                <a:gd name="T54" fmla="*/ 11 w 26"/>
                <a:gd name="T55" fmla="*/ 16 h 27"/>
                <a:gd name="T56" fmla="*/ 11 w 26"/>
                <a:gd name="T57" fmla="*/ 17 h 27"/>
                <a:gd name="T58" fmla="*/ 10 w 26"/>
                <a:gd name="T59" fmla="*/ 18 h 27"/>
                <a:gd name="T60" fmla="*/ 9 w 26"/>
                <a:gd name="T61" fmla="*/ 17 h 27"/>
                <a:gd name="T62" fmla="*/ 6 w 26"/>
                <a:gd name="T63"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27">
                  <a:moveTo>
                    <a:pt x="10" y="27"/>
                  </a:moveTo>
                  <a:cubicBezTo>
                    <a:pt x="10" y="27"/>
                    <a:pt x="9" y="27"/>
                    <a:pt x="9" y="27"/>
                  </a:cubicBezTo>
                  <a:cubicBezTo>
                    <a:pt x="7" y="27"/>
                    <a:pt x="3" y="25"/>
                    <a:pt x="2" y="22"/>
                  </a:cubicBezTo>
                  <a:cubicBezTo>
                    <a:pt x="0" y="16"/>
                    <a:pt x="4" y="10"/>
                    <a:pt x="8" y="6"/>
                  </a:cubicBezTo>
                  <a:cubicBezTo>
                    <a:pt x="10" y="2"/>
                    <a:pt x="14" y="0"/>
                    <a:pt x="17" y="0"/>
                  </a:cubicBezTo>
                  <a:cubicBezTo>
                    <a:pt x="20" y="0"/>
                    <a:pt x="22" y="1"/>
                    <a:pt x="23" y="3"/>
                  </a:cubicBezTo>
                  <a:cubicBezTo>
                    <a:pt x="25" y="5"/>
                    <a:pt x="26" y="7"/>
                    <a:pt x="26" y="9"/>
                  </a:cubicBezTo>
                  <a:cubicBezTo>
                    <a:pt x="25" y="14"/>
                    <a:pt x="22" y="19"/>
                    <a:pt x="19" y="22"/>
                  </a:cubicBezTo>
                  <a:cubicBezTo>
                    <a:pt x="16" y="25"/>
                    <a:pt x="13" y="27"/>
                    <a:pt x="10" y="27"/>
                  </a:cubicBezTo>
                  <a:close/>
                  <a:moveTo>
                    <a:pt x="6" y="14"/>
                  </a:moveTo>
                  <a:cubicBezTo>
                    <a:pt x="6" y="14"/>
                    <a:pt x="6" y="14"/>
                    <a:pt x="6" y="14"/>
                  </a:cubicBezTo>
                  <a:cubicBezTo>
                    <a:pt x="5" y="16"/>
                    <a:pt x="4" y="20"/>
                    <a:pt x="6" y="22"/>
                  </a:cubicBezTo>
                  <a:cubicBezTo>
                    <a:pt x="7" y="23"/>
                    <a:pt x="8" y="23"/>
                    <a:pt x="9" y="23"/>
                  </a:cubicBezTo>
                  <a:cubicBezTo>
                    <a:pt x="11" y="23"/>
                    <a:pt x="12" y="23"/>
                    <a:pt x="14" y="22"/>
                  </a:cubicBezTo>
                  <a:cubicBezTo>
                    <a:pt x="17" y="20"/>
                    <a:pt x="20" y="17"/>
                    <a:pt x="21" y="13"/>
                  </a:cubicBezTo>
                  <a:cubicBezTo>
                    <a:pt x="22" y="11"/>
                    <a:pt x="23" y="7"/>
                    <a:pt x="20" y="5"/>
                  </a:cubicBezTo>
                  <a:cubicBezTo>
                    <a:pt x="19" y="4"/>
                    <a:pt x="19" y="4"/>
                    <a:pt x="18" y="4"/>
                  </a:cubicBezTo>
                  <a:cubicBezTo>
                    <a:pt x="18" y="4"/>
                    <a:pt x="19" y="5"/>
                    <a:pt x="19" y="5"/>
                  </a:cubicBezTo>
                  <a:cubicBezTo>
                    <a:pt x="19" y="8"/>
                    <a:pt x="16" y="9"/>
                    <a:pt x="15" y="10"/>
                  </a:cubicBezTo>
                  <a:cubicBezTo>
                    <a:pt x="15" y="10"/>
                    <a:pt x="15" y="10"/>
                    <a:pt x="15" y="10"/>
                  </a:cubicBezTo>
                  <a:cubicBezTo>
                    <a:pt x="14" y="10"/>
                    <a:pt x="14" y="10"/>
                    <a:pt x="14" y="10"/>
                  </a:cubicBezTo>
                  <a:cubicBezTo>
                    <a:pt x="14" y="10"/>
                    <a:pt x="14" y="9"/>
                    <a:pt x="14" y="9"/>
                  </a:cubicBezTo>
                  <a:cubicBezTo>
                    <a:pt x="15" y="8"/>
                    <a:pt x="16" y="6"/>
                    <a:pt x="16" y="6"/>
                  </a:cubicBezTo>
                  <a:cubicBezTo>
                    <a:pt x="16" y="6"/>
                    <a:pt x="15" y="5"/>
                    <a:pt x="15" y="5"/>
                  </a:cubicBezTo>
                  <a:cubicBezTo>
                    <a:pt x="15" y="5"/>
                    <a:pt x="15" y="5"/>
                    <a:pt x="15" y="5"/>
                  </a:cubicBezTo>
                  <a:cubicBezTo>
                    <a:pt x="14" y="5"/>
                    <a:pt x="13" y="6"/>
                    <a:pt x="12" y="7"/>
                  </a:cubicBezTo>
                  <a:cubicBezTo>
                    <a:pt x="11" y="7"/>
                    <a:pt x="11" y="7"/>
                    <a:pt x="11" y="7"/>
                  </a:cubicBezTo>
                  <a:cubicBezTo>
                    <a:pt x="9" y="10"/>
                    <a:pt x="9" y="13"/>
                    <a:pt x="11" y="16"/>
                  </a:cubicBezTo>
                  <a:cubicBezTo>
                    <a:pt x="11" y="16"/>
                    <a:pt x="11" y="16"/>
                    <a:pt x="11" y="17"/>
                  </a:cubicBezTo>
                  <a:cubicBezTo>
                    <a:pt x="11" y="17"/>
                    <a:pt x="10" y="18"/>
                    <a:pt x="10" y="18"/>
                  </a:cubicBezTo>
                  <a:cubicBezTo>
                    <a:pt x="9" y="18"/>
                    <a:pt x="9" y="17"/>
                    <a:pt x="9" y="17"/>
                  </a:cubicBezTo>
                  <a:cubicBezTo>
                    <a:pt x="8" y="16"/>
                    <a:pt x="7" y="15"/>
                    <a:pt x="6" y="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8" name="Freeform 31"/>
            <p:cNvSpPr>
              <a:spLocks noEditPoints="1"/>
            </p:cNvSpPr>
            <p:nvPr/>
          </p:nvSpPr>
          <p:spPr bwMode="auto">
            <a:xfrm>
              <a:off x="10085535" y="4978204"/>
              <a:ext cx="317500" cy="293688"/>
            </a:xfrm>
            <a:custGeom>
              <a:avLst/>
              <a:gdLst>
                <a:gd name="T0" fmla="*/ 2 w 38"/>
                <a:gd name="T1" fmla="*/ 35 h 35"/>
                <a:gd name="T2" fmla="*/ 1 w 38"/>
                <a:gd name="T3" fmla="*/ 34 h 35"/>
                <a:gd name="T4" fmla="*/ 1 w 38"/>
                <a:gd name="T5" fmla="*/ 32 h 35"/>
                <a:gd name="T6" fmla="*/ 1 w 38"/>
                <a:gd name="T7" fmla="*/ 32 h 35"/>
                <a:gd name="T8" fmla="*/ 17 w 38"/>
                <a:gd name="T9" fmla="*/ 14 h 35"/>
                <a:gd name="T10" fmla="*/ 18 w 38"/>
                <a:gd name="T11" fmla="*/ 13 h 35"/>
                <a:gd name="T12" fmla="*/ 15 w 38"/>
                <a:gd name="T13" fmla="*/ 13 h 35"/>
                <a:gd name="T14" fmla="*/ 14 w 38"/>
                <a:gd name="T15" fmla="*/ 11 h 35"/>
                <a:gd name="T16" fmla="*/ 24 w 38"/>
                <a:gd name="T17" fmla="*/ 0 h 35"/>
                <a:gd name="T18" fmla="*/ 26 w 38"/>
                <a:gd name="T19" fmla="*/ 0 h 35"/>
                <a:gd name="T20" fmla="*/ 28 w 38"/>
                <a:gd name="T21" fmla="*/ 0 h 35"/>
                <a:gd name="T22" fmla="*/ 29 w 38"/>
                <a:gd name="T23" fmla="*/ 0 h 35"/>
                <a:gd name="T24" fmla="*/ 30 w 38"/>
                <a:gd name="T25" fmla="*/ 2 h 35"/>
                <a:gd name="T26" fmla="*/ 30 w 38"/>
                <a:gd name="T27" fmla="*/ 3 h 35"/>
                <a:gd name="T28" fmla="*/ 35 w 38"/>
                <a:gd name="T29" fmla="*/ 0 h 35"/>
                <a:gd name="T30" fmla="*/ 36 w 38"/>
                <a:gd name="T31" fmla="*/ 0 h 35"/>
                <a:gd name="T32" fmla="*/ 37 w 38"/>
                <a:gd name="T33" fmla="*/ 1 h 35"/>
                <a:gd name="T34" fmla="*/ 38 w 38"/>
                <a:gd name="T35" fmla="*/ 3 h 35"/>
                <a:gd name="T36" fmla="*/ 26 w 38"/>
                <a:gd name="T37" fmla="*/ 12 h 35"/>
                <a:gd name="T38" fmla="*/ 26 w 38"/>
                <a:gd name="T39" fmla="*/ 12 h 35"/>
                <a:gd name="T40" fmla="*/ 24 w 38"/>
                <a:gd name="T41" fmla="*/ 12 h 35"/>
                <a:gd name="T42" fmla="*/ 19 w 38"/>
                <a:gd name="T43" fmla="*/ 18 h 35"/>
                <a:gd name="T44" fmla="*/ 13 w 38"/>
                <a:gd name="T45" fmla="*/ 23 h 35"/>
                <a:gd name="T46" fmla="*/ 29 w 38"/>
                <a:gd name="T47" fmla="*/ 15 h 35"/>
                <a:gd name="T48" fmla="*/ 29 w 38"/>
                <a:gd name="T49" fmla="*/ 15 h 35"/>
                <a:gd name="T50" fmla="*/ 30 w 38"/>
                <a:gd name="T51" fmla="*/ 16 h 35"/>
                <a:gd name="T52" fmla="*/ 33 w 38"/>
                <a:gd name="T53" fmla="*/ 18 h 35"/>
                <a:gd name="T54" fmla="*/ 31 w 38"/>
                <a:gd name="T55" fmla="*/ 25 h 35"/>
                <a:gd name="T56" fmla="*/ 21 w 38"/>
                <a:gd name="T57" fmla="*/ 31 h 35"/>
                <a:gd name="T58" fmla="*/ 16 w 38"/>
                <a:gd name="T59" fmla="*/ 27 h 35"/>
                <a:gd name="T60" fmla="*/ 16 w 38"/>
                <a:gd name="T61" fmla="*/ 26 h 35"/>
                <a:gd name="T62" fmla="*/ 13 w 38"/>
                <a:gd name="T63" fmla="*/ 29 h 35"/>
                <a:gd name="T64" fmla="*/ 3 w 38"/>
                <a:gd name="T65" fmla="*/ 35 h 35"/>
                <a:gd name="T66" fmla="*/ 2 w 38"/>
                <a:gd name="T67" fmla="*/ 35 h 35"/>
                <a:gd name="T68" fmla="*/ 21 w 38"/>
                <a:gd name="T69" fmla="*/ 24 h 35"/>
                <a:gd name="T70" fmla="*/ 20 w 38"/>
                <a:gd name="T71" fmla="*/ 25 h 35"/>
                <a:gd name="T72" fmla="*/ 20 w 38"/>
                <a:gd name="T73" fmla="*/ 26 h 35"/>
                <a:gd name="T74" fmla="*/ 21 w 38"/>
                <a:gd name="T75" fmla="*/ 27 h 35"/>
                <a:gd name="T76" fmla="*/ 22 w 38"/>
                <a:gd name="T77" fmla="*/ 27 h 35"/>
                <a:gd name="T78" fmla="*/ 21 w 38"/>
                <a:gd name="T79" fmla="*/ 24 h 35"/>
                <a:gd name="T80" fmla="*/ 29 w 38"/>
                <a:gd name="T81" fmla="*/ 20 h 35"/>
                <a:gd name="T82" fmla="*/ 28 w 38"/>
                <a:gd name="T83" fmla="*/ 20 h 35"/>
                <a:gd name="T84" fmla="*/ 25 w 38"/>
                <a:gd name="T85" fmla="*/ 25 h 35"/>
                <a:gd name="T86" fmla="*/ 27 w 38"/>
                <a:gd name="T87" fmla="*/ 24 h 35"/>
                <a:gd name="T88" fmla="*/ 29 w 38"/>
                <a:gd name="T89" fmla="*/ 20 h 35"/>
                <a:gd name="T90" fmla="*/ 29 w 38"/>
                <a:gd name="T91" fmla="*/ 20 h 35"/>
                <a:gd name="T92" fmla="*/ 29 w 38"/>
                <a:gd name="T93" fmla="*/ 20 h 35"/>
                <a:gd name="T94" fmla="*/ 29 w 38"/>
                <a:gd name="T95" fmla="*/ 20 h 35"/>
                <a:gd name="T96" fmla="*/ 17 w 38"/>
                <a:gd name="T97" fmla="*/ 10 h 35"/>
                <a:gd name="T98" fmla="*/ 18 w 38"/>
                <a:gd name="T99" fmla="*/ 10 h 35"/>
                <a:gd name="T100" fmla="*/ 21 w 38"/>
                <a:gd name="T101" fmla="*/ 9 h 35"/>
                <a:gd name="T102" fmla="*/ 20 w 38"/>
                <a:gd name="T103" fmla="*/ 7 h 35"/>
                <a:gd name="T104" fmla="*/ 22 w 38"/>
                <a:gd name="T105" fmla="*/ 4 h 35"/>
                <a:gd name="T106" fmla="*/ 17 w 38"/>
                <a:gd name="T107" fmla="*/ 10 h 35"/>
                <a:gd name="T108" fmla="*/ 27 w 38"/>
                <a:gd name="T109" fmla="*/ 4 h 35"/>
                <a:gd name="T110" fmla="*/ 24 w 38"/>
                <a:gd name="T111" fmla="*/ 6 h 35"/>
                <a:gd name="T112" fmla="*/ 24 w 38"/>
                <a:gd name="T113" fmla="*/ 8 h 35"/>
                <a:gd name="T114" fmla="*/ 27 w 38"/>
                <a:gd name="T115"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35">
                  <a:moveTo>
                    <a:pt x="2" y="35"/>
                  </a:moveTo>
                  <a:cubicBezTo>
                    <a:pt x="2" y="35"/>
                    <a:pt x="1" y="35"/>
                    <a:pt x="1" y="34"/>
                  </a:cubicBezTo>
                  <a:cubicBezTo>
                    <a:pt x="0" y="34"/>
                    <a:pt x="1" y="33"/>
                    <a:pt x="1" y="32"/>
                  </a:cubicBezTo>
                  <a:cubicBezTo>
                    <a:pt x="1" y="32"/>
                    <a:pt x="1" y="32"/>
                    <a:pt x="1" y="32"/>
                  </a:cubicBezTo>
                  <a:cubicBezTo>
                    <a:pt x="6" y="26"/>
                    <a:pt x="11" y="20"/>
                    <a:pt x="17" y="14"/>
                  </a:cubicBezTo>
                  <a:cubicBezTo>
                    <a:pt x="17" y="14"/>
                    <a:pt x="18" y="14"/>
                    <a:pt x="18" y="13"/>
                  </a:cubicBezTo>
                  <a:cubicBezTo>
                    <a:pt x="17" y="13"/>
                    <a:pt x="16" y="13"/>
                    <a:pt x="15" y="13"/>
                  </a:cubicBezTo>
                  <a:cubicBezTo>
                    <a:pt x="14" y="12"/>
                    <a:pt x="14" y="12"/>
                    <a:pt x="14" y="11"/>
                  </a:cubicBezTo>
                  <a:cubicBezTo>
                    <a:pt x="14" y="6"/>
                    <a:pt x="19" y="0"/>
                    <a:pt x="24" y="0"/>
                  </a:cubicBezTo>
                  <a:cubicBezTo>
                    <a:pt x="25" y="0"/>
                    <a:pt x="25" y="0"/>
                    <a:pt x="26" y="0"/>
                  </a:cubicBezTo>
                  <a:cubicBezTo>
                    <a:pt x="27" y="0"/>
                    <a:pt x="28" y="0"/>
                    <a:pt x="28" y="0"/>
                  </a:cubicBezTo>
                  <a:cubicBezTo>
                    <a:pt x="29" y="0"/>
                    <a:pt x="29" y="0"/>
                    <a:pt x="29" y="0"/>
                  </a:cubicBezTo>
                  <a:cubicBezTo>
                    <a:pt x="30" y="0"/>
                    <a:pt x="30" y="1"/>
                    <a:pt x="30" y="2"/>
                  </a:cubicBezTo>
                  <a:cubicBezTo>
                    <a:pt x="30" y="2"/>
                    <a:pt x="30" y="3"/>
                    <a:pt x="30" y="3"/>
                  </a:cubicBezTo>
                  <a:cubicBezTo>
                    <a:pt x="32" y="2"/>
                    <a:pt x="34" y="1"/>
                    <a:pt x="35" y="0"/>
                  </a:cubicBezTo>
                  <a:cubicBezTo>
                    <a:pt x="36" y="0"/>
                    <a:pt x="36" y="0"/>
                    <a:pt x="36" y="0"/>
                  </a:cubicBezTo>
                  <a:cubicBezTo>
                    <a:pt x="37" y="0"/>
                    <a:pt x="37" y="1"/>
                    <a:pt x="37" y="1"/>
                  </a:cubicBezTo>
                  <a:cubicBezTo>
                    <a:pt x="38" y="2"/>
                    <a:pt x="38" y="2"/>
                    <a:pt x="38" y="3"/>
                  </a:cubicBezTo>
                  <a:cubicBezTo>
                    <a:pt x="36" y="7"/>
                    <a:pt x="31" y="12"/>
                    <a:pt x="26" y="12"/>
                  </a:cubicBezTo>
                  <a:cubicBezTo>
                    <a:pt x="26" y="12"/>
                    <a:pt x="26" y="12"/>
                    <a:pt x="26" y="12"/>
                  </a:cubicBezTo>
                  <a:cubicBezTo>
                    <a:pt x="26" y="12"/>
                    <a:pt x="25" y="12"/>
                    <a:pt x="24" y="12"/>
                  </a:cubicBezTo>
                  <a:cubicBezTo>
                    <a:pt x="23" y="14"/>
                    <a:pt x="21" y="16"/>
                    <a:pt x="19" y="18"/>
                  </a:cubicBezTo>
                  <a:cubicBezTo>
                    <a:pt x="17" y="20"/>
                    <a:pt x="15" y="21"/>
                    <a:pt x="13" y="23"/>
                  </a:cubicBezTo>
                  <a:cubicBezTo>
                    <a:pt x="18" y="20"/>
                    <a:pt x="23" y="17"/>
                    <a:pt x="29" y="15"/>
                  </a:cubicBezTo>
                  <a:cubicBezTo>
                    <a:pt x="29" y="15"/>
                    <a:pt x="29" y="15"/>
                    <a:pt x="29" y="15"/>
                  </a:cubicBezTo>
                  <a:cubicBezTo>
                    <a:pt x="30" y="15"/>
                    <a:pt x="30" y="16"/>
                    <a:pt x="30" y="16"/>
                  </a:cubicBezTo>
                  <a:cubicBezTo>
                    <a:pt x="32" y="16"/>
                    <a:pt x="32" y="17"/>
                    <a:pt x="33" y="18"/>
                  </a:cubicBezTo>
                  <a:cubicBezTo>
                    <a:pt x="33" y="21"/>
                    <a:pt x="33" y="24"/>
                    <a:pt x="31" y="25"/>
                  </a:cubicBezTo>
                  <a:cubicBezTo>
                    <a:pt x="29" y="28"/>
                    <a:pt x="25" y="31"/>
                    <a:pt x="21" y="31"/>
                  </a:cubicBezTo>
                  <a:cubicBezTo>
                    <a:pt x="19" y="31"/>
                    <a:pt x="17" y="30"/>
                    <a:pt x="16" y="27"/>
                  </a:cubicBezTo>
                  <a:cubicBezTo>
                    <a:pt x="16" y="26"/>
                    <a:pt x="16" y="26"/>
                    <a:pt x="16" y="26"/>
                  </a:cubicBezTo>
                  <a:cubicBezTo>
                    <a:pt x="15" y="27"/>
                    <a:pt x="14" y="28"/>
                    <a:pt x="13" y="29"/>
                  </a:cubicBezTo>
                  <a:cubicBezTo>
                    <a:pt x="10" y="31"/>
                    <a:pt x="7" y="33"/>
                    <a:pt x="3" y="35"/>
                  </a:cubicBezTo>
                  <a:cubicBezTo>
                    <a:pt x="3" y="35"/>
                    <a:pt x="3" y="35"/>
                    <a:pt x="2" y="35"/>
                  </a:cubicBezTo>
                  <a:close/>
                  <a:moveTo>
                    <a:pt x="21" y="24"/>
                  </a:moveTo>
                  <a:cubicBezTo>
                    <a:pt x="21" y="25"/>
                    <a:pt x="21" y="25"/>
                    <a:pt x="20" y="25"/>
                  </a:cubicBezTo>
                  <a:cubicBezTo>
                    <a:pt x="20" y="25"/>
                    <a:pt x="20" y="26"/>
                    <a:pt x="20" y="26"/>
                  </a:cubicBezTo>
                  <a:cubicBezTo>
                    <a:pt x="20" y="27"/>
                    <a:pt x="21" y="27"/>
                    <a:pt x="21" y="27"/>
                  </a:cubicBezTo>
                  <a:cubicBezTo>
                    <a:pt x="22" y="27"/>
                    <a:pt x="22" y="27"/>
                    <a:pt x="22" y="27"/>
                  </a:cubicBezTo>
                  <a:cubicBezTo>
                    <a:pt x="22" y="26"/>
                    <a:pt x="21" y="25"/>
                    <a:pt x="21" y="24"/>
                  </a:cubicBezTo>
                  <a:close/>
                  <a:moveTo>
                    <a:pt x="29" y="20"/>
                  </a:moveTo>
                  <a:cubicBezTo>
                    <a:pt x="29" y="20"/>
                    <a:pt x="29" y="20"/>
                    <a:pt x="28" y="20"/>
                  </a:cubicBezTo>
                  <a:cubicBezTo>
                    <a:pt x="26" y="21"/>
                    <a:pt x="25" y="23"/>
                    <a:pt x="25" y="25"/>
                  </a:cubicBezTo>
                  <a:cubicBezTo>
                    <a:pt x="26" y="25"/>
                    <a:pt x="27" y="25"/>
                    <a:pt x="27" y="24"/>
                  </a:cubicBezTo>
                  <a:cubicBezTo>
                    <a:pt x="29" y="23"/>
                    <a:pt x="30" y="21"/>
                    <a:pt x="29" y="20"/>
                  </a:cubicBezTo>
                  <a:cubicBezTo>
                    <a:pt x="29" y="20"/>
                    <a:pt x="29" y="20"/>
                    <a:pt x="29" y="20"/>
                  </a:cubicBezTo>
                  <a:cubicBezTo>
                    <a:pt x="29" y="20"/>
                    <a:pt x="29" y="20"/>
                    <a:pt x="29" y="20"/>
                  </a:cubicBezTo>
                  <a:cubicBezTo>
                    <a:pt x="29" y="20"/>
                    <a:pt x="29" y="20"/>
                    <a:pt x="29" y="20"/>
                  </a:cubicBezTo>
                  <a:close/>
                  <a:moveTo>
                    <a:pt x="17" y="10"/>
                  </a:moveTo>
                  <a:cubicBezTo>
                    <a:pt x="17" y="10"/>
                    <a:pt x="18" y="10"/>
                    <a:pt x="18" y="10"/>
                  </a:cubicBezTo>
                  <a:cubicBezTo>
                    <a:pt x="19" y="10"/>
                    <a:pt x="20" y="10"/>
                    <a:pt x="21" y="9"/>
                  </a:cubicBezTo>
                  <a:cubicBezTo>
                    <a:pt x="20" y="9"/>
                    <a:pt x="20" y="8"/>
                    <a:pt x="20" y="7"/>
                  </a:cubicBezTo>
                  <a:cubicBezTo>
                    <a:pt x="20" y="6"/>
                    <a:pt x="21" y="5"/>
                    <a:pt x="22" y="4"/>
                  </a:cubicBezTo>
                  <a:cubicBezTo>
                    <a:pt x="20" y="5"/>
                    <a:pt x="18" y="7"/>
                    <a:pt x="17" y="10"/>
                  </a:cubicBezTo>
                  <a:close/>
                  <a:moveTo>
                    <a:pt x="27" y="4"/>
                  </a:moveTo>
                  <a:cubicBezTo>
                    <a:pt x="26" y="4"/>
                    <a:pt x="25" y="5"/>
                    <a:pt x="24" y="6"/>
                  </a:cubicBezTo>
                  <a:cubicBezTo>
                    <a:pt x="24" y="7"/>
                    <a:pt x="24" y="7"/>
                    <a:pt x="24" y="8"/>
                  </a:cubicBezTo>
                  <a:cubicBezTo>
                    <a:pt x="25" y="7"/>
                    <a:pt x="26" y="5"/>
                    <a:pt x="27" y="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9" name="Freeform 32"/>
            <p:cNvSpPr>
              <a:spLocks noEditPoints="1"/>
            </p:cNvSpPr>
            <p:nvPr/>
          </p:nvSpPr>
          <p:spPr bwMode="auto">
            <a:xfrm>
              <a:off x="6204097" y="2222304"/>
              <a:ext cx="1533525" cy="1487488"/>
            </a:xfrm>
            <a:custGeom>
              <a:avLst/>
              <a:gdLst>
                <a:gd name="T0" fmla="*/ 28 w 183"/>
                <a:gd name="T1" fmla="*/ 150 h 177"/>
                <a:gd name="T2" fmla="*/ 112 w 183"/>
                <a:gd name="T3" fmla="*/ 4 h 177"/>
                <a:gd name="T4" fmla="*/ 126 w 183"/>
                <a:gd name="T5" fmla="*/ 7 h 177"/>
                <a:gd name="T6" fmla="*/ 135 w 183"/>
                <a:gd name="T7" fmla="*/ 11 h 177"/>
                <a:gd name="T8" fmla="*/ 158 w 183"/>
                <a:gd name="T9" fmla="*/ 28 h 177"/>
                <a:gd name="T10" fmla="*/ 178 w 183"/>
                <a:gd name="T11" fmla="*/ 91 h 177"/>
                <a:gd name="T12" fmla="*/ 169 w 183"/>
                <a:gd name="T13" fmla="*/ 93 h 177"/>
                <a:gd name="T14" fmla="*/ 162 w 183"/>
                <a:gd name="T15" fmla="*/ 97 h 177"/>
                <a:gd name="T16" fmla="*/ 155 w 183"/>
                <a:gd name="T17" fmla="*/ 97 h 177"/>
                <a:gd name="T18" fmla="*/ 138 w 183"/>
                <a:gd name="T19" fmla="*/ 92 h 177"/>
                <a:gd name="T20" fmla="*/ 64 w 183"/>
                <a:gd name="T21" fmla="*/ 53 h 177"/>
                <a:gd name="T22" fmla="*/ 92 w 183"/>
                <a:gd name="T23" fmla="*/ 38 h 177"/>
                <a:gd name="T24" fmla="*/ 92 w 183"/>
                <a:gd name="T25" fmla="*/ 29 h 177"/>
                <a:gd name="T26" fmla="*/ 92 w 183"/>
                <a:gd name="T27" fmla="*/ 5 h 177"/>
                <a:gd name="T28" fmla="*/ 13 w 183"/>
                <a:gd name="T29" fmla="*/ 128 h 177"/>
                <a:gd name="T30" fmla="*/ 179 w 183"/>
                <a:gd name="T31" fmla="*/ 94 h 177"/>
                <a:gd name="T32" fmla="*/ 68 w 183"/>
                <a:gd name="T33" fmla="*/ 54 h 177"/>
                <a:gd name="T34" fmla="*/ 122 w 183"/>
                <a:gd name="T35" fmla="*/ 65 h 177"/>
                <a:gd name="T36" fmla="*/ 116 w 183"/>
                <a:gd name="T37" fmla="*/ 63 h 177"/>
                <a:gd name="T38" fmla="*/ 93 w 183"/>
                <a:gd name="T39" fmla="*/ 51 h 177"/>
                <a:gd name="T40" fmla="*/ 168 w 183"/>
                <a:gd name="T41" fmla="*/ 83 h 177"/>
                <a:gd name="T42" fmla="*/ 178 w 183"/>
                <a:gd name="T43" fmla="*/ 69 h 177"/>
                <a:gd name="T44" fmla="*/ 168 w 183"/>
                <a:gd name="T45" fmla="*/ 56 h 177"/>
                <a:gd name="T46" fmla="*/ 162 w 183"/>
                <a:gd name="T47" fmla="*/ 68 h 177"/>
                <a:gd name="T48" fmla="*/ 155 w 183"/>
                <a:gd name="T49" fmla="*/ 86 h 177"/>
                <a:gd name="T50" fmla="*/ 158 w 183"/>
                <a:gd name="T51" fmla="*/ 88 h 177"/>
                <a:gd name="T52" fmla="*/ 168 w 183"/>
                <a:gd name="T53" fmla="*/ 90 h 177"/>
                <a:gd name="T54" fmla="*/ 173 w 183"/>
                <a:gd name="T55" fmla="*/ 87 h 177"/>
                <a:gd name="T56" fmla="*/ 141 w 183"/>
                <a:gd name="T57" fmla="*/ 84 h 177"/>
                <a:gd name="T58" fmla="*/ 169 w 183"/>
                <a:gd name="T59" fmla="*/ 48 h 177"/>
                <a:gd name="T60" fmla="*/ 165 w 183"/>
                <a:gd name="T61" fmla="*/ 43 h 177"/>
                <a:gd name="T62" fmla="*/ 153 w 183"/>
                <a:gd name="T63" fmla="*/ 68 h 177"/>
                <a:gd name="T64" fmla="*/ 132 w 183"/>
                <a:gd name="T65" fmla="*/ 72 h 177"/>
                <a:gd name="T66" fmla="*/ 156 w 183"/>
                <a:gd name="T67" fmla="*/ 31 h 177"/>
                <a:gd name="T68" fmla="*/ 129 w 183"/>
                <a:gd name="T69" fmla="*/ 64 h 177"/>
                <a:gd name="T70" fmla="*/ 122 w 183"/>
                <a:gd name="T71" fmla="*/ 60 h 177"/>
                <a:gd name="T72" fmla="*/ 150 w 183"/>
                <a:gd name="T73" fmla="*/ 25 h 177"/>
                <a:gd name="T74" fmla="*/ 120 w 183"/>
                <a:gd name="T75" fmla="*/ 59 h 177"/>
                <a:gd name="T76" fmla="*/ 139 w 183"/>
                <a:gd name="T77" fmla="*/ 30 h 177"/>
                <a:gd name="T78" fmla="*/ 117 w 183"/>
                <a:gd name="T79" fmla="*/ 51 h 177"/>
                <a:gd name="T80" fmla="*/ 134 w 183"/>
                <a:gd name="T81" fmla="*/ 27 h 177"/>
                <a:gd name="T82" fmla="*/ 133 w 183"/>
                <a:gd name="T83" fmla="*/ 24 h 177"/>
                <a:gd name="T84" fmla="*/ 108 w 183"/>
                <a:gd name="T85" fmla="*/ 51 h 177"/>
                <a:gd name="T86" fmla="*/ 121 w 183"/>
                <a:gd name="T87" fmla="*/ 45 h 177"/>
                <a:gd name="T88" fmla="*/ 115 w 183"/>
                <a:gd name="T89" fmla="*/ 37 h 177"/>
                <a:gd name="T90" fmla="*/ 117 w 183"/>
                <a:gd name="T91" fmla="*/ 30 h 177"/>
                <a:gd name="T92" fmla="*/ 95 w 183"/>
                <a:gd name="T93" fmla="*/ 45 h 177"/>
                <a:gd name="T94" fmla="*/ 128 w 183"/>
                <a:gd name="T95" fmla="*/ 13 h 177"/>
                <a:gd name="T96" fmla="*/ 154 w 183"/>
                <a:gd name="T97" fmla="*/ 28 h 177"/>
                <a:gd name="T98" fmla="*/ 149 w 183"/>
                <a:gd name="T99" fmla="*/ 33 h 177"/>
                <a:gd name="T100" fmla="*/ 111 w 183"/>
                <a:gd name="T101" fmla="*/ 19 h 177"/>
                <a:gd name="T102" fmla="*/ 96 w 183"/>
                <a:gd name="T103" fmla="*/ 30 h 177"/>
                <a:gd name="T104" fmla="*/ 95 w 183"/>
                <a:gd name="T105" fmla="*/ 30 h 177"/>
                <a:gd name="T106" fmla="*/ 95 w 183"/>
                <a:gd name="T107" fmla="*/ 24 h 177"/>
                <a:gd name="T108" fmla="*/ 113 w 183"/>
                <a:gd name="T109" fmla="*/ 21 h 177"/>
                <a:gd name="T110" fmla="*/ 95 w 183"/>
                <a:gd name="T111" fmla="*/ 19 h 177"/>
                <a:gd name="T112" fmla="*/ 99 w 183"/>
                <a:gd name="T113" fmla="*/ 13 h 177"/>
                <a:gd name="T114" fmla="*/ 95 w 183"/>
                <a:gd name="T115" fmla="*/ 5 h 177"/>
                <a:gd name="T116" fmla="*/ 98 w 183"/>
                <a:gd name="T117" fmla="*/ 4 h 177"/>
                <a:gd name="T118" fmla="*/ 113 w 183"/>
                <a:gd name="T119" fmla="*/ 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 h="177">
                  <a:moveTo>
                    <a:pt x="89" y="177"/>
                  </a:moveTo>
                  <a:cubicBezTo>
                    <a:pt x="80" y="177"/>
                    <a:pt x="71" y="174"/>
                    <a:pt x="63" y="172"/>
                  </a:cubicBezTo>
                  <a:cubicBezTo>
                    <a:pt x="63" y="172"/>
                    <a:pt x="63" y="172"/>
                    <a:pt x="63" y="172"/>
                  </a:cubicBezTo>
                  <a:cubicBezTo>
                    <a:pt x="58" y="171"/>
                    <a:pt x="54" y="169"/>
                    <a:pt x="50" y="167"/>
                  </a:cubicBezTo>
                  <a:cubicBezTo>
                    <a:pt x="46" y="165"/>
                    <a:pt x="42" y="162"/>
                    <a:pt x="38" y="159"/>
                  </a:cubicBezTo>
                  <a:cubicBezTo>
                    <a:pt x="36" y="157"/>
                    <a:pt x="34" y="155"/>
                    <a:pt x="31" y="153"/>
                  </a:cubicBezTo>
                  <a:cubicBezTo>
                    <a:pt x="30" y="152"/>
                    <a:pt x="29" y="151"/>
                    <a:pt x="28" y="150"/>
                  </a:cubicBezTo>
                  <a:cubicBezTo>
                    <a:pt x="28" y="150"/>
                    <a:pt x="28" y="150"/>
                    <a:pt x="28" y="150"/>
                  </a:cubicBezTo>
                  <a:cubicBezTo>
                    <a:pt x="25" y="147"/>
                    <a:pt x="21" y="144"/>
                    <a:pt x="18" y="140"/>
                  </a:cubicBezTo>
                  <a:cubicBezTo>
                    <a:pt x="12" y="134"/>
                    <a:pt x="8" y="127"/>
                    <a:pt x="5" y="119"/>
                  </a:cubicBezTo>
                  <a:cubicBezTo>
                    <a:pt x="2" y="108"/>
                    <a:pt x="0" y="98"/>
                    <a:pt x="0" y="88"/>
                  </a:cubicBezTo>
                  <a:cubicBezTo>
                    <a:pt x="0" y="72"/>
                    <a:pt x="5" y="56"/>
                    <a:pt x="14" y="41"/>
                  </a:cubicBezTo>
                  <a:cubicBezTo>
                    <a:pt x="23" y="27"/>
                    <a:pt x="34" y="16"/>
                    <a:pt x="47" y="9"/>
                  </a:cubicBezTo>
                  <a:cubicBezTo>
                    <a:pt x="58" y="3"/>
                    <a:pt x="70" y="0"/>
                    <a:pt x="81" y="0"/>
                  </a:cubicBezTo>
                  <a:cubicBezTo>
                    <a:pt x="85" y="0"/>
                    <a:pt x="89" y="0"/>
                    <a:pt x="93" y="1"/>
                  </a:cubicBezTo>
                  <a:cubicBezTo>
                    <a:pt x="100" y="2"/>
                    <a:pt x="106" y="3"/>
                    <a:pt x="112" y="4"/>
                  </a:cubicBezTo>
                  <a:cubicBezTo>
                    <a:pt x="112" y="4"/>
                    <a:pt x="112" y="4"/>
                    <a:pt x="112" y="4"/>
                  </a:cubicBezTo>
                  <a:cubicBezTo>
                    <a:pt x="112" y="4"/>
                    <a:pt x="112" y="4"/>
                    <a:pt x="112" y="3"/>
                  </a:cubicBezTo>
                  <a:cubicBezTo>
                    <a:pt x="113" y="3"/>
                    <a:pt x="113" y="3"/>
                    <a:pt x="113" y="3"/>
                  </a:cubicBezTo>
                  <a:cubicBezTo>
                    <a:pt x="114" y="3"/>
                    <a:pt x="114" y="3"/>
                    <a:pt x="115" y="4"/>
                  </a:cubicBezTo>
                  <a:cubicBezTo>
                    <a:pt x="115" y="4"/>
                    <a:pt x="115" y="4"/>
                    <a:pt x="115" y="5"/>
                  </a:cubicBezTo>
                  <a:cubicBezTo>
                    <a:pt x="116" y="5"/>
                    <a:pt x="117" y="5"/>
                    <a:pt x="119" y="6"/>
                  </a:cubicBezTo>
                  <a:cubicBezTo>
                    <a:pt x="121" y="6"/>
                    <a:pt x="123" y="7"/>
                    <a:pt x="125" y="7"/>
                  </a:cubicBezTo>
                  <a:cubicBezTo>
                    <a:pt x="125" y="7"/>
                    <a:pt x="126" y="7"/>
                    <a:pt x="126" y="7"/>
                  </a:cubicBezTo>
                  <a:cubicBezTo>
                    <a:pt x="127" y="7"/>
                    <a:pt x="127" y="7"/>
                    <a:pt x="127" y="7"/>
                  </a:cubicBezTo>
                  <a:cubicBezTo>
                    <a:pt x="128" y="7"/>
                    <a:pt x="128" y="8"/>
                    <a:pt x="128" y="8"/>
                  </a:cubicBezTo>
                  <a:cubicBezTo>
                    <a:pt x="128" y="8"/>
                    <a:pt x="128" y="8"/>
                    <a:pt x="128" y="8"/>
                  </a:cubicBezTo>
                  <a:cubicBezTo>
                    <a:pt x="129" y="9"/>
                    <a:pt x="131" y="9"/>
                    <a:pt x="132" y="10"/>
                  </a:cubicBezTo>
                  <a:cubicBezTo>
                    <a:pt x="132" y="10"/>
                    <a:pt x="133" y="9"/>
                    <a:pt x="133" y="9"/>
                  </a:cubicBezTo>
                  <a:cubicBezTo>
                    <a:pt x="133" y="9"/>
                    <a:pt x="134" y="9"/>
                    <a:pt x="134" y="9"/>
                  </a:cubicBezTo>
                  <a:cubicBezTo>
                    <a:pt x="134" y="9"/>
                    <a:pt x="135" y="9"/>
                    <a:pt x="135" y="10"/>
                  </a:cubicBezTo>
                  <a:cubicBezTo>
                    <a:pt x="135" y="10"/>
                    <a:pt x="135" y="11"/>
                    <a:pt x="135" y="11"/>
                  </a:cubicBezTo>
                  <a:cubicBezTo>
                    <a:pt x="136" y="12"/>
                    <a:pt x="138" y="12"/>
                    <a:pt x="139" y="13"/>
                  </a:cubicBezTo>
                  <a:cubicBezTo>
                    <a:pt x="140" y="13"/>
                    <a:pt x="141" y="12"/>
                    <a:pt x="142" y="12"/>
                  </a:cubicBezTo>
                  <a:cubicBezTo>
                    <a:pt x="142" y="12"/>
                    <a:pt x="142" y="12"/>
                    <a:pt x="142" y="12"/>
                  </a:cubicBezTo>
                  <a:cubicBezTo>
                    <a:pt x="143" y="12"/>
                    <a:pt x="143" y="13"/>
                    <a:pt x="143" y="14"/>
                  </a:cubicBezTo>
                  <a:cubicBezTo>
                    <a:pt x="143" y="14"/>
                    <a:pt x="143" y="15"/>
                    <a:pt x="143" y="15"/>
                  </a:cubicBezTo>
                  <a:cubicBezTo>
                    <a:pt x="143" y="15"/>
                    <a:pt x="143" y="15"/>
                    <a:pt x="143" y="15"/>
                  </a:cubicBezTo>
                  <a:cubicBezTo>
                    <a:pt x="148" y="18"/>
                    <a:pt x="153" y="22"/>
                    <a:pt x="157" y="27"/>
                  </a:cubicBezTo>
                  <a:cubicBezTo>
                    <a:pt x="158" y="27"/>
                    <a:pt x="158" y="27"/>
                    <a:pt x="158" y="28"/>
                  </a:cubicBezTo>
                  <a:cubicBezTo>
                    <a:pt x="158" y="28"/>
                    <a:pt x="158" y="28"/>
                    <a:pt x="158" y="28"/>
                  </a:cubicBezTo>
                  <a:cubicBezTo>
                    <a:pt x="160" y="30"/>
                    <a:pt x="162" y="32"/>
                    <a:pt x="163" y="34"/>
                  </a:cubicBezTo>
                  <a:cubicBezTo>
                    <a:pt x="171" y="43"/>
                    <a:pt x="175" y="51"/>
                    <a:pt x="178" y="58"/>
                  </a:cubicBezTo>
                  <a:cubicBezTo>
                    <a:pt x="182" y="67"/>
                    <a:pt x="181" y="76"/>
                    <a:pt x="181" y="85"/>
                  </a:cubicBezTo>
                  <a:cubicBezTo>
                    <a:pt x="181" y="86"/>
                    <a:pt x="181" y="87"/>
                    <a:pt x="181" y="89"/>
                  </a:cubicBezTo>
                  <a:cubicBezTo>
                    <a:pt x="181" y="90"/>
                    <a:pt x="180" y="90"/>
                    <a:pt x="179" y="90"/>
                  </a:cubicBezTo>
                  <a:cubicBezTo>
                    <a:pt x="179" y="90"/>
                    <a:pt x="179" y="90"/>
                    <a:pt x="178" y="90"/>
                  </a:cubicBezTo>
                  <a:cubicBezTo>
                    <a:pt x="178" y="90"/>
                    <a:pt x="178" y="90"/>
                    <a:pt x="178" y="91"/>
                  </a:cubicBezTo>
                  <a:cubicBezTo>
                    <a:pt x="178" y="91"/>
                    <a:pt x="177" y="91"/>
                    <a:pt x="176" y="92"/>
                  </a:cubicBezTo>
                  <a:cubicBezTo>
                    <a:pt x="176" y="92"/>
                    <a:pt x="176" y="92"/>
                    <a:pt x="176" y="92"/>
                  </a:cubicBezTo>
                  <a:cubicBezTo>
                    <a:pt x="175" y="94"/>
                    <a:pt x="174" y="96"/>
                    <a:pt x="172" y="97"/>
                  </a:cubicBezTo>
                  <a:cubicBezTo>
                    <a:pt x="172" y="98"/>
                    <a:pt x="172" y="98"/>
                    <a:pt x="172" y="98"/>
                  </a:cubicBezTo>
                  <a:cubicBezTo>
                    <a:pt x="171" y="98"/>
                    <a:pt x="171" y="98"/>
                    <a:pt x="171" y="97"/>
                  </a:cubicBezTo>
                  <a:cubicBezTo>
                    <a:pt x="170" y="97"/>
                    <a:pt x="170" y="97"/>
                    <a:pt x="171" y="96"/>
                  </a:cubicBezTo>
                  <a:cubicBezTo>
                    <a:pt x="171" y="95"/>
                    <a:pt x="172" y="94"/>
                    <a:pt x="172" y="93"/>
                  </a:cubicBezTo>
                  <a:cubicBezTo>
                    <a:pt x="171" y="93"/>
                    <a:pt x="170" y="93"/>
                    <a:pt x="169" y="93"/>
                  </a:cubicBezTo>
                  <a:cubicBezTo>
                    <a:pt x="169" y="94"/>
                    <a:pt x="168" y="95"/>
                    <a:pt x="167" y="96"/>
                  </a:cubicBezTo>
                  <a:cubicBezTo>
                    <a:pt x="167" y="96"/>
                    <a:pt x="167" y="96"/>
                    <a:pt x="167" y="96"/>
                  </a:cubicBezTo>
                  <a:cubicBezTo>
                    <a:pt x="166" y="96"/>
                    <a:pt x="166" y="96"/>
                    <a:pt x="166" y="95"/>
                  </a:cubicBezTo>
                  <a:cubicBezTo>
                    <a:pt x="166" y="95"/>
                    <a:pt x="165" y="95"/>
                    <a:pt x="165" y="94"/>
                  </a:cubicBezTo>
                  <a:cubicBezTo>
                    <a:pt x="166" y="94"/>
                    <a:pt x="166" y="94"/>
                    <a:pt x="166" y="93"/>
                  </a:cubicBezTo>
                  <a:cubicBezTo>
                    <a:pt x="166" y="93"/>
                    <a:pt x="165" y="94"/>
                    <a:pt x="165" y="94"/>
                  </a:cubicBezTo>
                  <a:cubicBezTo>
                    <a:pt x="164" y="95"/>
                    <a:pt x="164" y="96"/>
                    <a:pt x="163" y="97"/>
                  </a:cubicBezTo>
                  <a:cubicBezTo>
                    <a:pt x="163" y="97"/>
                    <a:pt x="162" y="97"/>
                    <a:pt x="162" y="97"/>
                  </a:cubicBezTo>
                  <a:cubicBezTo>
                    <a:pt x="162" y="97"/>
                    <a:pt x="161" y="97"/>
                    <a:pt x="161" y="97"/>
                  </a:cubicBezTo>
                  <a:cubicBezTo>
                    <a:pt x="161" y="97"/>
                    <a:pt x="161" y="96"/>
                    <a:pt x="161" y="96"/>
                  </a:cubicBezTo>
                  <a:cubicBezTo>
                    <a:pt x="161" y="95"/>
                    <a:pt x="161" y="94"/>
                    <a:pt x="162" y="94"/>
                  </a:cubicBezTo>
                  <a:cubicBezTo>
                    <a:pt x="161" y="94"/>
                    <a:pt x="161" y="94"/>
                    <a:pt x="160" y="94"/>
                  </a:cubicBezTo>
                  <a:cubicBezTo>
                    <a:pt x="160" y="94"/>
                    <a:pt x="160" y="94"/>
                    <a:pt x="159" y="94"/>
                  </a:cubicBezTo>
                  <a:cubicBezTo>
                    <a:pt x="159" y="95"/>
                    <a:pt x="158" y="96"/>
                    <a:pt x="157" y="97"/>
                  </a:cubicBezTo>
                  <a:cubicBezTo>
                    <a:pt x="157" y="98"/>
                    <a:pt x="156" y="98"/>
                    <a:pt x="156" y="98"/>
                  </a:cubicBezTo>
                  <a:cubicBezTo>
                    <a:pt x="156" y="98"/>
                    <a:pt x="155" y="98"/>
                    <a:pt x="155" y="97"/>
                  </a:cubicBezTo>
                  <a:cubicBezTo>
                    <a:pt x="155" y="97"/>
                    <a:pt x="155" y="97"/>
                    <a:pt x="155" y="96"/>
                  </a:cubicBezTo>
                  <a:cubicBezTo>
                    <a:pt x="155" y="95"/>
                    <a:pt x="156" y="95"/>
                    <a:pt x="156" y="94"/>
                  </a:cubicBezTo>
                  <a:cubicBezTo>
                    <a:pt x="156" y="94"/>
                    <a:pt x="155" y="94"/>
                    <a:pt x="155" y="94"/>
                  </a:cubicBezTo>
                  <a:cubicBezTo>
                    <a:pt x="155" y="94"/>
                    <a:pt x="154" y="94"/>
                    <a:pt x="154" y="94"/>
                  </a:cubicBezTo>
                  <a:cubicBezTo>
                    <a:pt x="154" y="95"/>
                    <a:pt x="154" y="95"/>
                    <a:pt x="153" y="95"/>
                  </a:cubicBezTo>
                  <a:cubicBezTo>
                    <a:pt x="153" y="95"/>
                    <a:pt x="153" y="95"/>
                    <a:pt x="152" y="94"/>
                  </a:cubicBezTo>
                  <a:cubicBezTo>
                    <a:pt x="152" y="94"/>
                    <a:pt x="152" y="94"/>
                    <a:pt x="152" y="93"/>
                  </a:cubicBezTo>
                  <a:cubicBezTo>
                    <a:pt x="147" y="93"/>
                    <a:pt x="142" y="93"/>
                    <a:pt x="138" y="92"/>
                  </a:cubicBezTo>
                  <a:cubicBezTo>
                    <a:pt x="138" y="94"/>
                    <a:pt x="137" y="97"/>
                    <a:pt x="137" y="99"/>
                  </a:cubicBezTo>
                  <a:cubicBezTo>
                    <a:pt x="136" y="107"/>
                    <a:pt x="132" y="114"/>
                    <a:pt x="127" y="119"/>
                  </a:cubicBezTo>
                  <a:cubicBezTo>
                    <a:pt x="122" y="125"/>
                    <a:pt x="116" y="129"/>
                    <a:pt x="109" y="131"/>
                  </a:cubicBezTo>
                  <a:cubicBezTo>
                    <a:pt x="103" y="134"/>
                    <a:pt x="96" y="135"/>
                    <a:pt x="90" y="135"/>
                  </a:cubicBezTo>
                  <a:cubicBezTo>
                    <a:pt x="81" y="135"/>
                    <a:pt x="73" y="133"/>
                    <a:pt x="67" y="129"/>
                  </a:cubicBezTo>
                  <a:cubicBezTo>
                    <a:pt x="55" y="122"/>
                    <a:pt x="46" y="108"/>
                    <a:pt x="46" y="93"/>
                  </a:cubicBezTo>
                  <a:cubicBezTo>
                    <a:pt x="45" y="86"/>
                    <a:pt x="47" y="79"/>
                    <a:pt x="50" y="73"/>
                  </a:cubicBezTo>
                  <a:cubicBezTo>
                    <a:pt x="53" y="67"/>
                    <a:pt x="57" y="59"/>
                    <a:pt x="64" y="53"/>
                  </a:cubicBezTo>
                  <a:cubicBezTo>
                    <a:pt x="69" y="48"/>
                    <a:pt x="76" y="46"/>
                    <a:pt x="85" y="45"/>
                  </a:cubicBezTo>
                  <a:cubicBezTo>
                    <a:pt x="87" y="45"/>
                    <a:pt x="89" y="45"/>
                    <a:pt x="90" y="45"/>
                  </a:cubicBezTo>
                  <a:cubicBezTo>
                    <a:pt x="90" y="45"/>
                    <a:pt x="90" y="45"/>
                    <a:pt x="90" y="45"/>
                  </a:cubicBezTo>
                  <a:cubicBezTo>
                    <a:pt x="90" y="45"/>
                    <a:pt x="90" y="44"/>
                    <a:pt x="90" y="44"/>
                  </a:cubicBezTo>
                  <a:cubicBezTo>
                    <a:pt x="90" y="44"/>
                    <a:pt x="90" y="43"/>
                    <a:pt x="90" y="43"/>
                  </a:cubicBezTo>
                  <a:cubicBezTo>
                    <a:pt x="90" y="42"/>
                    <a:pt x="91" y="42"/>
                    <a:pt x="92" y="41"/>
                  </a:cubicBezTo>
                  <a:cubicBezTo>
                    <a:pt x="92" y="40"/>
                    <a:pt x="92" y="39"/>
                    <a:pt x="92" y="38"/>
                  </a:cubicBezTo>
                  <a:cubicBezTo>
                    <a:pt x="92" y="38"/>
                    <a:pt x="92" y="38"/>
                    <a:pt x="92" y="38"/>
                  </a:cubicBezTo>
                  <a:cubicBezTo>
                    <a:pt x="91" y="38"/>
                    <a:pt x="91" y="38"/>
                    <a:pt x="90" y="37"/>
                  </a:cubicBezTo>
                  <a:cubicBezTo>
                    <a:pt x="90" y="37"/>
                    <a:pt x="90" y="37"/>
                    <a:pt x="90" y="36"/>
                  </a:cubicBezTo>
                  <a:cubicBezTo>
                    <a:pt x="91" y="36"/>
                    <a:pt x="91" y="35"/>
                    <a:pt x="92" y="34"/>
                  </a:cubicBezTo>
                  <a:cubicBezTo>
                    <a:pt x="92" y="34"/>
                    <a:pt x="92" y="34"/>
                    <a:pt x="92" y="33"/>
                  </a:cubicBezTo>
                  <a:cubicBezTo>
                    <a:pt x="92" y="33"/>
                    <a:pt x="91" y="33"/>
                    <a:pt x="91" y="33"/>
                  </a:cubicBezTo>
                  <a:cubicBezTo>
                    <a:pt x="91" y="33"/>
                    <a:pt x="90" y="33"/>
                    <a:pt x="90" y="33"/>
                  </a:cubicBezTo>
                  <a:cubicBezTo>
                    <a:pt x="90" y="33"/>
                    <a:pt x="90" y="32"/>
                    <a:pt x="90" y="32"/>
                  </a:cubicBezTo>
                  <a:cubicBezTo>
                    <a:pt x="90" y="31"/>
                    <a:pt x="91" y="30"/>
                    <a:pt x="92" y="29"/>
                  </a:cubicBezTo>
                  <a:cubicBezTo>
                    <a:pt x="92" y="27"/>
                    <a:pt x="92" y="26"/>
                    <a:pt x="92" y="25"/>
                  </a:cubicBezTo>
                  <a:cubicBezTo>
                    <a:pt x="92" y="23"/>
                    <a:pt x="92" y="21"/>
                    <a:pt x="92" y="19"/>
                  </a:cubicBezTo>
                  <a:cubicBezTo>
                    <a:pt x="92" y="19"/>
                    <a:pt x="92" y="19"/>
                    <a:pt x="91" y="19"/>
                  </a:cubicBezTo>
                  <a:cubicBezTo>
                    <a:pt x="91" y="18"/>
                    <a:pt x="91" y="18"/>
                    <a:pt x="91" y="18"/>
                  </a:cubicBezTo>
                  <a:cubicBezTo>
                    <a:pt x="92" y="17"/>
                    <a:pt x="92" y="16"/>
                    <a:pt x="92" y="16"/>
                  </a:cubicBezTo>
                  <a:cubicBezTo>
                    <a:pt x="93" y="13"/>
                    <a:pt x="93" y="9"/>
                    <a:pt x="93" y="6"/>
                  </a:cubicBezTo>
                  <a:cubicBezTo>
                    <a:pt x="93" y="6"/>
                    <a:pt x="92" y="6"/>
                    <a:pt x="92" y="6"/>
                  </a:cubicBezTo>
                  <a:cubicBezTo>
                    <a:pt x="92" y="5"/>
                    <a:pt x="92" y="5"/>
                    <a:pt x="92" y="5"/>
                  </a:cubicBezTo>
                  <a:cubicBezTo>
                    <a:pt x="92" y="4"/>
                    <a:pt x="92" y="4"/>
                    <a:pt x="92" y="4"/>
                  </a:cubicBezTo>
                  <a:cubicBezTo>
                    <a:pt x="92" y="4"/>
                    <a:pt x="91" y="4"/>
                    <a:pt x="91" y="4"/>
                  </a:cubicBezTo>
                  <a:cubicBezTo>
                    <a:pt x="88" y="4"/>
                    <a:pt x="85" y="3"/>
                    <a:pt x="82" y="3"/>
                  </a:cubicBezTo>
                  <a:cubicBezTo>
                    <a:pt x="69" y="3"/>
                    <a:pt x="56" y="7"/>
                    <a:pt x="45" y="14"/>
                  </a:cubicBezTo>
                  <a:cubicBezTo>
                    <a:pt x="32" y="22"/>
                    <a:pt x="21" y="34"/>
                    <a:pt x="14" y="49"/>
                  </a:cubicBezTo>
                  <a:cubicBezTo>
                    <a:pt x="5" y="65"/>
                    <a:pt x="2" y="83"/>
                    <a:pt x="5" y="100"/>
                  </a:cubicBezTo>
                  <a:cubicBezTo>
                    <a:pt x="5" y="105"/>
                    <a:pt x="7" y="110"/>
                    <a:pt x="8" y="116"/>
                  </a:cubicBezTo>
                  <a:cubicBezTo>
                    <a:pt x="9" y="120"/>
                    <a:pt x="11" y="124"/>
                    <a:pt x="13" y="128"/>
                  </a:cubicBezTo>
                  <a:cubicBezTo>
                    <a:pt x="18" y="135"/>
                    <a:pt x="25" y="142"/>
                    <a:pt x="30" y="147"/>
                  </a:cubicBezTo>
                  <a:cubicBezTo>
                    <a:pt x="31" y="148"/>
                    <a:pt x="32" y="149"/>
                    <a:pt x="34" y="150"/>
                  </a:cubicBezTo>
                  <a:cubicBezTo>
                    <a:pt x="39" y="155"/>
                    <a:pt x="45" y="160"/>
                    <a:pt x="52" y="164"/>
                  </a:cubicBezTo>
                  <a:cubicBezTo>
                    <a:pt x="56" y="166"/>
                    <a:pt x="61" y="168"/>
                    <a:pt x="66" y="169"/>
                  </a:cubicBezTo>
                  <a:cubicBezTo>
                    <a:pt x="70" y="170"/>
                    <a:pt x="75" y="172"/>
                    <a:pt x="81" y="172"/>
                  </a:cubicBezTo>
                  <a:cubicBezTo>
                    <a:pt x="84" y="173"/>
                    <a:pt x="87" y="173"/>
                    <a:pt x="90" y="173"/>
                  </a:cubicBezTo>
                  <a:cubicBezTo>
                    <a:pt x="105" y="173"/>
                    <a:pt x="118" y="168"/>
                    <a:pt x="127" y="164"/>
                  </a:cubicBezTo>
                  <a:cubicBezTo>
                    <a:pt x="151" y="154"/>
                    <a:pt x="179" y="129"/>
                    <a:pt x="179" y="94"/>
                  </a:cubicBezTo>
                  <a:cubicBezTo>
                    <a:pt x="179" y="93"/>
                    <a:pt x="180" y="92"/>
                    <a:pt x="181" y="92"/>
                  </a:cubicBezTo>
                  <a:cubicBezTo>
                    <a:pt x="182" y="92"/>
                    <a:pt x="183" y="93"/>
                    <a:pt x="183" y="94"/>
                  </a:cubicBezTo>
                  <a:cubicBezTo>
                    <a:pt x="183" y="100"/>
                    <a:pt x="182" y="107"/>
                    <a:pt x="180" y="113"/>
                  </a:cubicBezTo>
                  <a:cubicBezTo>
                    <a:pt x="172" y="141"/>
                    <a:pt x="147" y="164"/>
                    <a:pt x="114" y="173"/>
                  </a:cubicBezTo>
                  <a:cubicBezTo>
                    <a:pt x="107" y="175"/>
                    <a:pt x="99" y="176"/>
                    <a:pt x="92" y="177"/>
                  </a:cubicBezTo>
                  <a:cubicBezTo>
                    <a:pt x="91" y="177"/>
                    <a:pt x="90" y="177"/>
                    <a:pt x="89" y="177"/>
                  </a:cubicBezTo>
                  <a:close/>
                  <a:moveTo>
                    <a:pt x="77" y="49"/>
                  </a:moveTo>
                  <a:cubicBezTo>
                    <a:pt x="74" y="50"/>
                    <a:pt x="71" y="52"/>
                    <a:pt x="68" y="54"/>
                  </a:cubicBezTo>
                  <a:cubicBezTo>
                    <a:pt x="61" y="59"/>
                    <a:pt x="57" y="66"/>
                    <a:pt x="54" y="72"/>
                  </a:cubicBezTo>
                  <a:cubicBezTo>
                    <a:pt x="47" y="85"/>
                    <a:pt x="48" y="101"/>
                    <a:pt x="56" y="113"/>
                  </a:cubicBezTo>
                  <a:cubicBezTo>
                    <a:pt x="60" y="120"/>
                    <a:pt x="65" y="125"/>
                    <a:pt x="71" y="128"/>
                  </a:cubicBezTo>
                  <a:cubicBezTo>
                    <a:pt x="77" y="130"/>
                    <a:pt x="83" y="131"/>
                    <a:pt x="90" y="131"/>
                  </a:cubicBezTo>
                  <a:cubicBezTo>
                    <a:pt x="91" y="131"/>
                    <a:pt x="92" y="131"/>
                    <a:pt x="93" y="131"/>
                  </a:cubicBezTo>
                  <a:cubicBezTo>
                    <a:pt x="105" y="131"/>
                    <a:pt x="121" y="125"/>
                    <a:pt x="129" y="111"/>
                  </a:cubicBezTo>
                  <a:cubicBezTo>
                    <a:pt x="137" y="97"/>
                    <a:pt x="135" y="80"/>
                    <a:pt x="125" y="68"/>
                  </a:cubicBezTo>
                  <a:cubicBezTo>
                    <a:pt x="124" y="67"/>
                    <a:pt x="123" y="66"/>
                    <a:pt x="122" y="65"/>
                  </a:cubicBezTo>
                  <a:cubicBezTo>
                    <a:pt x="122" y="66"/>
                    <a:pt x="122" y="66"/>
                    <a:pt x="121" y="66"/>
                  </a:cubicBezTo>
                  <a:cubicBezTo>
                    <a:pt x="121" y="66"/>
                    <a:pt x="121" y="65"/>
                    <a:pt x="120" y="65"/>
                  </a:cubicBezTo>
                  <a:cubicBezTo>
                    <a:pt x="120" y="65"/>
                    <a:pt x="120" y="65"/>
                    <a:pt x="120" y="64"/>
                  </a:cubicBezTo>
                  <a:cubicBezTo>
                    <a:pt x="120" y="64"/>
                    <a:pt x="120" y="64"/>
                    <a:pt x="120" y="64"/>
                  </a:cubicBezTo>
                  <a:cubicBezTo>
                    <a:pt x="120" y="63"/>
                    <a:pt x="119" y="63"/>
                    <a:pt x="118" y="62"/>
                  </a:cubicBezTo>
                  <a:cubicBezTo>
                    <a:pt x="118" y="62"/>
                    <a:pt x="118" y="62"/>
                    <a:pt x="118" y="62"/>
                  </a:cubicBezTo>
                  <a:cubicBezTo>
                    <a:pt x="118" y="63"/>
                    <a:pt x="118" y="63"/>
                    <a:pt x="117" y="63"/>
                  </a:cubicBezTo>
                  <a:cubicBezTo>
                    <a:pt x="117" y="63"/>
                    <a:pt x="117" y="63"/>
                    <a:pt x="116" y="63"/>
                  </a:cubicBezTo>
                  <a:cubicBezTo>
                    <a:pt x="116" y="62"/>
                    <a:pt x="116" y="62"/>
                    <a:pt x="116" y="62"/>
                  </a:cubicBezTo>
                  <a:cubicBezTo>
                    <a:pt x="116" y="61"/>
                    <a:pt x="116" y="61"/>
                    <a:pt x="116" y="60"/>
                  </a:cubicBezTo>
                  <a:cubicBezTo>
                    <a:pt x="114" y="59"/>
                    <a:pt x="111" y="57"/>
                    <a:pt x="108" y="55"/>
                  </a:cubicBezTo>
                  <a:cubicBezTo>
                    <a:pt x="108" y="56"/>
                    <a:pt x="108" y="56"/>
                    <a:pt x="108" y="56"/>
                  </a:cubicBezTo>
                  <a:cubicBezTo>
                    <a:pt x="107" y="56"/>
                    <a:pt x="107" y="55"/>
                    <a:pt x="107" y="55"/>
                  </a:cubicBezTo>
                  <a:cubicBezTo>
                    <a:pt x="107" y="55"/>
                    <a:pt x="107" y="55"/>
                    <a:pt x="107" y="55"/>
                  </a:cubicBezTo>
                  <a:cubicBezTo>
                    <a:pt x="106" y="55"/>
                    <a:pt x="106" y="55"/>
                    <a:pt x="106" y="55"/>
                  </a:cubicBezTo>
                  <a:cubicBezTo>
                    <a:pt x="102" y="53"/>
                    <a:pt x="97" y="51"/>
                    <a:pt x="93" y="51"/>
                  </a:cubicBezTo>
                  <a:cubicBezTo>
                    <a:pt x="90" y="50"/>
                    <a:pt x="87" y="50"/>
                    <a:pt x="84" y="50"/>
                  </a:cubicBezTo>
                  <a:cubicBezTo>
                    <a:pt x="82" y="50"/>
                    <a:pt x="79" y="50"/>
                    <a:pt x="77" y="49"/>
                  </a:cubicBezTo>
                  <a:close/>
                  <a:moveTo>
                    <a:pt x="178" y="71"/>
                  </a:moveTo>
                  <a:cubicBezTo>
                    <a:pt x="178" y="71"/>
                    <a:pt x="178" y="71"/>
                    <a:pt x="177" y="71"/>
                  </a:cubicBezTo>
                  <a:cubicBezTo>
                    <a:pt x="174" y="74"/>
                    <a:pt x="170" y="78"/>
                    <a:pt x="166" y="84"/>
                  </a:cubicBezTo>
                  <a:cubicBezTo>
                    <a:pt x="164" y="86"/>
                    <a:pt x="163" y="88"/>
                    <a:pt x="161" y="91"/>
                  </a:cubicBezTo>
                  <a:cubicBezTo>
                    <a:pt x="162" y="91"/>
                    <a:pt x="163" y="91"/>
                    <a:pt x="163" y="91"/>
                  </a:cubicBezTo>
                  <a:cubicBezTo>
                    <a:pt x="165" y="88"/>
                    <a:pt x="167" y="85"/>
                    <a:pt x="168" y="83"/>
                  </a:cubicBezTo>
                  <a:cubicBezTo>
                    <a:pt x="171" y="80"/>
                    <a:pt x="174" y="75"/>
                    <a:pt x="178" y="72"/>
                  </a:cubicBezTo>
                  <a:cubicBezTo>
                    <a:pt x="178" y="71"/>
                    <a:pt x="178" y="71"/>
                    <a:pt x="178" y="71"/>
                  </a:cubicBezTo>
                  <a:close/>
                  <a:moveTo>
                    <a:pt x="158" y="91"/>
                  </a:moveTo>
                  <a:cubicBezTo>
                    <a:pt x="158" y="90"/>
                    <a:pt x="159" y="89"/>
                    <a:pt x="159" y="89"/>
                  </a:cubicBezTo>
                  <a:cubicBezTo>
                    <a:pt x="160" y="87"/>
                    <a:pt x="162" y="84"/>
                    <a:pt x="164" y="82"/>
                  </a:cubicBezTo>
                  <a:cubicBezTo>
                    <a:pt x="168" y="76"/>
                    <a:pt x="172" y="72"/>
                    <a:pt x="176" y="69"/>
                  </a:cubicBezTo>
                  <a:cubicBezTo>
                    <a:pt x="176" y="69"/>
                    <a:pt x="176" y="69"/>
                    <a:pt x="177" y="69"/>
                  </a:cubicBezTo>
                  <a:cubicBezTo>
                    <a:pt x="177" y="69"/>
                    <a:pt x="177" y="69"/>
                    <a:pt x="178" y="69"/>
                  </a:cubicBezTo>
                  <a:cubicBezTo>
                    <a:pt x="177" y="67"/>
                    <a:pt x="177" y="65"/>
                    <a:pt x="176" y="63"/>
                  </a:cubicBezTo>
                  <a:cubicBezTo>
                    <a:pt x="175" y="59"/>
                    <a:pt x="173" y="54"/>
                    <a:pt x="171" y="50"/>
                  </a:cubicBezTo>
                  <a:cubicBezTo>
                    <a:pt x="171" y="50"/>
                    <a:pt x="170" y="50"/>
                    <a:pt x="170" y="51"/>
                  </a:cubicBezTo>
                  <a:cubicBezTo>
                    <a:pt x="171" y="51"/>
                    <a:pt x="171" y="51"/>
                    <a:pt x="171" y="52"/>
                  </a:cubicBezTo>
                  <a:cubicBezTo>
                    <a:pt x="171" y="52"/>
                    <a:pt x="171" y="53"/>
                    <a:pt x="170" y="53"/>
                  </a:cubicBezTo>
                  <a:cubicBezTo>
                    <a:pt x="170" y="53"/>
                    <a:pt x="170" y="54"/>
                    <a:pt x="169" y="54"/>
                  </a:cubicBezTo>
                  <a:cubicBezTo>
                    <a:pt x="169" y="54"/>
                    <a:pt x="169" y="55"/>
                    <a:pt x="169" y="55"/>
                  </a:cubicBezTo>
                  <a:cubicBezTo>
                    <a:pt x="169" y="55"/>
                    <a:pt x="168" y="56"/>
                    <a:pt x="168" y="56"/>
                  </a:cubicBezTo>
                  <a:cubicBezTo>
                    <a:pt x="169" y="55"/>
                    <a:pt x="170" y="54"/>
                    <a:pt x="171" y="54"/>
                  </a:cubicBezTo>
                  <a:cubicBezTo>
                    <a:pt x="171" y="54"/>
                    <a:pt x="171" y="54"/>
                    <a:pt x="171" y="54"/>
                  </a:cubicBezTo>
                  <a:cubicBezTo>
                    <a:pt x="172" y="54"/>
                    <a:pt x="172" y="55"/>
                    <a:pt x="172" y="56"/>
                  </a:cubicBezTo>
                  <a:cubicBezTo>
                    <a:pt x="173" y="56"/>
                    <a:pt x="172" y="57"/>
                    <a:pt x="171" y="57"/>
                  </a:cubicBezTo>
                  <a:cubicBezTo>
                    <a:pt x="171" y="57"/>
                    <a:pt x="170" y="58"/>
                    <a:pt x="170" y="58"/>
                  </a:cubicBezTo>
                  <a:cubicBezTo>
                    <a:pt x="170" y="58"/>
                    <a:pt x="170" y="58"/>
                    <a:pt x="170" y="58"/>
                  </a:cubicBezTo>
                  <a:cubicBezTo>
                    <a:pt x="169" y="60"/>
                    <a:pt x="168" y="61"/>
                    <a:pt x="167" y="62"/>
                  </a:cubicBezTo>
                  <a:cubicBezTo>
                    <a:pt x="165" y="64"/>
                    <a:pt x="163" y="66"/>
                    <a:pt x="162" y="68"/>
                  </a:cubicBezTo>
                  <a:cubicBezTo>
                    <a:pt x="161" y="68"/>
                    <a:pt x="161" y="69"/>
                    <a:pt x="160" y="70"/>
                  </a:cubicBezTo>
                  <a:cubicBezTo>
                    <a:pt x="159" y="72"/>
                    <a:pt x="157" y="73"/>
                    <a:pt x="156" y="75"/>
                  </a:cubicBezTo>
                  <a:cubicBezTo>
                    <a:pt x="155" y="76"/>
                    <a:pt x="153" y="78"/>
                    <a:pt x="152" y="79"/>
                  </a:cubicBezTo>
                  <a:cubicBezTo>
                    <a:pt x="151" y="80"/>
                    <a:pt x="149" y="83"/>
                    <a:pt x="148" y="85"/>
                  </a:cubicBezTo>
                  <a:cubicBezTo>
                    <a:pt x="147" y="86"/>
                    <a:pt x="146" y="87"/>
                    <a:pt x="146" y="88"/>
                  </a:cubicBezTo>
                  <a:cubicBezTo>
                    <a:pt x="145" y="88"/>
                    <a:pt x="145" y="89"/>
                    <a:pt x="145" y="90"/>
                  </a:cubicBezTo>
                  <a:cubicBezTo>
                    <a:pt x="147" y="90"/>
                    <a:pt x="150" y="90"/>
                    <a:pt x="153" y="91"/>
                  </a:cubicBezTo>
                  <a:cubicBezTo>
                    <a:pt x="154" y="89"/>
                    <a:pt x="155" y="88"/>
                    <a:pt x="155" y="86"/>
                  </a:cubicBezTo>
                  <a:cubicBezTo>
                    <a:pt x="156" y="86"/>
                    <a:pt x="156" y="86"/>
                    <a:pt x="156" y="86"/>
                  </a:cubicBezTo>
                  <a:cubicBezTo>
                    <a:pt x="157" y="83"/>
                    <a:pt x="159" y="81"/>
                    <a:pt x="161" y="79"/>
                  </a:cubicBezTo>
                  <a:cubicBezTo>
                    <a:pt x="163" y="75"/>
                    <a:pt x="167" y="70"/>
                    <a:pt x="172" y="67"/>
                  </a:cubicBezTo>
                  <a:cubicBezTo>
                    <a:pt x="173" y="67"/>
                    <a:pt x="173" y="66"/>
                    <a:pt x="173" y="66"/>
                  </a:cubicBezTo>
                  <a:cubicBezTo>
                    <a:pt x="174" y="66"/>
                    <a:pt x="174" y="67"/>
                    <a:pt x="174" y="67"/>
                  </a:cubicBezTo>
                  <a:cubicBezTo>
                    <a:pt x="175" y="68"/>
                    <a:pt x="174" y="69"/>
                    <a:pt x="174" y="69"/>
                  </a:cubicBezTo>
                  <a:cubicBezTo>
                    <a:pt x="170" y="72"/>
                    <a:pt x="166" y="76"/>
                    <a:pt x="163" y="81"/>
                  </a:cubicBezTo>
                  <a:cubicBezTo>
                    <a:pt x="161" y="83"/>
                    <a:pt x="159" y="86"/>
                    <a:pt x="158" y="88"/>
                  </a:cubicBezTo>
                  <a:cubicBezTo>
                    <a:pt x="157" y="89"/>
                    <a:pt x="157" y="90"/>
                    <a:pt x="156" y="91"/>
                  </a:cubicBezTo>
                  <a:cubicBezTo>
                    <a:pt x="156" y="91"/>
                    <a:pt x="156" y="91"/>
                    <a:pt x="156" y="91"/>
                  </a:cubicBezTo>
                  <a:cubicBezTo>
                    <a:pt x="156" y="91"/>
                    <a:pt x="157" y="91"/>
                    <a:pt x="158" y="91"/>
                  </a:cubicBezTo>
                  <a:close/>
                  <a:moveTo>
                    <a:pt x="178" y="76"/>
                  </a:moveTo>
                  <a:cubicBezTo>
                    <a:pt x="175" y="79"/>
                    <a:pt x="173" y="82"/>
                    <a:pt x="171" y="84"/>
                  </a:cubicBezTo>
                  <a:cubicBezTo>
                    <a:pt x="170" y="86"/>
                    <a:pt x="168" y="88"/>
                    <a:pt x="167" y="90"/>
                  </a:cubicBezTo>
                  <a:cubicBezTo>
                    <a:pt x="167" y="90"/>
                    <a:pt x="167" y="90"/>
                    <a:pt x="167" y="91"/>
                  </a:cubicBezTo>
                  <a:cubicBezTo>
                    <a:pt x="167" y="91"/>
                    <a:pt x="167" y="90"/>
                    <a:pt x="168" y="90"/>
                  </a:cubicBezTo>
                  <a:cubicBezTo>
                    <a:pt x="168" y="90"/>
                    <a:pt x="168" y="90"/>
                    <a:pt x="168" y="90"/>
                  </a:cubicBezTo>
                  <a:cubicBezTo>
                    <a:pt x="169" y="89"/>
                    <a:pt x="169" y="89"/>
                    <a:pt x="169" y="89"/>
                  </a:cubicBezTo>
                  <a:cubicBezTo>
                    <a:pt x="169" y="87"/>
                    <a:pt x="170" y="86"/>
                    <a:pt x="171" y="85"/>
                  </a:cubicBezTo>
                  <a:cubicBezTo>
                    <a:pt x="173" y="82"/>
                    <a:pt x="175" y="79"/>
                    <a:pt x="178" y="77"/>
                  </a:cubicBezTo>
                  <a:cubicBezTo>
                    <a:pt x="178" y="77"/>
                    <a:pt x="178" y="77"/>
                    <a:pt x="178" y="77"/>
                  </a:cubicBezTo>
                  <a:cubicBezTo>
                    <a:pt x="178" y="77"/>
                    <a:pt x="178" y="76"/>
                    <a:pt x="178" y="76"/>
                  </a:cubicBezTo>
                  <a:close/>
                  <a:moveTo>
                    <a:pt x="178" y="81"/>
                  </a:moveTo>
                  <a:cubicBezTo>
                    <a:pt x="176" y="83"/>
                    <a:pt x="174" y="85"/>
                    <a:pt x="173" y="87"/>
                  </a:cubicBezTo>
                  <a:cubicBezTo>
                    <a:pt x="172" y="88"/>
                    <a:pt x="172" y="89"/>
                    <a:pt x="171" y="90"/>
                  </a:cubicBezTo>
                  <a:cubicBezTo>
                    <a:pt x="172" y="90"/>
                    <a:pt x="172" y="90"/>
                    <a:pt x="173" y="90"/>
                  </a:cubicBezTo>
                  <a:cubicBezTo>
                    <a:pt x="173" y="89"/>
                    <a:pt x="174" y="89"/>
                    <a:pt x="174" y="89"/>
                  </a:cubicBezTo>
                  <a:cubicBezTo>
                    <a:pt x="175" y="87"/>
                    <a:pt x="176" y="85"/>
                    <a:pt x="178" y="83"/>
                  </a:cubicBezTo>
                  <a:cubicBezTo>
                    <a:pt x="178" y="83"/>
                    <a:pt x="178" y="81"/>
                    <a:pt x="178" y="81"/>
                  </a:cubicBezTo>
                  <a:close/>
                  <a:moveTo>
                    <a:pt x="139" y="89"/>
                  </a:moveTo>
                  <a:cubicBezTo>
                    <a:pt x="140" y="87"/>
                    <a:pt x="141" y="85"/>
                    <a:pt x="142" y="83"/>
                  </a:cubicBezTo>
                  <a:cubicBezTo>
                    <a:pt x="142" y="83"/>
                    <a:pt x="141" y="84"/>
                    <a:pt x="141" y="84"/>
                  </a:cubicBezTo>
                  <a:cubicBezTo>
                    <a:pt x="140" y="86"/>
                    <a:pt x="139" y="87"/>
                    <a:pt x="138" y="89"/>
                  </a:cubicBezTo>
                  <a:cubicBezTo>
                    <a:pt x="138" y="89"/>
                    <a:pt x="139" y="89"/>
                    <a:pt x="139" y="89"/>
                  </a:cubicBezTo>
                  <a:close/>
                  <a:moveTo>
                    <a:pt x="134" y="77"/>
                  </a:moveTo>
                  <a:cubicBezTo>
                    <a:pt x="135" y="80"/>
                    <a:pt x="136" y="83"/>
                    <a:pt x="137" y="85"/>
                  </a:cubicBezTo>
                  <a:cubicBezTo>
                    <a:pt x="138" y="82"/>
                    <a:pt x="140" y="80"/>
                    <a:pt x="142" y="77"/>
                  </a:cubicBezTo>
                  <a:cubicBezTo>
                    <a:pt x="144" y="74"/>
                    <a:pt x="147" y="70"/>
                    <a:pt x="150" y="67"/>
                  </a:cubicBezTo>
                  <a:cubicBezTo>
                    <a:pt x="156" y="60"/>
                    <a:pt x="162" y="54"/>
                    <a:pt x="169" y="48"/>
                  </a:cubicBezTo>
                  <a:cubicBezTo>
                    <a:pt x="169" y="48"/>
                    <a:pt x="169" y="48"/>
                    <a:pt x="169" y="48"/>
                  </a:cubicBezTo>
                  <a:cubicBezTo>
                    <a:pt x="168" y="45"/>
                    <a:pt x="166" y="43"/>
                    <a:pt x="164" y="40"/>
                  </a:cubicBezTo>
                  <a:cubicBezTo>
                    <a:pt x="164" y="40"/>
                    <a:pt x="164" y="40"/>
                    <a:pt x="164" y="40"/>
                  </a:cubicBezTo>
                  <a:cubicBezTo>
                    <a:pt x="160" y="41"/>
                    <a:pt x="157" y="44"/>
                    <a:pt x="155" y="45"/>
                  </a:cubicBezTo>
                  <a:cubicBezTo>
                    <a:pt x="154" y="46"/>
                    <a:pt x="153" y="47"/>
                    <a:pt x="152" y="48"/>
                  </a:cubicBezTo>
                  <a:cubicBezTo>
                    <a:pt x="153" y="48"/>
                    <a:pt x="154" y="47"/>
                    <a:pt x="154" y="46"/>
                  </a:cubicBezTo>
                  <a:cubicBezTo>
                    <a:pt x="157" y="45"/>
                    <a:pt x="160" y="42"/>
                    <a:pt x="163" y="42"/>
                  </a:cubicBezTo>
                  <a:cubicBezTo>
                    <a:pt x="163" y="42"/>
                    <a:pt x="163" y="42"/>
                    <a:pt x="163" y="42"/>
                  </a:cubicBezTo>
                  <a:cubicBezTo>
                    <a:pt x="164" y="42"/>
                    <a:pt x="164" y="42"/>
                    <a:pt x="165" y="43"/>
                  </a:cubicBezTo>
                  <a:cubicBezTo>
                    <a:pt x="165" y="43"/>
                    <a:pt x="164" y="44"/>
                    <a:pt x="164" y="44"/>
                  </a:cubicBezTo>
                  <a:cubicBezTo>
                    <a:pt x="160" y="45"/>
                    <a:pt x="158" y="47"/>
                    <a:pt x="156" y="49"/>
                  </a:cubicBezTo>
                  <a:cubicBezTo>
                    <a:pt x="153" y="52"/>
                    <a:pt x="150" y="55"/>
                    <a:pt x="147" y="59"/>
                  </a:cubicBezTo>
                  <a:cubicBezTo>
                    <a:pt x="144" y="63"/>
                    <a:pt x="141" y="66"/>
                    <a:pt x="139" y="70"/>
                  </a:cubicBezTo>
                  <a:cubicBezTo>
                    <a:pt x="138" y="71"/>
                    <a:pt x="137" y="73"/>
                    <a:pt x="136" y="74"/>
                  </a:cubicBezTo>
                  <a:cubicBezTo>
                    <a:pt x="136" y="75"/>
                    <a:pt x="135" y="76"/>
                    <a:pt x="134" y="77"/>
                  </a:cubicBezTo>
                  <a:close/>
                  <a:moveTo>
                    <a:pt x="164" y="56"/>
                  </a:moveTo>
                  <a:cubicBezTo>
                    <a:pt x="160" y="60"/>
                    <a:pt x="156" y="64"/>
                    <a:pt x="153" y="68"/>
                  </a:cubicBezTo>
                  <a:cubicBezTo>
                    <a:pt x="150" y="72"/>
                    <a:pt x="147" y="75"/>
                    <a:pt x="145" y="79"/>
                  </a:cubicBezTo>
                  <a:cubicBezTo>
                    <a:pt x="144" y="80"/>
                    <a:pt x="143" y="81"/>
                    <a:pt x="142" y="82"/>
                  </a:cubicBezTo>
                  <a:cubicBezTo>
                    <a:pt x="145" y="78"/>
                    <a:pt x="149" y="74"/>
                    <a:pt x="152" y="70"/>
                  </a:cubicBezTo>
                  <a:cubicBezTo>
                    <a:pt x="154" y="68"/>
                    <a:pt x="156" y="66"/>
                    <a:pt x="158" y="64"/>
                  </a:cubicBezTo>
                  <a:cubicBezTo>
                    <a:pt x="159" y="63"/>
                    <a:pt x="159" y="62"/>
                    <a:pt x="160" y="61"/>
                  </a:cubicBezTo>
                  <a:cubicBezTo>
                    <a:pt x="161" y="59"/>
                    <a:pt x="163" y="58"/>
                    <a:pt x="164" y="56"/>
                  </a:cubicBezTo>
                  <a:close/>
                  <a:moveTo>
                    <a:pt x="124" y="62"/>
                  </a:moveTo>
                  <a:cubicBezTo>
                    <a:pt x="127" y="65"/>
                    <a:pt x="130" y="69"/>
                    <a:pt x="132" y="72"/>
                  </a:cubicBezTo>
                  <a:cubicBezTo>
                    <a:pt x="132" y="71"/>
                    <a:pt x="133" y="70"/>
                    <a:pt x="134" y="69"/>
                  </a:cubicBezTo>
                  <a:cubicBezTo>
                    <a:pt x="134" y="69"/>
                    <a:pt x="134" y="69"/>
                    <a:pt x="134" y="69"/>
                  </a:cubicBezTo>
                  <a:cubicBezTo>
                    <a:pt x="135" y="67"/>
                    <a:pt x="136" y="65"/>
                    <a:pt x="137" y="63"/>
                  </a:cubicBezTo>
                  <a:cubicBezTo>
                    <a:pt x="140" y="59"/>
                    <a:pt x="142" y="56"/>
                    <a:pt x="145" y="52"/>
                  </a:cubicBezTo>
                  <a:cubicBezTo>
                    <a:pt x="148" y="48"/>
                    <a:pt x="151" y="45"/>
                    <a:pt x="154" y="43"/>
                  </a:cubicBezTo>
                  <a:cubicBezTo>
                    <a:pt x="156" y="41"/>
                    <a:pt x="159" y="39"/>
                    <a:pt x="162" y="38"/>
                  </a:cubicBezTo>
                  <a:cubicBezTo>
                    <a:pt x="162" y="38"/>
                    <a:pt x="162" y="38"/>
                    <a:pt x="162" y="37"/>
                  </a:cubicBezTo>
                  <a:cubicBezTo>
                    <a:pt x="160" y="35"/>
                    <a:pt x="158" y="33"/>
                    <a:pt x="156" y="31"/>
                  </a:cubicBezTo>
                  <a:cubicBezTo>
                    <a:pt x="155" y="32"/>
                    <a:pt x="153" y="33"/>
                    <a:pt x="151" y="35"/>
                  </a:cubicBezTo>
                  <a:cubicBezTo>
                    <a:pt x="151" y="35"/>
                    <a:pt x="151" y="35"/>
                    <a:pt x="151" y="35"/>
                  </a:cubicBezTo>
                  <a:cubicBezTo>
                    <a:pt x="147" y="39"/>
                    <a:pt x="144" y="42"/>
                    <a:pt x="141" y="45"/>
                  </a:cubicBezTo>
                  <a:cubicBezTo>
                    <a:pt x="138" y="49"/>
                    <a:pt x="135" y="52"/>
                    <a:pt x="133" y="56"/>
                  </a:cubicBezTo>
                  <a:cubicBezTo>
                    <a:pt x="133" y="56"/>
                    <a:pt x="133" y="56"/>
                    <a:pt x="133" y="56"/>
                  </a:cubicBezTo>
                  <a:cubicBezTo>
                    <a:pt x="132" y="58"/>
                    <a:pt x="130" y="61"/>
                    <a:pt x="130" y="63"/>
                  </a:cubicBezTo>
                  <a:cubicBezTo>
                    <a:pt x="130" y="63"/>
                    <a:pt x="130" y="63"/>
                    <a:pt x="130" y="64"/>
                  </a:cubicBezTo>
                  <a:cubicBezTo>
                    <a:pt x="130" y="64"/>
                    <a:pt x="129" y="64"/>
                    <a:pt x="129" y="64"/>
                  </a:cubicBezTo>
                  <a:cubicBezTo>
                    <a:pt x="129" y="64"/>
                    <a:pt x="128" y="64"/>
                    <a:pt x="128" y="63"/>
                  </a:cubicBezTo>
                  <a:cubicBezTo>
                    <a:pt x="127" y="61"/>
                    <a:pt x="129" y="57"/>
                    <a:pt x="130" y="55"/>
                  </a:cubicBezTo>
                  <a:cubicBezTo>
                    <a:pt x="130" y="55"/>
                    <a:pt x="130" y="55"/>
                    <a:pt x="130" y="55"/>
                  </a:cubicBezTo>
                  <a:cubicBezTo>
                    <a:pt x="132" y="53"/>
                    <a:pt x="133" y="50"/>
                    <a:pt x="135" y="48"/>
                  </a:cubicBezTo>
                  <a:cubicBezTo>
                    <a:pt x="134" y="49"/>
                    <a:pt x="132" y="51"/>
                    <a:pt x="131" y="53"/>
                  </a:cubicBezTo>
                  <a:cubicBezTo>
                    <a:pt x="128" y="56"/>
                    <a:pt x="126" y="59"/>
                    <a:pt x="124" y="62"/>
                  </a:cubicBezTo>
                  <a:close/>
                  <a:moveTo>
                    <a:pt x="120" y="59"/>
                  </a:moveTo>
                  <a:cubicBezTo>
                    <a:pt x="121" y="59"/>
                    <a:pt x="121" y="60"/>
                    <a:pt x="122" y="60"/>
                  </a:cubicBezTo>
                  <a:cubicBezTo>
                    <a:pt x="123" y="57"/>
                    <a:pt x="126" y="54"/>
                    <a:pt x="129" y="51"/>
                  </a:cubicBezTo>
                  <a:cubicBezTo>
                    <a:pt x="130" y="49"/>
                    <a:pt x="131" y="48"/>
                    <a:pt x="133" y="46"/>
                  </a:cubicBezTo>
                  <a:cubicBezTo>
                    <a:pt x="135" y="44"/>
                    <a:pt x="137" y="42"/>
                    <a:pt x="139" y="40"/>
                  </a:cubicBezTo>
                  <a:cubicBezTo>
                    <a:pt x="139" y="39"/>
                    <a:pt x="140" y="38"/>
                    <a:pt x="141" y="37"/>
                  </a:cubicBezTo>
                  <a:cubicBezTo>
                    <a:pt x="143" y="35"/>
                    <a:pt x="144" y="33"/>
                    <a:pt x="145" y="31"/>
                  </a:cubicBezTo>
                  <a:cubicBezTo>
                    <a:pt x="146" y="31"/>
                    <a:pt x="146" y="31"/>
                    <a:pt x="146" y="30"/>
                  </a:cubicBezTo>
                  <a:cubicBezTo>
                    <a:pt x="148" y="29"/>
                    <a:pt x="150" y="26"/>
                    <a:pt x="152" y="26"/>
                  </a:cubicBezTo>
                  <a:cubicBezTo>
                    <a:pt x="151" y="25"/>
                    <a:pt x="151" y="25"/>
                    <a:pt x="150" y="25"/>
                  </a:cubicBezTo>
                  <a:cubicBezTo>
                    <a:pt x="150" y="25"/>
                    <a:pt x="150" y="25"/>
                    <a:pt x="150" y="25"/>
                  </a:cubicBezTo>
                  <a:cubicBezTo>
                    <a:pt x="146" y="28"/>
                    <a:pt x="142" y="32"/>
                    <a:pt x="139" y="36"/>
                  </a:cubicBezTo>
                  <a:cubicBezTo>
                    <a:pt x="137" y="39"/>
                    <a:pt x="135" y="41"/>
                    <a:pt x="132" y="44"/>
                  </a:cubicBezTo>
                  <a:cubicBezTo>
                    <a:pt x="132" y="44"/>
                    <a:pt x="131" y="45"/>
                    <a:pt x="130" y="46"/>
                  </a:cubicBezTo>
                  <a:cubicBezTo>
                    <a:pt x="128" y="48"/>
                    <a:pt x="126" y="50"/>
                    <a:pt x="124" y="52"/>
                  </a:cubicBezTo>
                  <a:cubicBezTo>
                    <a:pt x="123" y="54"/>
                    <a:pt x="122" y="55"/>
                    <a:pt x="121" y="57"/>
                  </a:cubicBezTo>
                  <a:cubicBezTo>
                    <a:pt x="120" y="58"/>
                    <a:pt x="120" y="58"/>
                    <a:pt x="120" y="59"/>
                  </a:cubicBezTo>
                  <a:cubicBezTo>
                    <a:pt x="120" y="59"/>
                    <a:pt x="120" y="59"/>
                    <a:pt x="120" y="59"/>
                  </a:cubicBezTo>
                  <a:close/>
                  <a:moveTo>
                    <a:pt x="117" y="57"/>
                  </a:moveTo>
                  <a:cubicBezTo>
                    <a:pt x="119" y="55"/>
                    <a:pt x="120" y="53"/>
                    <a:pt x="121" y="51"/>
                  </a:cubicBezTo>
                  <a:cubicBezTo>
                    <a:pt x="124" y="49"/>
                    <a:pt x="126" y="46"/>
                    <a:pt x="128" y="44"/>
                  </a:cubicBezTo>
                  <a:cubicBezTo>
                    <a:pt x="130" y="42"/>
                    <a:pt x="130" y="42"/>
                    <a:pt x="130" y="42"/>
                  </a:cubicBezTo>
                  <a:cubicBezTo>
                    <a:pt x="132" y="40"/>
                    <a:pt x="134" y="37"/>
                    <a:pt x="136" y="35"/>
                  </a:cubicBezTo>
                  <a:cubicBezTo>
                    <a:pt x="140" y="31"/>
                    <a:pt x="144" y="26"/>
                    <a:pt x="149" y="23"/>
                  </a:cubicBezTo>
                  <a:cubicBezTo>
                    <a:pt x="148" y="23"/>
                    <a:pt x="148" y="22"/>
                    <a:pt x="147" y="22"/>
                  </a:cubicBezTo>
                  <a:cubicBezTo>
                    <a:pt x="144" y="24"/>
                    <a:pt x="142" y="27"/>
                    <a:pt x="139" y="30"/>
                  </a:cubicBezTo>
                  <a:cubicBezTo>
                    <a:pt x="137" y="33"/>
                    <a:pt x="134" y="36"/>
                    <a:pt x="132" y="38"/>
                  </a:cubicBezTo>
                  <a:cubicBezTo>
                    <a:pt x="130" y="40"/>
                    <a:pt x="129" y="41"/>
                    <a:pt x="128" y="42"/>
                  </a:cubicBezTo>
                  <a:cubicBezTo>
                    <a:pt x="127" y="43"/>
                    <a:pt x="125" y="45"/>
                    <a:pt x="123" y="47"/>
                  </a:cubicBezTo>
                  <a:cubicBezTo>
                    <a:pt x="121" y="50"/>
                    <a:pt x="119" y="53"/>
                    <a:pt x="117" y="57"/>
                  </a:cubicBezTo>
                  <a:cubicBezTo>
                    <a:pt x="117" y="57"/>
                    <a:pt x="117" y="57"/>
                    <a:pt x="117" y="57"/>
                  </a:cubicBezTo>
                  <a:cubicBezTo>
                    <a:pt x="117" y="57"/>
                    <a:pt x="117" y="57"/>
                    <a:pt x="117" y="57"/>
                  </a:cubicBezTo>
                  <a:close/>
                  <a:moveTo>
                    <a:pt x="115" y="55"/>
                  </a:moveTo>
                  <a:cubicBezTo>
                    <a:pt x="115" y="54"/>
                    <a:pt x="116" y="52"/>
                    <a:pt x="117" y="51"/>
                  </a:cubicBezTo>
                  <a:cubicBezTo>
                    <a:pt x="116" y="52"/>
                    <a:pt x="115" y="54"/>
                    <a:pt x="115" y="55"/>
                  </a:cubicBezTo>
                  <a:cubicBezTo>
                    <a:pt x="115" y="55"/>
                    <a:pt x="115" y="55"/>
                    <a:pt x="115" y="55"/>
                  </a:cubicBezTo>
                  <a:close/>
                  <a:moveTo>
                    <a:pt x="110" y="53"/>
                  </a:moveTo>
                  <a:cubicBezTo>
                    <a:pt x="111" y="53"/>
                    <a:pt x="112" y="53"/>
                    <a:pt x="112" y="54"/>
                  </a:cubicBezTo>
                  <a:cubicBezTo>
                    <a:pt x="114" y="50"/>
                    <a:pt x="116" y="46"/>
                    <a:pt x="118" y="44"/>
                  </a:cubicBezTo>
                  <a:cubicBezTo>
                    <a:pt x="121" y="40"/>
                    <a:pt x="124" y="38"/>
                    <a:pt x="127" y="35"/>
                  </a:cubicBezTo>
                  <a:cubicBezTo>
                    <a:pt x="128" y="34"/>
                    <a:pt x="128" y="34"/>
                    <a:pt x="128" y="34"/>
                  </a:cubicBezTo>
                  <a:cubicBezTo>
                    <a:pt x="130" y="32"/>
                    <a:pt x="132" y="29"/>
                    <a:pt x="134" y="27"/>
                  </a:cubicBezTo>
                  <a:cubicBezTo>
                    <a:pt x="136" y="25"/>
                    <a:pt x="136" y="25"/>
                    <a:pt x="136" y="25"/>
                  </a:cubicBezTo>
                  <a:cubicBezTo>
                    <a:pt x="137" y="23"/>
                    <a:pt x="140" y="20"/>
                    <a:pt x="143" y="19"/>
                  </a:cubicBezTo>
                  <a:cubicBezTo>
                    <a:pt x="142" y="18"/>
                    <a:pt x="142" y="18"/>
                    <a:pt x="142" y="18"/>
                  </a:cubicBezTo>
                  <a:cubicBezTo>
                    <a:pt x="142" y="18"/>
                    <a:pt x="141" y="19"/>
                    <a:pt x="141" y="19"/>
                  </a:cubicBezTo>
                  <a:cubicBezTo>
                    <a:pt x="140" y="19"/>
                    <a:pt x="140" y="19"/>
                    <a:pt x="140" y="19"/>
                  </a:cubicBezTo>
                  <a:cubicBezTo>
                    <a:pt x="140" y="19"/>
                    <a:pt x="140" y="19"/>
                    <a:pt x="140" y="19"/>
                  </a:cubicBezTo>
                  <a:cubicBezTo>
                    <a:pt x="138" y="19"/>
                    <a:pt x="135" y="22"/>
                    <a:pt x="134" y="24"/>
                  </a:cubicBezTo>
                  <a:cubicBezTo>
                    <a:pt x="134" y="24"/>
                    <a:pt x="134" y="24"/>
                    <a:pt x="133" y="24"/>
                  </a:cubicBezTo>
                  <a:cubicBezTo>
                    <a:pt x="133" y="25"/>
                    <a:pt x="132" y="26"/>
                    <a:pt x="131" y="27"/>
                  </a:cubicBezTo>
                  <a:cubicBezTo>
                    <a:pt x="130" y="29"/>
                    <a:pt x="128" y="30"/>
                    <a:pt x="126" y="32"/>
                  </a:cubicBezTo>
                  <a:cubicBezTo>
                    <a:pt x="125" y="34"/>
                    <a:pt x="125" y="34"/>
                    <a:pt x="125" y="34"/>
                  </a:cubicBezTo>
                  <a:cubicBezTo>
                    <a:pt x="122" y="37"/>
                    <a:pt x="119" y="40"/>
                    <a:pt x="117" y="43"/>
                  </a:cubicBezTo>
                  <a:cubicBezTo>
                    <a:pt x="114" y="46"/>
                    <a:pt x="112" y="49"/>
                    <a:pt x="110" y="53"/>
                  </a:cubicBezTo>
                  <a:close/>
                  <a:moveTo>
                    <a:pt x="108" y="51"/>
                  </a:moveTo>
                  <a:cubicBezTo>
                    <a:pt x="108" y="51"/>
                    <a:pt x="108" y="51"/>
                    <a:pt x="108" y="51"/>
                  </a:cubicBezTo>
                  <a:cubicBezTo>
                    <a:pt x="108" y="51"/>
                    <a:pt x="108" y="51"/>
                    <a:pt x="108" y="51"/>
                  </a:cubicBezTo>
                  <a:cubicBezTo>
                    <a:pt x="108" y="51"/>
                    <a:pt x="107" y="51"/>
                    <a:pt x="107" y="51"/>
                  </a:cubicBezTo>
                  <a:cubicBezTo>
                    <a:pt x="107" y="51"/>
                    <a:pt x="107" y="51"/>
                    <a:pt x="107" y="51"/>
                  </a:cubicBezTo>
                  <a:cubicBezTo>
                    <a:pt x="107" y="51"/>
                    <a:pt x="107" y="51"/>
                    <a:pt x="107" y="51"/>
                  </a:cubicBezTo>
                  <a:cubicBezTo>
                    <a:pt x="107" y="51"/>
                    <a:pt x="107" y="51"/>
                    <a:pt x="108" y="51"/>
                  </a:cubicBezTo>
                  <a:close/>
                  <a:moveTo>
                    <a:pt x="129" y="37"/>
                  </a:moveTo>
                  <a:cubicBezTo>
                    <a:pt x="126" y="40"/>
                    <a:pt x="123" y="42"/>
                    <a:pt x="121" y="45"/>
                  </a:cubicBezTo>
                  <a:cubicBezTo>
                    <a:pt x="120" y="47"/>
                    <a:pt x="119" y="48"/>
                    <a:pt x="117" y="50"/>
                  </a:cubicBezTo>
                  <a:cubicBezTo>
                    <a:pt x="119" y="48"/>
                    <a:pt x="120" y="47"/>
                    <a:pt x="121" y="45"/>
                  </a:cubicBezTo>
                  <a:cubicBezTo>
                    <a:pt x="123" y="43"/>
                    <a:pt x="124" y="42"/>
                    <a:pt x="126" y="40"/>
                  </a:cubicBezTo>
                  <a:cubicBezTo>
                    <a:pt x="127" y="39"/>
                    <a:pt x="128" y="38"/>
                    <a:pt x="129" y="37"/>
                  </a:cubicBezTo>
                  <a:cubicBezTo>
                    <a:pt x="130" y="36"/>
                    <a:pt x="130" y="36"/>
                    <a:pt x="130" y="36"/>
                  </a:cubicBezTo>
                  <a:cubicBezTo>
                    <a:pt x="130" y="36"/>
                    <a:pt x="129" y="37"/>
                    <a:pt x="129" y="37"/>
                  </a:cubicBezTo>
                  <a:close/>
                  <a:moveTo>
                    <a:pt x="103" y="47"/>
                  </a:moveTo>
                  <a:cubicBezTo>
                    <a:pt x="104" y="48"/>
                    <a:pt x="106" y="48"/>
                    <a:pt x="106" y="49"/>
                  </a:cubicBezTo>
                  <a:cubicBezTo>
                    <a:pt x="107" y="47"/>
                    <a:pt x="108" y="45"/>
                    <a:pt x="109" y="43"/>
                  </a:cubicBezTo>
                  <a:cubicBezTo>
                    <a:pt x="111" y="41"/>
                    <a:pt x="113" y="39"/>
                    <a:pt x="115" y="37"/>
                  </a:cubicBezTo>
                  <a:cubicBezTo>
                    <a:pt x="116" y="36"/>
                    <a:pt x="117" y="35"/>
                    <a:pt x="118" y="34"/>
                  </a:cubicBezTo>
                  <a:cubicBezTo>
                    <a:pt x="120" y="32"/>
                    <a:pt x="122" y="30"/>
                    <a:pt x="124" y="27"/>
                  </a:cubicBezTo>
                  <a:cubicBezTo>
                    <a:pt x="124" y="27"/>
                    <a:pt x="125" y="26"/>
                    <a:pt x="125" y="26"/>
                  </a:cubicBezTo>
                  <a:cubicBezTo>
                    <a:pt x="127" y="23"/>
                    <a:pt x="130" y="20"/>
                    <a:pt x="133" y="17"/>
                  </a:cubicBezTo>
                  <a:cubicBezTo>
                    <a:pt x="134" y="17"/>
                    <a:pt x="135" y="16"/>
                    <a:pt x="136" y="15"/>
                  </a:cubicBezTo>
                  <a:cubicBezTo>
                    <a:pt x="136" y="15"/>
                    <a:pt x="136" y="15"/>
                    <a:pt x="136" y="15"/>
                  </a:cubicBezTo>
                  <a:cubicBezTo>
                    <a:pt x="136" y="15"/>
                    <a:pt x="135" y="15"/>
                    <a:pt x="135" y="15"/>
                  </a:cubicBezTo>
                  <a:cubicBezTo>
                    <a:pt x="128" y="18"/>
                    <a:pt x="122" y="24"/>
                    <a:pt x="117" y="30"/>
                  </a:cubicBezTo>
                  <a:cubicBezTo>
                    <a:pt x="115" y="33"/>
                    <a:pt x="112" y="36"/>
                    <a:pt x="109" y="40"/>
                  </a:cubicBezTo>
                  <a:cubicBezTo>
                    <a:pt x="109" y="40"/>
                    <a:pt x="108" y="41"/>
                    <a:pt x="108" y="42"/>
                  </a:cubicBezTo>
                  <a:cubicBezTo>
                    <a:pt x="106" y="44"/>
                    <a:pt x="105" y="45"/>
                    <a:pt x="103" y="47"/>
                  </a:cubicBezTo>
                  <a:close/>
                  <a:moveTo>
                    <a:pt x="101" y="46"/>
                  </a:moveTo>
                  <a:cubicBezTo>
                    <a:pt x="101" y="46"/>
                    <a:pt x="101" y="45"/>
                    <a:pt x="101" y="45"/>
                  </a:cubicBezTo>
                  <a:cubicBezTo>
                    <a:pt x="101" y="45"/>
                    <a:pt x="101" y="46"/>
                    <a:pt x="100" y="46"/>
                  </a:cubicBezTo>
                  <a:cubicBezTo>
                    <a:pt x="100" y="46"/>
                    <a:pt x="101" y="46"/>
                    <a:pt x="101" y="46"/>
                  </a:cubicBezTo>
                  <a:close/>
                  <a:moveTo>
                    <a:pt x="95" y="45"/>
                  </a:moveTo>
                  <a:cubicBezTo>
                    <a:pt x="96" y="45"/>
                    <a:pt x="96" y="45"/>
                    <a:pt x="97" y="45"/>
                  </a:cubicBezTo>
                  <a:cubicBezTo>
                    <a:pt x="99" y="42"/>
                    <a:pt x="101" y="40"/>
                    <a:pt x="104" y="38"/>
                  </a:cubicBezTo>
                  <a:cubicBezTo>
                    <a:pt x="104" y="37"/>
                    <a:pt x="105" y="36"/>
                    <a:pt x="106" y="36"/>
                  </a:cubicBezTo>
                  <a:cubicBezTo>
                    <a:pt x="106" y="35"/>
                    <a:pt x="107" y="34"/>
                    <a:pt x="108" y="34"/>
                  </a:cubicBezTo>
                  <a:cubicBezTo>
                    <a:pt x="111" y="31"/>
                    <a:pt x="113" y="28"/>
                    <a:pt x="116" y="26"/>
                  </a:cubicBezTo>
                  <a:cubicBezTo>
                    <a:pt x="117" y="24"/>
                    <a:pt x="117" y="24"/>
                    <a:pt x="117" y="24"/>
                  </a:cubicBezTo>
                  <a:cubicBezTo>
                    <a:pt x="119" y="21"/>
                    <a:pt x="122" y="18"/>
                    <a:pt x="125" y="16"/>
                  </a:cubicBezTo>
                  <a:cubicBezTo>
                    <a:pt x="126" y="15"/>
                    <a:pt x="127" y="14"/>
                    <a:pt x="128" y="13"/>
                  </a:cubicBezTo>
                  <a:cubicBezTo>
                    <a:pt x="125" y="13"/>
                    <a:pt x="123" y="16"/>
                    <a:pt x="120" y="18"/>
                  </a:cubicBezTo>
                  <a:cubicBezTo>
                    <a:pt x="119" y="19"/>
                    <a:pt x="118" y="20"/>
                    <a:pt x="117" y="22"/>
                  </a:cubicBezTo>
                  <a:cubicBezTo>
                    <a:pt x="116" y="23"/>
                    <a:pt x="115" y="24"/>
                    <a:pt x="113" y="25"/>
                  </a:cubicBezTo>
                  <a:cubicBezTo>
                    <a:pt x="112" y="27"/>
                    <a:pt x="110" y="29"/>
                    <a:pt x="109" y="31"/>
                  </a:cubicBezTo>
                  <a:cubicBezTo>
                    <a:pt x="107" y="32"/>
                    <a:pt x="106" y="34"/>
                    <a:pt x="104" y="35"/>
                  </a:cubicBezTo>
                  <a:cubicBezTo>
                    <a:pt x="103" y="36"/>
                    <a:pt x="102" y="38"/>
                    <a:pt x="101" y="39"/>
                  </a:cubicBezTo>
                  <a:cubicBezTo>
                    <a:pt x="99" y="41"/>
                    <a:pt x="97" y="43"/>
                    <a:pt x="95" y="45"/>
                  </a:cubicBezTo>
                  <a:close/>
                  <a:moveTo>
                    <a:pt x="154" y="28"/>
                  </a:moveTo>
                  <a:cubicBezTo>
                    <a:pt x="154" y="28"/>
                    <a:pt x="153" y="28"/>
                    <a:pt x="153" y="29"/>
                  </a:cubicBezTo>
                  <a:cubicBezTo>
                    <a:pt x="152" y="29"/>
                    <a:pt x="151" y="30"/>
                    <a:pt x="150" y="30"/>
                  </a:cubicBezTo>
                  <a:cubicBezTo>
                    <a:pt x="150" y="31"/>
                    <a:pt x="150" y="31"/>
                    <a:pt x="150" y="31"/>
                  </a:cubicBezTo>
                  <a:cubicBezTo>
                    <a:pt x="149" y="32"/>
                    <a:pt x="148" y="33"/>
                    <a:pt x="147" y="34"/>
                  </a:cubicBezTo>
                  <a:cubicBezTo>
                    <a:pt x="146" y="35"/>
                    <a:pt x="145" y="37"/>
                    <a:pt x="144" y="38"/>
                  </a:cubicBezTo>
                  <a:cubicBezTo>
                    <a:pt x="143" y="39"/>
                    <a:pt x="143" y="39"/>
                    <a:pt x="142" y="40"/>
                  </a:cubicBezTo>
                  <a:cubicBezTo>
                    <a:pt x="144" y="38"/>
                    <a:pt x="147" y="35"/>
                    <a:pt x="149" y="33"/>
                  </a:cubicBezTo>
                  <a:cubicBezTo>
                    <a:pt x="149" y="33"/>
                    <a:pt x="149" y="33"/>
                    <a:pt x="149" y="33"/>
                  </a:cubicBezTo>
                  <a:cubicBezTo>
                    <a:pt x="151" y="31"/>
                    <a:pt x="153" y="30"/>
                    <a:pt x="154" y="28"/>
                  </a:cubicBezTo>
                  <a:cubicBezTo>
                    <a:pt x="154" y="28"/>
                    <a:pt x="154" y="28"/>
                    <a:pt x="154" y="28"/>
                  </a:cubicBezTo>
                  <a:close/>
                  <a:moveTo>
                    <a:pt x="94" y="36"/>
                  </a:moveTo>
                  <a:cubicBezTo>
                    <a:pt x="94" y="37"/>
                    <a:pt x="94" y="37"/>
                    <a:pt x="94" y="38"/>
                  </a:cubicBezTo>
                  <a:cubicBezTo>
                    <a:pt x="95" y="37"/>
                    <a:pt x="95" y="37"/>
                    <a:pt x="96" y="36"/>
                  </a:cubicBezTo>
                  <a:cubicBezTo>
                    <a:pt x="97" y="35"/>
                    <a:pt x="99" y="33"/>
                    <a:pt x="100" y="31"/>
                  </a:cubicBezTo>
                  <a:cubicBezTo>
                    <a:pt x="100" y="31"/>
                    <a:pt x="103" y="28"/>
                    <a:pt x="104" y="27"/>
                  </a:cubicBezTo>
                  <a:cubicBezTo>
                    <a:pt x="106" y="25"/>
                    <a:pt x="109" y="22"/>
                    <a:pt x="111" y="19"/>
                  </a:cubicBezTo>
                  <a:cubicBezTo>
                    <a:pt x="112" y="18"/>
                    <a:pt x="113" y="17"/>
                    <a:pt x="114" y="16"/>
                  </a:cubicBezTo>
                  <a:cubicBezTo>
                    <a:pt x="113" y="17"/>
                    <a:pt x="112" y="17"/>
                    <a:pt x="111" y="18"/>
                  </a:cubicBezTo>
                  <a:cubicBezTo>
                    <a:pt x="110" y="20"/>
                    <a:pt x="108" y="21"/>
                    <a:pt x="107" y="23"/>
                  </a:cubicBezTo>
                  <a:cubicBezTo>
                    <a:pt x="104" y="26"/>
                    <a:pt x="101" y="28"/>
                    <a:pt x="99" y="31"/>
                  </a:cubicBezTo>
                  <a:cubicBezTo>
                    <a:pt x="99" y="31"/>
                    <a:pt x="98" y="32"/>
                    <a:pt x="97" y="33"/>
                  </a:cubicBezTo>
                  <a:cubicBezTo>
                    <a:pt x="96" y="34"/>
                    <a:pt x="95" y="35"/>
                    <a:pt x="94" y="36"/>
                  </a:cubicBezTo>
                  <a:close/>
                  <a:moveTo>
                    <a:pt x="95" y="31"/>
                  </a:moveTo>
                  <a:cubicBezTo>
                    <a:pt x="95" y="31"/>
                    <a:pt x="95" y="30"/>
                    <a:pt x="96" y="30"/>
                  </a:cubicBezTo>
                  <a:cubicBezTo>
                    <a:pt x="96" y="30"/>
                    <a:pt x="96" y="29"/>
                    <a:pt x="97" y="29"/>
                  </a:cubicBezTo>
                  <a:cubicBezTo>
                    <a:pt x="99" y="26"/>
                    <a:pt x="102" y="24"/>
                    <a:pt x="104" y="21"/>
                  </a:cubicBezTo>
                  <a:cubicBezTo>
                    <a:pt x="105" y="20"/>
                    <a:pt x="106" y="19"/>
                    <a:pt x="107" y="18"/>
                  </a:cubicBezTo>
                  <a:cubicBezTo>
                    <a:pt x="110" y="15"/>
                    <a:pt x="113" y="11"/>
                    <a:pt x="117" y="8"/>
                  </a:cubicBezTo>
                  <a:cubicBezTo>
                    <a:pt x="112" y="11"/>
                    <a:pt x="108" y="15"/>
                    <a:pt x="103" y="20"/>
                  </a:cubicBezTo>
                  <a:cubicBezTo>
                    <a:pt x="101" y="22"/>
                    <a:pt x="99" y="24"/>
                    <a:pt x="97" y="27"/>
                  </a:cubicBezTo>
                  <a:cubicBezTo>
                    <a:pt x="97" y="27"/>
                    <a:pt x="96" y="28"/>
                    <a:pt x="96" y="29"/>
                  </a:cubicBezTo>
                  <a:cubicBezTo>
                    <a:pt x="95" y="29"/>
                    <a:pt x="95" y="30"/>
                    <a:pt x="95" y="30"/>
                  </a:cubicBezTo>
                  <a:cubicBezTo>
                    <a:pt x="95" y="31"/>
                    <a:pt x="95" y="31"/>
                    <a:pt x="95" y="31"/>
                  </a:cubicBezTo>
                  <a:close/>
                  <a:moveTo>
                    <a:pt x="144" y="21"/>
                  </a:moveTo>
                  <a:cubicBezTo>
                    <a:pt x="141" y="23"/>
                    <a:pt x="139" y="26"/>
                    <a:pt x="137" y="28"/>
                  </a:cubicBezTo>
                  <a:cubicBezTo>
                    <a:pt x="137" y="28"/>
                    <a:pt x="136" y="29"/>
                    <a:pt x="136" y="29"/>
                  </a:cubicBezTo>
                  <a:cubicBezTo>
                    <a:pt x="138" y="27"/>
                    <a:pt x="138" y="27"/>
                    <a:pt x="138" y="27"/>
                  </a:cubicBezTo>
                  <a:cubicBezTo>
                    <a:pt x="140" y="25"/>
                    <a:pt x="142" y="23"/>
                    <a:pt x="144" y="21"/>
                  </a:cubicBezTo>
                  <a:close/>
                  <a:moveTo>
                    <a:pt x="95" y="25"/>
                  </a:moveTo>
                  <a:cubicBezTo>
                    <a:pt x="95" y="25"/>
                    <a:pt x="95" y="25"/>
                    <a:pt x="95" y="24"/>
                  </a:cubicBezTo>
                  <a:cubicBezTo>
                    <a:pt x="97" y="22"/>
                    <a:pt x="99" y="19"/>
                    <a:pt x="102" y="17"/>
                  </a:cubicBezTo>
                  <a:cubicBezTo>
                    <a:pt x="102" y="17"/>
                    <a:pt x="102" y="17"/>
                    <a:pt x="103" y="16"/>
                  </a:cubicBezTo>
                  <a:cubicBezTo>
                    <a:pt x="102" y="17"/>
                    <a:pt x="101" y="18"/>
                    <a:pt x="100" y="19"/>
                  </a:cubicBezTo>
                  <a:cubicBezTo>
                    <a:pt x="98" y="21"/>
                    <a:pt x="96" y="22"/>
                    <a:pt x="95" y="24"/>
                  </a:cubicBezTo>
                  <a:cubicBezTo>
                    <a:pt x="95" y="24"/>
                    <a:pt x="95" y="25"/>
                    <a:pt x="95" y="25"/>
                  </a:cubicBezTo>
                  <a:close/>
                  <a:moveTo>
                    <a:pt x="124" y="10"/>
                  </a:moveTo>
                  <a:cubicBezTo>
                    <a:pt x="122" y="11"/>
                    <a:pt x="120" y="13"/>
                    <a:pt x="119" y="14"/>
                  </a:cubicBezTo>
                  <a:cubicBezTo>
                    <a:pt x="117" y="17"/>
                    <a:pt x="115" y="19"/>
                    <a:pt x="113" y="21"/>
                  </a:cubicBezTo>
                  <a:cubicBezTo>
                    <a:pt x="112" y="22"/>
                    <a:pt x="112" y="22"/>
                    <a:pt x="112" y="22"/>
                  </a:cubicBezTo>
                  <a:cubicBezTo>
                    <a:pt x="112" y="23"/>
                    <a:pt x="111" y="24"/>
                    <a:pt x="110" y="24"/>
                  </a:cubicBezTo>
                  <a:cubicBezTo>
                    <a:pt x="111" y="24"/>
                    <a:pt x="112" y="23"/>
                    <a:pt x="112" y="23"/>
                  </a:cubicBezTo>
                  <a:cubicBezTo>
                    <a:pt x="113" y="22"/>
                    <a:pt x="113" y="21"/>
                    <a:pt x="114" y="21"/>
                  </a:cubicBezTo>
                  <a:cubicBezTo>
                    <a:pt x="116" y="18"/>
                    <a:pt x="118" y="16"/>
                    <a:pt x="120" y="14"/>
                  </a:cubicBezTo>
                  <a:cubicBezTo>
                    <a:pt x="122" y="13"/>
                    <a:pt x="123" y="11"/>
                    <a:pt x="125" y="11"/>
                  </a:cubicBezTo>
                  <a:cubicBezTo>
                    <a:pt x="125" y="10"/>
                    <a:pt x="125" y="10"/>
                    <a:pt x="124" y="10"/>
                  </a:cubicBezTo>
                  <a:close/>
                  <a:moveTo>
                    <a:pt x="95" y="19"/>
                  </a:moveTo>
                  <a:cubicBezTo>
                    <a:pt x="97" y="17"/>
                    <a:pt x="99" y="15"/>
                    <a:pt x="101" y="13"/>
                  </a:cubicBezTo>
                  <a:cubicBezTo>
                    <a:pt x="101" y="13"/>
                    <a:pt x="102" y="13"/>
                    <a:pt x="102" y="12"/>
                  </a:cubicBezTo>
                  <a:cubicBezTo>
                    <a:pt x="104" y="11"/>
                    <a:pt x="104" y="11"/>
                    <a:pt x="104" y="11"/>
                  </a:cubicBezTo>
                  <a:cubicBezTo>
                    <a:pt x="106" y="10"/>
                    <a:pt x="107" y="8"/>
                    <a:pt x="109" y="6"/>
                  </a:cubicBezTo>
                  <a:cubicBezTo>
                    <a:pt x="108" y="6"/>
                    <a:pt x="106" y="6"/>
                    <a:pt x="104" y="6"/>
                  </a:cubicBezTo>
                  <a:cubicBezTo>
                    <a:pt x="104" y="6"/>
                    <a:pt x="104" y="6"/>
                    <a:pt x="104" y="6"/>
                  </a:cubicBezTo>
                  <a:cubicBezTo>
                    <a:pt x="105" y="6"/>
                    <a:pt x="105" y="6"/>
                    <a:pt x="104" y="7"/>
                  </a:cubicBezTo>
                  <a:cubicBezTo>
                    <a:pt x="103" y="9"/>
                    <a:pt x="101" y="11"/>
                    <a:pt x="99" y="13"/>
                  </a:cubicBezTo>
                  <a:cubicBezTo>
                    <a:pt x="98" y="14"/>
                    <a:pt x="98" y="15"/>
                    <a:pt x="97" y="15"/>
                  </a:cubicBezTo>
                  <a:cubicBezTo>
                    <a:pt x="96" y="16"/>
                    <a:pt x="96" y="17"/>
                    <a:pt x="95" y="17"/>
                  </a:cubicBezTo>
                  <a:cubicBezTo>
                    <a:pt x="95" y="18"/>
                    <a:pt x="95" y="19"/>
                    <a:pt x="95" y="19"/>
                  </a:cubicBezTo>
                  <a:close/>
                  <a:moveTo>
                    <a:pt x="132" y="13"/>
                  </a:moveTo>
                  <a:cubicBezTo>
                    <a:pt x="132" y="13"/>
                    <a:pt x="132" y="13"/>
                    <a:pt x="131" y="14"/>
                  </a:cubicBezTo>
                  <a:cubicBezTo>
                    <a:pt x="132" y="13"/>
                    <a:pt x="132" y="13"/>
                    <a:pt x="132" y="13"/>
                  </a:cubicBezTo>
                  <a:cubicBezTo>
                    <a:pt x="132" y="13"/>
                    <a:pt x="132" y="13"/>
                    <a:pt x="132" y="13"/>
                  </a:cubicBezTo>
                  <a:close/>
                  <a:moveTo>
                    <a:pt x="95" y="5"/>
                  </a:moveTo>
                  <a:cubicBezTo>
                    <a:pt x="95" y="5"/>
                    <a:pt x="95" y="5"/>
                    <a:pt x="95" y="5"/>
                  </a:cubicBezTo>
                  <a:cubicBezTo>
                    <a:pt x="95" y="8"/>
                    <a:pt x="95" y="10"/>
                    <a:pt x="95" y="13"/>
                  </a:cubicBezTo>
                  <a:cubicBezTo>
                    <a:pt x="95" y="13"/>
                    <a:pt x="95" y="13"/>
                    <a:pt x="96" y="13"/>
                  </a:cubicBezTo>
                  <a:cubicBezTo>
                    <a:pt x="96" y="12"/>
                    <a:pt x="97" y="12"/>
                    <a:pt x="97" y="11"/>
                  </a:cubicBezTo>
                  <a:cubicBezTo>
                    <a:pt x="97" y="11"/>
                    <a:pt x="97" y="11"/>
                    <a:pt x="97" y="11"/>
                  </a:cubicBezTo>
                  <a:cubicBezTo>
                    <a:pt x="99" y="9"/>
                    <a:pt x="101" y="8"/>
                    <a:pt x="102" y="6"/>
                  </a:cubicBezTo>
                  <a:cubicBezTo>
                    <a:pt x="102" y="5"/>
                    <a:pt x="103" y="5"/>
                    <a:pt x="103" y="5"/>
                  </a:cubicBezTo>
                  <a:cubicBezTo>
                    <a:pt x="101" y="5"/>
                    <a:pt x="99" y="5"/>
                    <a:pt x="98" y="4"/>
                  </a:cubicBezTo>
                  <a:cubicBezTo>
                    <a:pt x="97" y="4"/>
                    <a:pt x="96" y="4"/>
                    <a:pt x="95" y="4"/>
                  </a:cubicBezTo>
                  <a:cubicBezTo>
                    <a:pt x="95" y="4"/>
                    <a:pt x="95" y="4"/>
                    <a:pt x="95" y="5"/>
                  </a:cubicBezTo>
                  <a:close/>
                  <a:moveTo>
                    <a:pt x="120" y="9"/>
                  </a:moveTo>
                  <a:cubicBezTo>
                    <a:pt x="119" y="10"/>
                    <a:pt x="119" y="11"/>
                    <a:pt x="118" y="11"/>
                  </a:cubicBezTo>
                  <a:cubicBezTo>
                    <a:pt x="118" y="11"/>
                    <a:pt x="119" y="11"/>
                    <a:pt x="119" y="11"/>
                  </a:cubicBezTo>
                  <a:cubicBezTo>
                    <a:pt x="119" y="10"/>
                    <a:pt x="120" y="10"/>
                    <a:pt x="121" y="9"/>
                  </a:cubicBezTo>
                  <a:cubicBezTo>
                    <a:pt x="121" y="9"/>
                    <a:pt x="120" y="9"/>
                    <a:pt x="120" y="9"/>
                  </a:cubicBezTo>
                  <a:close/>
                  <a:moveTo>
                    <a:pt x="113" y="7"/>
                  </a:moveTo>
                  <a:cubicBezTo>
                    <a:pt x="112" y="8"/>
                    <a:pt x="111" y="8"/>
                    <a:pt x="111" y="9"/>
                  </a:cubicBezTo>
                  <a:cubicBezTo>
                    <a:pt x="112" y="8"/>
                    <a:pt x="112" y="8"/>
                    <a:pt x="113" y="7"/>
                  </a:cubicBezTo>
                  <a:cubicBezTo>
                    <a:pt x="113" y="7"/>
                    <a:pt x="113" y="7"/>
                    <a:pt x="113" y="7"/>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0" name="Freeform 33"/>
            <p:cNvSpPr/>
            <p:nvPr/>
          </p:nvSpPr>
          <p:spPr bwMode="auto">
            <a:xfrm>
              <a:off x="7285185" y="2490592"/>
              <a:ext cx="260350" cy="303213"/>
            </a:xfrm>
            <a:custGeom>
              <a:avLst/>
              <a:gdLst>
                <a:gd name="T0" fmla="*/ 2 w 31"/>
                <a:gd name="T1" fmla="*/ 36 h 36"/>
                <a:gd name="T2" fmla="*/ 0 w 31"/>
                <a:gd name="T3" fmla="*/ 35 h 36"/>
                <a:gd name="T4" fmla="*/ 3 w 31"/>
                <a:gd name="T5" fmla="*/ 26 h 36"/>
                <a:gd name="T6" fmla="*/ 3 w 31"/>
                <a:gd name="T7" fmla="*/ 26 h 36"/>
                <a:gd name="T8" fmla="*/ 11 w 31"/>
                <a:gd name="T9" fmla="*/ 15 h 36"/>
                <a:gd name="T10" fmla="*/ 21 w 31"/>
                <a:gd name="T11" fmla="*/ 5 h 36"/>
                <a:gd name="T12" fmla="*/ 30 w 31"/>
                <a:gd name="T13" fmla="*/ 0 h 36"/>
                <a:gd name="T14" fmla="*/ 30 w 31"/>
                <a:gd name="T15" fmla="*/ 0 h 36"/>
                <a:gd name="T16" fmla="*/ 31 w 31"/>
                <a:gd name="T17" fmla="*/ 2 h 36"/>
                <a:gd name="T18" fmla="*/ 30 w 31"/>
                <a:gd name="T19" fmla="*/ 3 h 36"/>
                <a:gd name="T20" fmla="*/ 23 w 31"/>
                <a:gd name="T21" fmla="*/ 8 h 36"/>
                <a:gd name="T22" fmla="*/ 14 w 31"/>
                <a:gd name="T23" fmla="*/ 17 h 36"/>
                <a:gd name="T24" fmla="*/ 6 w 31"/>
                <a:gd name="T25" fmla="*/ 28 h 36"/>
                <a:gd name="T26" fmla="*/ 3 w 31"/>
                <a:gd name="T27" fmla="*/ 35 h 36"/>
                <a:gd name="T28" fmla="*/ 2 w 31"/>
                <a:gd name="T2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6">
                  <a:moveTo>
                    <a:pt x="2" y="36"/>
                  </a:moveTo>
                  <a:cubicBezTo>
                    <a:pt x="1" y="36"/>
                    <a:pt x="1" y="36"/>
                    <a:pt x="0" y="35"/>
                  </a:cubicBezTo>
                  <a:cubicBezTo>
                    <a:pt x="0" y="32"/>
                    <a:pt x="2" y="29"/>
                    <a:pt x="3" y="26"/>
                  </a:cubicBezTo>
                  <a:cubicBezTo>
                    <a:pt x="3" y="26"/>
                    <a:pt x="3" y="26"/>
                    <a:pt x="3" y="26"/>
                  </a:cubicBezTo>
                  <a:cubicBezTo>
                    <a:pt x="5" y="23"/>
                    <a:pt x="8" y="19"/>
                    <a:pt x="11" y="15"/>
                  </a:cubicBezTo>
                  <a:cubicBezTo>
                    <a:pt x="15" y="11"/>
                    <a:pt x="18" y="8"/>
                    <a:pt x="21" y="5"/>
                  </a:cubicBezTo>
                  <a:cubicBezTo>
                    <a:pt x="24" y="3"/>
                    <a:pt x="27" y="1"/>
                    <a:pt x="30" y="0"/>
                  </a:cubicBezTo>
                  <a:cubicBezTo>
                    <a:pt x="30" y="0"/>
                    <a:pt x="30" y="0"/>
                    <a:pt x="30" y="0"/>
                  </a:cubicBezTo>
                  <a:cubicBezTo>
                    <a:pt x="31" y="0"/>
                    <a:pt x="31" y="1"/>
                    <a:pt x="31" y="2"/>
                  </a:cubicBezTo>
                  <a:cubicBezTo>
                    <a:pt x="31" y="2"/>
                    <a:pt x="31" y="3"/>
                    <a:pt x="30" y="3"/>
                  </a:cubicBezTo>
                  <a:cubicBezTo>
                    <a:pt x="28" y="4"/>
                    <a:pt x="25" y="6"/>
                    <a:pt x="23" y="8"/>
                  </a:cubicBezTo>
                  <a:cubicBezTo>
                    <a:pt x="20" y="10"/>
                    <a:pt x="17" y="13"/>
                    <a:pt x="14" y="17"/>
                  </a:cubicBezTo>
                  <a:cubicBezTo>
                    <a:pt x="10" y="21"/>
                    <a:pt x="8" y="24"/>
                    <a:pt x="6" y="28"/>
                  </a:cubicBezTo>
                  <a:cubicBezTo>
                    <a:pt x="5" y="30"/>
                    <a:pt x="3" y="33"/>
                    <a:pt x="3" y="35"/>
                  </a:cubicBezTo>
                  <a:cubicBezTo>
                    <a:pt x="3" y="36"/>
                    <a:pt x="2" y="36"/>
                    <a:pt x="2" y="36"/>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1" name="Freeform 34"/>
            <p:cNvSpPr/>
            <p:nvPr/>
          </p:nvSpPr>
          <p:spPr bwMode="auto">
            <a:xfrm>
              <a:off x="7293122" y="2541392"/>
              <a:ext cx="234950" cy="277813"/>
            </a:xfrm>
            <a:custGeom>
              <a:avLst/>
              <a:gdLst>
                <a:gd name="T0" fmla="*/ 2 w 28"/>
                <a:gd name="T1" fmla="*/ 33 h 33"/>
                <a:gd name="T2" fmla="*/ 1 w 28"/>
                <a:gd name="T3" fmla="*/ 32 h 33"/>
                <a:gd name="T4" fmla="*/ 3 w 28"/>
                <a:gd name="T5" fmla="*/ 24 h 33"/>
                <a:gd name="T6" fmla="*/ 4 w 28"/>
                <a:gd name="T7" fmla="*/ 23 h 33"/>
                <a:gd name="T8" fmla="*/ 12 w 28"/>
                <a:gd name="T9" fmla="*/ 12 h 33"/>
                <a:gd name="T10" fmla="*/ 21 w 28"/>
                <a:gd name="T11" fmla="*/ 3 h 33"/>
                <a:gd name="T12" fmla="*/ 21 w 28"/>
                <a:gd name="T13" fmla="*/ 3 h 33"/>
                <a:gd name="T14" fmla="*/ 27 w 28"/>
                <a:gd name="T15" fmla="*/ 0 h 33"/>
                <a:gd name="T16" fmla="*/ 27 w 28"/>
                <a:gd name="T17" fmla="*/ 0 h 33"/>
                <a:gd name="T18" fmla="*/ 28 w 28"/>
                <a:gd name="T19" fmla="*/ 1 h 33"/>
                <a:gd name="T20" fmla="*/ 27 w 28"/>
                <a:gd name="T21" fmla="*/ 2 h 33"/>
                <a:gd name="T22" fmla="*/ 27 w 28"/>
                <a:gd name="T23" fmla="*/ 2 h 33"/>
                <a:gd name="T24" fmla="*/ 27 w 28"/>
                <a:gd name="T25" fmla="*/ 2 h 33"/>
                <a:gd name="T26" fmla="*/ 22 w 28"/>
                <a:gd name="T27" fmla="*/ 6 h 33"/>
                <a:gd name="T28" fmla="*/ 22 w 28"/>
                <a:gd name="T29" fmla="*/ 6 h 33"/>
                <a:gd name="T30" fmla="*/ 14 w 28"/>
                <a:gd name="T31" fmla="*/ 15 h 33"/>
                <a:gd name="T32" fmla="*/ 6 w 28"/>
                <a:gd name="T33" fmla="*/ 25 h 33"/>
                <a:gd name="T34" fmla="*/ 4 w 28"/>
                <a:gd name="T35" fmla="*/ 29 h 33"/>
                <a:gd name="T36" fmla="*/ 4 w 28"/>
                <a:gd name="T37" fmla="*/ 30 h 33"/>
                <a:gd name="T38" fmla="*/ 3 w 28"/>
                <a:gd name="T39" fmla="*/ 32 h 33"/>
                <a:gd name="T40" fmla="*/ 2 w 28"/>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3">
                  <a:moveTo>
                    <a:pt x="2" y="33"/>
                  </a:moveTo>
                  <a:cubicBezTo>
                    <a:pt x="1" y="33"/>
                    <a:pt x="1" y="32"/>
                    <a:pt x="1" y="32"/>
                  </a:cubicBezTo>
                  <a:cubicBezTo>
                    <a:pt x="0" y="29"/>
                    <a:pt x="2" y="26"/>
                    <a:pt x="3" y="24"/>
                  </a:cubicBezTo>
                  <a:cubicBezTo>
                    <a:pt x="4" y="24"/>
                    <a:pt x="4" y="23"/>
                    <a:pt x="4" y="23"/>
                  </a:cubicBezTo>
                  <a:cubicBezTo>
                    <a:pt x="6" y="20"/>
                    <a:pt x="9" y="16"/>
                    <a:pt x="12" y="12"/>
                  </a:cubicBezTo>
                  <a:cubicBezTo>
                    <a:pt x="14" y="10"/>
                    <a:pt x="17" y="6"/>
                    <a:pt x="21" y="3"/>
                  </a:cubicBezTo>
                  <a:cubicBezTo>
                    <a:pt x="21" y="3"/>
                    <a:pt x="21" y="3"/>
                    <a:pt x="21" y="3"/>
                  </a:cubicBezTo>
                  <a:cubicBezTo>
                    <a:pt x="22" y="2"/>
                    <a:pt x="24" y="0"/>
                    <a:pt x="27" y="0"/>
                  </a:cubicBezTo>
                  <a:cubicBezTo>
                    <a:pt x="27" y="0"/>
                    <a:pt x="27" y="0"/>
                    <a:pt x="27" y="0"/>
                  </a:cubicBezTo>
                  <a:cubicBezTo>
                    <a:pt x="28" y="0"/>
                    <a:pt x="28" y="1"/>
                    <a:pt x="28" y="1"/>
                  </a:cubicBezTo>
                  <a:cubicBezTo>
                    <a:pt x="28" y="2"/>
                    <a:pt x="28" y="2"/>
                    <a:pt x="27" y="2"/>
                  </a:cubicBezTo>
                  <a:cubicBezTo>
                    <a:pt x="27" y="2"/>
                    <a:pt x="27" y="2"/>
                    <a:pt x="27" y="2"/>
                  </a:cubicBezTo>
                  <a:cubicBezTo>
                    <a:pt x="27" y="2"/>
                    <a:pt x="27" y="2"/>
                    <a:pt x="27" y="2"/>
                  </a:cubicBezTo>
                  <a:cubicBezTo>
                    <a:pt x="26" y="2"/>
                    <a:pt x="23" y="4"/>
                    <a:pt x="22" y="6"/>
                  </a:cubicBezTo>
                  <a:cubicBezTo>
                    <a:pt x="22" y="6"/>
                    <a:pt x="22" y="6"/>
                    <a:pt x="22" y="6"/>
                  </a:cubicBezTo>
                  <a:cubicBezTo>
                    <a:pt x="19" y="8"/>
                    <a:pt x="16" y="11"/>
                    <a:pt x="14" y="15"/>
                  </a:cubicBezTo>
                  <a:cubicBezTo>
                    <a:pt x="11" y="19"/>
                    <a:pt x="8" y="22"/>
                    <a:pt x="6" y="25"/>
                  </a:cubicBezTo>
                  <a:cubicBezTo>
                    <a:pt x="6" y="26"/>
                    <a:pt x="5" y="27"/>
                    <a:pt x="4" y="29"/>
                  </a:cubicBezTo>
                  <a:cubicBezTo>
                    <a:pt x="4" y="29"/>
                    <a:pt x="4" y="30"/>
                    <a:pt x="4" y="30"/>
                  </a:cubicBezTo>
                  <a:cubicBezTo>
                    <a:pt x="3" y="31"/>
                    <a:pt x="3" y="31"/>
                    <a:pt x="3" y="32"/>
                  </a:cubicBezTo>
                  <a:cubicBezTo>
                    <a:pt x="3" y="32"/>
                    <a:pt x="2" y="33"/>
                    <a:pt x="2" y="33"/>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2" name="Freeform 35"/>
            <p:cNvSpPr/>
            <p:nvPr/>
          </p:nvSpPr>
          <p:spPr bwMode="auto">
            <a:xfrm>
              <a:off x="7326460" y="2617592"/>
              <a:ext cx="277813" cy="293688"/>
            </a:xfrm>
            <a:custGeom>
              <a:avLst/>
              <a:gdLst>
                <a:gd name="T0" fmla="*/ 2 w 33"/>
                <a:gd name="T1" fmla="*/ 35 h 35"/>
                <a:gd name="T2" fmla="*/ 1 w 33"/>
                <a:gd name="T3" fmla="*/ 35 h 35"/>
                <a:gd name="T4" fmla="*/ 0 w 33"/>
                <a:gd name="T5" fmla="*/ 34 h 35"/>
                <a:gd name="T6" fmla="*/ 3 w 33"/>
                <a:gd name="T7" fmla="*/ 29 h 35"/>
                <a:gd name="T8" fmla="*/ 3 w 33"/>
                <a:gd name="T9" fmla="*/ 28 h 35"/>
                <a:gd name="T10" fmla="*/ 6 w 33"/>
                <a:gd name="T11" fmla="*/ 24 h 35"/>
                <a:gd name="T12" fmla="*/ 14 w 33"/>
                <a:gd name="T13" fmla="*/ 16 h 35"/>
                <a:gd name="T14" fmla="*/ 15 w 33"/>
                <a:gd name="T15" fmla="*/ 15 h 35"/>
                <a:gd name="T16" fmla="*/ 20 w 33"/>
                <a:gd name="T17" fmla="*/ 9 h 35"/>
                <a:gd name="T18" fmla="*/ 23 w 33"/>
                <a:gd name="T19" fmla="*/ 7 h 35"/>
                <a:gd name="T20" fmla="*/ 26 w 33"/>
                <a:gd name="T21" fmla="*/ 3 h 35"/>
                <a:gd name="T22" fmla="*/ 29 w 33"/>
                <a:gd name="T23" fmla="*/ 1 h 35"/>
                <a:gd name="T24" fmla="*/ 29 w 33"/>
                <a:gd name="T25" fmla="*/ 1 h 35"/>
                <a:gd name="T26" fmla="*/ 30 w 33"/>
                <a:gd name="T27" fmla="*/ 1 h 35"/>
                <a:gd name="T28" fmla="*/ 30 w 33"/>
                <a:gd name="T29" fmla="*/ 1 h 35"/>
                <a:gd name="T30" fmla="*/ 30 w 33"/>
                <a:gd name="T31" fmla="*/ 0 h 35"/>
                <a:gd name="T32" fmla="*/ 31 w 33"/>
                <a:gd name="T33" fmla="*/ 0 h 35"/>
                <a:gd name="T34" fmla="*/ 32 w 33"/>
                <a:gd name="T35" fmla="*/ 1 h 35"/>
                <a:gd name="T36" fmla="*/ 33 w 33"/>
                <a:gd name="T37" fmla="*/ 2 h 35"/>
                <a:gd name="T38" fmla="*/ 32 w 33"/>
                <a:gd name="T39" fmla="*/ 3 h 35"/>
                <a:gd name="T40" fmla="*/ 30 w 33"/>
                <a:gd name="T41" fmla="*/ 5 h 35"/>
                <a:gd name="T42" fmla="*/ 25 w 33"/>
                <a:gd name="T43" fmla="*/ 9 h 35"/>
                <a:gd name="T44" fmla="*/ 23 w 33"/>
                <a:gd name="T45" fmla="*/ 11 h 35"/>
                <a:gd name="T46" fmla="*/ 17 w 33"/>
                <a:gd name="T47" fmla="*/ 17 h 35"/>
                <a:gd name="T48" fmla="*/ 16 w 33"/>
                <a:gd name="T49" fmla="*/ 19 h 35"/>
                <a:gd name="T50" fmla="*/ 9 w 33"/>
                <a:gd name="T51" fmla="*/ 26 h 35"/>
                <a:gd name="T52" fmla="*/ 6 w 33"/>
                <a:gd name="T53" fmla="*/ 30 h 35"/>
                <a:gd name="T54" fmla="*/ 5 w 33"/>
                <a:gd name="T55" fmla="*/ 32 h 35"/>
                <a:gd name="T56" fmla="*/ 2 w 33"/>
                <a:gd name="T57" fmla="*/ 35 h 35"/>
                <a:gd name="T58" fmla="*/ 2 w 33"/>
                <a:gd name="T5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5">
                  <a:moveTo>
                    <a:pt x="2" y="35"/>
                  </a:moveTo>
                  <a:cubicBezTo>
                    <a:pt x="1" y="35"/>
                    <a:pt x="1" y="35"/>
                    <a:pt x="1" y="35"/>
                  </a:cubicBezTo>
                  <a:cubicBezTo>
                    <a:pt x="0" y="34"/>
                    <a:pt x="0" y="34"/>
                    <a:pt x="0" y="34"/>
                  </a:cubicBezTo>
                  <a:cubicBezTo>
                    <a:pt x="1" y="32"/>
                    <a:pt x="2" y="30"/>
                    <a:pt x="3" y="29"/>
                  </a:cubicBezTo>
                  <a:cubicBezTo>
                    <a:pt x="3" y="28"/>
                    <a:pt x="3" y="28"/>
                    <a:pt x="3" y="28"/>
                  </a:cubicBezTo>
                  <a:cubicBezTo>
                    <a:pt x="4" y="27"/>
                    <a:pt x="5" y="26"/>
                    <a:pt x="6" y="24"/>
                  </a:cubicBezTo>
                  <a:cubicBezTo>
                    <a:pt x="9" y="21"/>
                    <a:pt x="11" y="19"/>
                    <a:pt x="14" y="16"/>
                  </a:cubicBezTo>
                  <a:cubicBezTo>
                    <a:pt x="15" y="15"/>
                    <a:pt x="15" y="15"/>
                    <a:pt x="15" y="15"/>
                  </a:cubicBezTo>
                  <a:cubicBezTo>
                    <a:pt x="16" y="13"/>
                    <a:pt x="18" y="11"/>
                    <a:pt x="20" y="9"/>
                  </a:cubicBezTo>
                  <a:cubicBezTo>
                    <a:pt x="21" y="9"/>
                    <a:pt x="22" y="8"/>
                    <a:pt x="23" y="7"/>
                  </a:cubicBezTo>
                  <a:cubicBezTo>
                    <a:pt x="24" y="6"/>
                    <a:pt x="25" y="4"/>
                    <a:pt x="26" y="3"/>
                  </a:cubicBezTo>
                  <a:cubicBezTo>
                    <a:pt x="27" y="3"/>
                    <a:pt x="28" y="2"/>
                    <a:pt x="29" y="1"/>
                  </a:cubicBezTo>
                  <a:cubicBezTo>
                    <a:pt x="29" y="1"/>
                    <a:pt x="29" y="1"/>
                    <a:pt x="29" y="1"/>
                  </a:cubicBezTo>
                  <a:cubicBezTo>
                    <a:pt x="30" y="1"/>
                    <a:pt x="30" y="1"/>
                    <a:pt x="30" y="1"/>
                  </a:cubicBezTo>
                  <a:cubicBezTo>
                    <a:pt x="30" y="1"/>
                    <a:pt x="30" y="1"/>
                    <a:pt x="30" y="1"/>
                  </a:cubicBezTo>
                  <a:cubicBezTo>
                    <a:pt x="30" y="1"/>
                    <a:pt x="30" y="0"/>
                    <a:pt x="30" y="0"/>
                  </a:cubicBezTo>
                  <a:cubicBezTo>
                    <a:pt x="31" y="0"/>
                    <a:pt x="31" y="0"/>
                    <a:pt x="31" y="0"/>
                  </a:cubicBezTo>
                  <a:cubicBezTo>
                    <a:pt x="32" y="0"/>
                    <a:pt x="32" y="0"/>
                    <a:pt x="32" y="1"/>
                  </a:cubicBezTo>
                  <a:cubicBezTo>
                    <a:pt x="33" y="1"/>
                    <a:pt x="33" y="1"/>
                    <a:pt x="33" y="2"/>
                  </a:cubicBezTo>
                  <a:cubicBezTo>
                    <a:pt x="32" y="3"/>
                    <a:pt x="32" y="3"/>
                    <a:pt x="32" y="3"/>
                  </a:cubicBezTo>
                  <a:cubicBezTo>
                    <a:pt x="31" y="3"/>
                    <a:pt x="30" y="4"/>
                    <a:pt x="30" y="5"/>
                  </a:cubicBezTo>
                  <a:cubicBezTo>
                    <a:pt x="28" y="6"/>
                    <a:pt x="27" y="7"/>
                    <a:pt x="25" y="9"/>
                  </a:cubicBezTo>
                  <a:cubicBezTo>
                    <a:pt x="25" y="9"/>
                    <a:pt x="24" y="10"/>
                    <a:pt x="23" y="11"/>
                  </a:cubicBezTo>
                  <a:cubicBezTo>
                    <a:pt x="21" y="13"/>
                    <a:pt x="19" y="15"/>
                    <a:pt x="17" y="17"/>
                  </a:cubicBezTo>
                  <a:cubicBezTo>
                    <a:pt x="17" y="18"/>
                    <a:pt x="16" y="18"/>
                    <a:pt x="16" y="19"/>
                  </a:cubicBezTo>
                  <a:cubicBezTo>
                    <a:pt x="13" y="21"/>
                    <a:pt x="11" y="23"/>
                    <a:pt x="9" y="26"/>
                  </a:cubicBezTo>
                  <a:cubicBezTo>
                    <a:pt x="8" y="27"/>
                    <a:pt x="7" y="29"/>
                    <a:pt x="6" y="30"/>
                  </a:cubicBezTo>
                  <a:cubicBezTo>
                    <a:pt x="5" y="31"/>
                    <a:pt x="5" y="31"/>
                    <a:pt x="5" y="32"/>
                  </a:cubicBezTo>
                  <a:cubicBezTo>
                    <a:pt x="4" y="33"/>
                    <a:pt x="3" y="34"/>
                    <a:pt x="2" y="35"/>
                  </a:cubicBezTo>
                  <a:cubicBezTo>
                    <a:pt x="2" y="35"/>
                    <a:pt x="2" y="35"/>
                    <a:pt x="2" y="35"/>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3" name="Freeform 36"/>
            <p:cNvSpPr/>
            <p:nvPr/>
          </p:nvSpPr>
          <p:spPr bwMode="auto">
            <a:xfrm>
              <a:off x="7428060" y="2700142"/>
              <a:ext cx="217488" cy="285750"/>
            </a:xfrm>
            <a:custGeom>
              <a:avLst/>
              <a:gdLst>
                <a:gd name="T0" fmla="*/ 1 w 26"/>
                <a:gd name="T1" fmla="*/ 34 h 34"/>
                <a:gd name="T2" fmla="*/ 0 w 26"/>
                <a:gd name="T3" fmla="*/ 33 h 34"/>
                <a:gd name="T4" fmla="*/ 0 w 26"/>
                <a:gd name="T5" fmla="*/ 32 h 34"/>
                <a:gd name="T6" fmla="*/ 10 w 26"/>
                <a:gd name="T7" fmla="*/ 19 h 34"/>
                <a:gd name="T8" fmla="*/ 12 w 26"/>
                <a:gd name="T9" fmla="*/ 17 h 34"/>
                <a:gd name="T10" fmla="*/ 24 w 26"/>
                <a:gd name="T11" fmla="*/ 1 h 34"/>
                <a:gd name="T12" fmla="*/ 25 w 26"/>
                <a:gd name="T13" fmla="*/ 0 h 34"/>
                <a:gd name="T14" fmla="*/ 26 w 26"/>
                <a:gd name="T15" fmla="*/ 1 h 34"/>
                <a:gd name="T16" fmla="*/ 26 w 26"/>
                <a:gd name="T17" fmla="*/ 2 h 34"/>
                <a:gd name="T18" fmla="*/ 23 w 26"/>
                <a:gd name="T19" fmla="*/ 7 h 34"/>
                <a:gd name="T20" fmla="*/ 23 w 26"/>
                <a:gd name="T21" fmla="*/ 7 h 34"/>
                <a:gd name="T22" fmla="*/ 23 w 26"/>
                <a:gd name="T23" fmla="*/ 7 h 34"/>
                <a:gd name="T24" fmla="*/ 25 w 26"/>
                <a:gd name="T25" fmla="*/ 8 h 34"/>
                <a:gd name="T26" fmla="*/ 24 w 26"/>
                <a:gd name="T27" fmla="*/ 10 h 34"/>
                <a:gd name="T28" fmla="*/ 20 w 26"/>
                <a:gd name="T29" fmla="*/ 13 h 34"/>
                <a:gd name="T30" fmla="*/ 20 w 26"/>
                <a:gd name="T31" fmla="*/ 13 h 34"/>
                <a:gd name="T32" fmla="*/ 14 w 26"/>
                <a:gd name="T33" fmla="*/ 20 h 34"/>
                <a:gd name="T34" fmla="*/ 9 w 26"/>
                <a:gd name="T35" fmla="*/ 27 h 34"/>
                <a:gd name="T36" fmla="*/ 5 w 26"/>
                <a:gd name="T37" fmla="*/ 33 h 34"/>
                <a:gd name="T38" fmla="*/ 4 w 26"/>
                <a:gd name="T39" fmla="*/ 34 h 34"/>
                <a:gd name="T40" fmla="*/ 3 w 26"/>
                <a:gd name="T41" fmla="*/ 33 h 34"/>
                <a:gd name="T42" fmla="*/ 3 w 26"/>
                <a:gd name="T43" fmla="*/ 32 h 34"/>
                <a:gd name="T44" fmla="*/ 2 w 26"/>
                <a:gd name="T45" fmla="*/ 33 h 34"/>
                <a:gd name="T46" fmla="*/ 1 w 26"/>
                <a:gd name="T4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34">
                  <a:moveTo>
                    <a:pt x="1" y="34"/>
                  </a:moveTo>
                  <a:cubicBezTo>
                    <a:pt x="1" y="34"/>
                    <a:pt x="0" y="34"/>
                    <a:pt x="0" y="33"/>
                  </a:cubicBezTo>
                  <a:cubicBezTo>
                    <a:pt x="0" y="33"/>
                    <a:pt x="0" y="33"/>
                    <a:pt x="0" y="32"/>
                  </a:cubicBezTo>
                  <a:cubicBezTo>
                    <a:pt x="3" y="27"/>
                    <a:pt x="6" y="23"/>
                    <a:pt x="10" y="19"/>
                  </a:cubicBezTo>
                  <a:cubicBezTo>
                    <a:pt x="10" y="18"/>
                    <a:pt x="11" y="17"/>
                    <a:pt x="12" y="17"/>
                  </a:cubicBezTo>
                  <a:cubicBezTo>
                    <a:pt x="16" y="11"/>
                    <a:pt x="20" y="6"/>
                    <a:pt x="24" y="1"/>
                  </a:cubicBezTo>
                  <a:cubicBezTo>
                    <a:pt x="24" y="0"/>
                    <a:pt x="24" y="0"/>
                    <a:pt x="25" y="0"/>
                  </a:cubicBezTo>
                  <a:cubicBezTo>
                    <a:pt x="25" y="0"/>
                    <a:pt x="26" y="0"/>
                    <a:pt x="26" y="1"/>
                  </a:cubicBezTo>
                  <a:cubicBezTo>
                    <a:pt x="26" y="1"/>
                    <a:pt x="26" y="2"/>
                    <a:pt x="26" y="2"/>
                  </a:cubicBezTo>
                  <a:cubicBezTo>
                    <a:pt x="25" y="4"/>
                    <a:pt x="24" y="6"/>
                    <a:pt x="23" y="7"/>
                  </a:cubicBezTo>
                  <a:cubicBezTo>
                    <a:pt x="23" y="7"/>
                    <a:pt x="23" y="7"/>
                    <a:pt x="23" y="7"/>
                  </a:cubicBezTo>
                  <a:cubicBezTo>
                    <a:pt x="23" y="7"/>
                    <a:pt x="23" y="7"/>
                    <a:pt x="23" y="7"/>
                  </a:cubicBezTo>
                  <a:cubicBezTo>
                    <a:pt x="24" y="7"/>
                    <a:pt x="24" y="8"/>
                    <a:pt x="25" y="8"/>
                  </a:cubicBezTo>
                  <a:cubicBezTo>
                    <a:pt x="25" y="9"/>
                    <a:pt x="24" y="10"/>
                    <a:pt x="24" y="10"/>
                  </a:cubicBezTo>
                  <a:cubicBezTo>
                    <a:pt x="22" y="10"/>
                    <a:pt x="21" y="12"/>
                    <a:pt x="20" y="13"/>
                  </a:cubicBezTo>
                  <a:cubicBezTo>
                    <a:pt x="20" y="13"/>
                    <a:pt x="20" y="13"/>
                    <a:pt x="20" y="13"/>
                  </a:cubicBezTo>
                  <a:cubicBezTo>
                    <a:pt x="18" y="15"/>
                    <a:pt x="16" y="17"/>
                    <a:pt x="14" y="20"/>
                  </a:cubicBezTo>
                  <a:cubicBezTo>
                    <a:pt x="12" y="23"/>
                    <a:pt x="11" y="25"/>
                    <a:pt x="9" y="27"/>
                  </a:cubicBezTo>
                  <a:cubicBezTo>
                    <a:pt x="8" y="29"/>
                    <a:pt x="6" y="31"/>
                    <a:pt x="5" y="33"/>
                  </a:cubicBezTo>
                  <a:cubicBezTo>
                    <a:pt x="5" y="33"/>
                    <a:pt x="5" y="34"/>
                    <a:pt x="4" y="34"/>
                  </a:cubicBezTo>
                  <a:cubicBezTo>
                    <a:pt x="4" y="34"/>
                    <a:pt x="3" y="33"/>
                    <a:pt x="3" y="33"/>
                  </a:cubicBezTo>
                  <a:cubicBezTo>
                    <a:pt x="3" y="33"/>
                    <a:pt x="3" y="33"/>
                    <a:pt x="3" y="32"/>
                  </a:cubicBezTo>
                  <a:cubicBezTo>
                    <a:pt x="3" y="33"/>
                    <a:pt x="2" y="33"/>
                    <a:pt x="2" y="33"/>
                  </a:cubicBezTo>
                  <a:cubicBezTo>
                    <a:pt x="2" y="34"/>
                    <a:pt x="1" y="34"/>
                    <a:pt x="1"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4" name="Freeform 37"/>
            <p:cNvSpPr/>
            <p:nvPr/>
          </p:nvSpPr>
          <p:spPr bwMode="auto">
            <a:xfrm>
              <a:off x="7712222" y="2212779"/>
              <a:ext cx="319088" cy="285750"/>
            </a:xfrm>
            <a:custGeom>
              <a:avLst/>
              <a:gdLst>
                <a:gd name="T0" fmla="*/ 5 w 38"/>
                <a:gd name="T1" fmla="*/ 34 h 34"/>
                <a:gd name="T2" fmla="*/ 0 w 38"/>
                <a:gd name="T3" fmla="*/ 30 h 34"/>
                <a:gd name="T4" fmla="*/ 3 w 38"/>
                <a:gd name="T5" fmla="*/ 22 h 34"/>
                <a:gd name="T6" fmla="*/ 7 w 38"/>
                <a:gd name="T7" fmla="*/ 17 h 34"/>
                <a:gd name="T8" fmla="*/ 14 w 38"/>
                <a:gd name="T9" fmla="*/ 9 h 34"/>
                <a:gd name="T10" fmla="*/ 16 w 38"/>
                <a:gd name="T11" fmla="*/ 3 h 34"/>
                <a:gd name="T12" fmla="*/ 15 w 38"/>
                <a:gd name="T13" fmla="*/ 3 h 34"/>
                <a:gd name="T14" fmla="*/ 14 w 38"/>
                <a:gd name="T15" fmla="*/ 2 h 34"/>
                <a:gd name="T16" fmla="*/ 7 w 38"/>
                <a:gd name="T17" fmla="*/ 6 h 34"/>
                <a:gd name="T18" fmla="*/ 6 w 38"/>
                <a:gd name="T19" fmla="*/ 6 h 34"/>
                <a:gd name="T20" fmla="*/ 5 w 38"/>
                <a:gd name="T21" fmla="*/ 6 h 34"/>
                <a:gd name="T22" fmla="*/ 5 w 38"/>
                <a:gd name="T23" fmla="*/ 4 h 34"/>
                <a:gd name="T24" fmla="*/ 10 w 38"/>
                <a:gd name="T25" fmla="*/ 1 h 34"/>
                <a:gd name="T26" fmla="*/ 14 w 38"/>
                <a:gd name="T27" fmla="*/ 0 h 34"/>
                <a:gd name="T28" fmla="*/ 18 w 38"/>
                <a:gd name="T29" fmla="*/ 2 h 34"/>
                <a:gd name="T30" fmla="*/ 17 w 38"/>
                <a:gd name="T31" fmla="*/ 9 h 34"/>
                <a:gd name="T32" fmla="*/ 9 w 38"/>
                <a:gd name="T33" fmla="*/ 20 h 34"/>
                <a:gd name="T34" fmla="*/ 7 w 38"/>
                <a:gd name="T35" fmla="*/ 22 h 34"/>
                <a:gd name="T36" fmla="*/ 7 w 38"/>
                <a:gd name="T37" fmla="*/ 22 h 34"/>
                <a:gd name="T38" fmla="*/ 3 w 38"/>
                <a:gd name="T39" fmla="*/ 30 h 34"/>
                <a:gd name="T40" fmla="*/ 5 w 38"/>
                <a:gd name="T41" fmla="*/ 31 h 34"/>
                <a:gd name="T42" fmla="*/ 9 w 38"/>
                <a:gd name="T43" fmla="*/ 30 h 34"/>
                <a:gd name="T44" fmla="*/ 10 w 38"/>
                <a:gd name="T45" fmla="*/ 30 h 34"/>
                <a:gd name="T46" fmla="*/ 35 w 38"/>
                <a:gd name="T47" fmla="*/ 25 h 34"/>
                <a:gd name="T48" fmla="*/ 36 w 38"/>
                <a:gd name="T49" fmla="*/ 25 h 34"/>
                <a:gd name="T50" fmla="*/ 38 w 38"/>
                <a:gd name="T51" fmla="*/ 26 h 34"/>
                <a:gd name="T52" fmla="*/ 37 w 38"/>
                <a:gd name="T53" fmla="*/ 27 h 34"/>
                <a:gd name="T54" fmla="*/ 32 w 38"/>
                <a:gd name="T55" fmla="*/ 28 h 34"/>
                <a:gd name="T56" fmla="*/ 29 w 38"/>
                <a:gd name="T57" fmla="*/ 28 h 34"/>
                <a:gd name="T58" fmla="*/ 15 w 38"/>
                <a:gd name="T59" fmla="*/ 31 h 34"/>
                <a:gd name="T60" fmla="*/ 12 w 38"/>
                <a:gd name="T61" fmla="*/ 32 h 34"/>
                <a:gd name="T62" fmla="*/ 6 w 38"/>
                <a:gd name="T63" fmla="*/ 34 h 34"/>
                <a:gd name="T64" fmla="*/ 5 w 38"/>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4">
                  <a:moveTo>
                    <a:pt x="5" y="34"/>
                  </a:moveTo>
                  <a:cubicBezTo>
                    <a:pt x="3" y="34"/>
                    <a:pt x="1" y="32"/>
                    <a:pt x="0" y="30"/>
                  </a:cubicBezTo>
                  <a:cubicBezTo>
                    <a:pt x="0" y="27"/>
                    <a:pt x="1" y="24"/>
                    <a:pt x="3" y="22"/>
                  </a:cubicBezTo>
                  <a:cubicBezTo>
                    <a:pt x="5" y="20"/>
                    <a:pt x="6" y="19"/>
                    <a:pt x="7" y="17"/>
                  </a:cubicBezTo>
                  <a:cubicBezTo>
                    <a:pt x="10" y="15"/>
                    <a:pt x="12" y="12"/>
                    <a:pt x="14" y="9"/>
                  </a:cubicBezTo>
                  <a:cubicBezTo>
                    <a:pt x="14" y="8"/>
                    <a:pt x="16" y="5"/>
                    <a:pt x="16" y="3"/>
                  </a:cubicBezTo>
                  <a:cubicBezTo>
                    <a:pt x="16" y="3"/>
                    <a:pt x="15" y="3"/>
                    <a:pt x="15" y="3"/>
                  </a:cubicBezTo>
                  <a:cubicBezTo>
                    <a:pt x="15" y="2"/>
                    <a:pt x="14" y="2"/>
                    <a:pt x="14" y="2"/>
                  </a:cubicBezTo>
                  <a:cubicBezTo>
                    <a:pt x="11" y="2"/>
                    <a:pt x="8" y="4"/>
                    <a:pt x="7" y="6"/>
                  </a:cubicBezTo>
                  <a:cubicBezTo>
                    <a:pt x="6" y="6"/>
                    <a:pt x="6" y="6"/>
                    <a:pt x="6" y="6"/>
                  </a:cubicBezTo>
                  <a:cubicBezTo>
                    <a:pt x="5" y="6"/>
                    <a:pt x="5" y="6"/>
                    <a:pt x="5" y="6"/>
                  </a:cubicBezTo>
                  <a:cubicBezTo>
                    <a:pt x="5" y="5"/>
                    <a:pt x="5" y="5"/>
                    <a:pt x="5" y="4"/>
                  </a:cubicBezTo>
                  <a:cubicBezTo>
                    <a:pt x="6" y="3"/>
                    <a:pt x="8" y="2"/>
                    <a:pt x="10" y="1"/>
                  </a:cubicBezTo>
                  <a:cubicBezTo>
                    <a:pt x="11" y="0"/>
                    <a:pt x="13" y="0"/>
                    <a:pt x="14" y="0"/>
                  </a:cubicBezTo>
                  <a:cubicBezTo>
                    <a:pt x="16" y="0"/>
                    <a:pt x="17" y="1"/>
                    <a:pt x="18" y="2"/>
                  </a:cubicBezTo>
                  <a:cubicBezTo>
                    <a:pt x="19" y="4"/>
                    <a:pt x="18" y="7"/>
                    <a:pt x="17" y="9"/>
                  </a:cubicBezTo>
                  <a:cubicBezTo>
                    <a:pt x="15" y="13"/>
                    <a:pt x="12" y="16"/>
                    <a:pt x="9" y="20"/>
                  </a:cubicBezTo>
                  <a:cubicBezTo>
                    <a:pt x="8" y="21"/>
                    <a:pt x="8" y="21"/>
                    <a:pt x="7" y="22"/>
                  </a:cubicBezTo>
                  <a:cubicBezTo>
                    <a:pt x="7" y="22"/>
                    <a:pt x="7" y="22"/>
                    <a:pt x="7" y="22"/>
                  </a:cubicBezTo>
                  <a:cubicBezTo>
                    <a:pt x="5" y="24"/>
                    <a:pt x="2" y="28"/>
                    <a:pt x="3" y="30"/>
                  </a:cubicBezTo>
                  <a:cubicBezTo>
                    <a:pt x="3" y="30"/>
                    <a:pt x="4" y="31"/>
                    <a:pt x="5" y="31"/>
                  </a:cubicBezTo>
                  <a:cubicBezTo>
                    <a:pt x="7" y="31"/>
                    <a:pt x="8" y="30"/>
                    <a:pt x="9" y="30"/>
                  </a:cubicBezTo>
                  <a:cubicBezTo>
                    <a:pt x="10" y="30"/>
                    <a:pt x="10" y="30"/>
                    <a:pt x="10" y="30"/>
                  </a:cubicBezTo>
                  <a:cubicBezTo>
                    <a:pt x="19" y="27"/>
                    <a:pt x="28" y="25"/>
                    <a:pt x="35" y="25"/>
                  </a:cubicBezTo>
                  <a:cubicBezTo>
                    <a:pt x="36" y="25"/>
                    <a:pt x="36" y="25"/>
                    <a:pt x="36" y="25"/>
                  </a:cubicBezTo>
                  <a:cubicBezTo>
                    <a:pt x="37" y="25"/>
                    <a:pt x="38" y="26"/>
                    <a:pt x="38" y="26"/>
                  </a:cubicBezTo>
                  <a:cubicBezTo>
                    <a:pt x="38" y="27"/>
                    <a:pt x="37" y="27"/>
                    <a:pt x="37" y="27"/>
                  </a:cubicBezTo>
                  <a:cubicBezTo>
                    <a:pt x="35" y="28"/>
                    <a:pt x="33" y="28"/>
                    <a:pt x="32" y="28"/>
                  </a:cubicBezTo>
                  <a:cubicBezTo>
                    <a:pt x="31" y="28"/>
                    <a:pt x="30" y="28"/>
                    <a:pt x="29" y="28"/>
                  </a:cubicBezTo>
                  <a:cubicBezTo>
                    <a:pt x="23" y="29"/>
                    <a:pt x="19" y="30"/>
                    <a:pt x="15" y="31"/>
                  </a:cubicBezTo>
                  <a:cubicBezTo>
                    <a:pt x="14" y="31"/>
                    <a:pt x="13" y="32"/>
                    <a:pt x="12" y="32"/>
                  </a:cubicBezTo>
                  <a:cubicBezTo>
                    <a:pt x="10" y="33"/>
                    <a:pt x="8" y="33"/>
                    <a:pt x="6" y="34"/>
                  </a:cubicBezTo>
                  <a:cubicBezTo>
                    <a:pt x="6" y="34"/>
                    <a:pt x="5" y="34"/>
                    <a:pt x="5"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5" name="Freeform 38"/>
            <p:cNvSpPr/>
            <p:nvPr/>
          </p:nvSpPr>
          <p:spPr bwMode="auto">
            <a:xfrm>
              <a:off x="7855097" y="2154042"/>
              <a:ext cx="260350" cy="269875"/>
            </a:xfrm>
            <a:custGeom>
              <a:avLst/>
              <a:gdLst>
                <a:gd name="T0" fmla="*/ 8 w 31"/>
                <a:gd name="T1" fmla="*/ 32 h 32"/>
                <a:gd name="T2" fmla="*/ 5 w 31"/>
                <a:gd name="T3" fmla="*/ 32 h 32"/>
                <a:gd name="T4" fmla="*/ 1 w 31"/>
                <a:gd name="T5" fmla="*/ 29 h 32"/>
                <a:gd name="T6" fmla="*/ 1 w 31"/>
                <a:gd name="T7" fmla="*/ 25 h 32"/>
                <a:gd name="T8" fmla="*/ 2 w 31"/>
                <a:gd name="T9" fmla="*/ 25 h 32"/>
                <a:gd name="T10" fmla="*/ 3 w 31"/>
                <a:gd name="T11" fmla="*/ 25 h 32"/>
                <a:gd name="T12" fmla="*/ 3 w 31"/>
                <a:gd name="T13" fmla="*/ 26 h 32"/>
                <a:gd name="T14" fmla="*/ 3 w 31"/>
                <a:gd name="T15" fmla="*/ 27 h 32"/>
                <a:gd name="T16" fmla="*/ 7 w 31"/>
                <a:gd name="T17" fmla="*/ 29 h 32"/>
                <a:gd name="T18" fmla="*/ 8 w 31"/>
                <a:gd name="T19" fmla="*/ 29 h 32"/>
                <a:gd name="T20" fmla="*/ 14 w 31"/>
                <a:gd name="T21" fmla="*/ 26 h 32"/>
                <a:gd name="T22" fmla="*/ 15 w 31"/>
                <a:gd name="T23" fmla="*/ 23 h 32"/>
                <a:gd name="T24" fmla="*/ 15 w 31"/>
                <a:gd name="T25" fmla="*/ 23 h 32"/>
                <a:gd name="T26" fmla="*/ 16 w 31"/>
                <a:gd name="T27" fmla="*/ 18 h 32"/>
                <a:gd name="T28" fmla="*/ 16 w 31"/>
                <a:gd name="T29" fmla="*/ 18 h 32"/>
                <a:gd name="T30" fmla="*/ 15 w 31"/>
                <a:gd name="T31" fmla="*/ 16 h 32"/>
                <a:gd name="T32" fmla="*/ 15 w 31"/>
                <a:gd name="T33" fmla="*/ 16 h 32"/>
                <a:gd name="T34" fmla="*/ 13 w 31"/>
                <a:gd name="T35" fmla="*/ 17 h 32"/>
                <a:gd name="T36" fmla="*/ 11 w 31"/>
                <a:gd name="T37" fmla="*/ 19 h 32"/>
                <a:gd name="T38" fmla="*/ 10 w 31"/>
                <a:gd name="T39" fmla="*/ 20 h 32"/>
                <a:gd name="T40" fmla="*/ 9 w 31"/>
                <a:gd name="T41" fmla="*/ 20 h 32"/>
                <a:gd name="T42" fmla="*/ 7 w 31"/>
                <a:gd name="T43" fmla="*/ 18 h 32"/>
                <a:gd name="T44" fmla="*/ 9 w 31"/>
                <a:gd name="T45" fmla="*/ 9 h 32"/>
                <a:gd name="T46" fmla="*/ 10 w 31"/>
                <a:gd name="T47" fmla="*/ 9 h 32"/>
                <a:gd name="T48" fmla="*/ 10 w 31"/>
                <a:gd name="T49" fmla="*/ 6 h 32"/>
                <a:gd name="T50" fmla="*/ 11 w 31"/>
                <a:gd name="T51" fmla="*/ 5 h 32"/>
                <a:gd name="T52" fmla="*/ 12 w 31"/>
                <a:gd name="T53" fmla="*/ 4 h 32"/>
                <a:gd name="T54" fmla="*/ 13 w 31"/>
                <a:gd name="T55" fmla="*/ 4 h 32"/>
                <a:gd name="T56" fmla="*/ 18 w 31"/>
                <a:gd name="T57" fmla="*/ 2 h 32"/>
                <a:gd name="T58" fmla="*/ 25 w 31"/>
                <a:gd name="T59" fmla="*/ 0 h 32"/>
                <a:gd name="T60" fmla="*/ 25 w 31"/>
                <a:gd name="T61" fmla="*/ 0 h 32"/>
                <a:gd name="T62" fmla="*/ 28 w 31"/>
                <a:gd name="T63" fmla="*/ 0 h 32"/>
                <a:gd name="T64" fmla="*/ 30 w 31"/>
                <a:gd name="T65" fmla="*/ 0 h 32"/>
                <a:gd name="T66" fmla="*/ 31 w 31"/>
                <a:gd name="T67" fmla="*/ 1 h 32"/>
                <a:gd name="T68" fmla="*/ 30 w 31"/>
                <a:gd name="T69" fmla="*/ 2 h 32"/>
                <a:gd name="T70" fmla="*/ 27 w 31"/>
                <a:gd name="T71" fmla="*/ 3 h 32"/>
                <a:gd name="T72" fmla="*/ 26 w 31"/>
                <a:gd name="T73" fmla="*/ 3 h 32"/>
                <a:gd name="T74" fmla="*/ 20 w 31"/>
                <a:gd name="T75" fmla="*/ 4 h 32"/>
                <a:gd name="T76" fmla="*/ 20 w 31"/>
                <a:gd name="T77" fmla="*/ 4 h 32"/>
                <a:gd name="T78" fmla="*/ 12 w 31"/>
                <a:gd name="T79" fmla="*/ 9 h 32"/>
                <a:gd name="T80" fmla="*/ 12 w 31"/>
                <a:gd name="T81" fmla="*/ 11 h 32"/>
                <a:gd name="T82" fmla="*/ 11 w 31"/>
                <a:gd name="T83" fmla="*/ 12 h 32"/>
                <a:gd name="T84" fmla="*/ 11 w 31"/>
                <a:gd name="T85" fmla="*/ 14 h 32"/>
                <a:gd name="T86" fmla="*/ 10 w 31"/>
                <a:gd name="T87" fmla="*/ 15 h 32"/>
                <a:gd name="T88" fmla="*/ 15 w 31"/>
                <a:gd name="T89" fmla="*/ 13 h 32"/>
                <a:gd name="T90" fmla="*/ 18 w 31"/>
                <a:gd name="T91" fmla="*/ 16 h 32"/>
                <a:gd name="T92" fmla="*/ 18 w 31"/>
                <a:gd name="T93" fmla="*/ 23 h 32"/>
                <a:gd name="T94" fmla="*/ 18 w 31"/>
                <a:gd name="T95" fmla="*/ 24 h 32"/>
                <a:gd name="T96" fmla="*/ 16 w 31"/>
                <a:gd name="T97" fmla="*/ 28 h 32"/>
                <a:gd name="T98" fmla="*/ 8 w 31"/>
                <a:gd name="T9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2">
                  <a:moveTo>
                    <a:pt x="8" y="32"/>
                  </a:moveTo>
                  <a:cubicBezTo>
                    <a:pt x="7" y="32"/>
                    <a:pt x="6" y="32"/>
                    <a:pt x="5" y="32"/>
                  </a:cubicBezTo>
                  <a:cubicBezTo>
                    <a:pt x="3" y="31"/>
                    <a:pt x="2" y="31"/>
                    <a:pt x="1" y="29"/>
                  </a:cubicBezTo>
                  <a:cubicBezTo>
                    <a:pt x="0" y="27"/>
                    <a:pt x="0" y="26"/>
                    <a:pt x="1" y="25"/>
                  </a:cubicBezTo>
                  <a:cubicBezTo>
                    <a:pt x="2" y="25"/>
                    <a:pt x="2" y="25"/>
                    <a:pt x="2" y="25"/>
                  </a:cubicBezTo>
                  <a:cubicBezTo>
                    <a:pt x="3" y="25"/>
                    <a:pt x="3" y="25"/>
                    <a:pt x="3" y="25"/>
                  </a:cubicBezTo>
                  <a:cubicBezTo>
                    <a:pt x="3" y="25"/>
                    <a:pt x="3" y="26"/>
                    <a:pt x="3" y="26"/>
                  </a:cubicBezTo>
                  <a:cubicBezTo>
                    <a:pt x="3" y="27"/>
                    <a:pt x="3" y="27"/>
                    <a:pt x="3" y="27"/>
                  </a:cubicBezTo>
                  <a:cubicBezTo>
                    <a:pt x="4" y="28"/>
                    <a:pt x="5" y="29"/>
                    <a:pt x="7" y="29"/>
                  </a:cubicBezTo>
                  <a:cubicBezTo>
                    <a:pt x="7" y="29"/>
                    <a:pt x="8" y="29"/>
                    <a:pt x="8" y="29"/>
                  </a:cubicBezTo>
                  <a:cubicBezTo>
                    <a:pt x="9" y="29"/>
                    <a:pt x="12" y="29"/>
                    <a:pt x="14" y="26"/>
                  </a:cubicBezTo>
                  <a:cubicBezTo>
                    <a:pt x="15" y="26"/>
                    <a:pt x="15" y="24"/>
                    <a:pt x="15" y="23"/>
                  </a:cubicBezTo>
                  <a:cubicBezTo>
                    <a:pt x="15" y="23"/>
                    <a:pt x="15" y="23"/>
                    <a:pt x="15" y="23"/>
                  </a:cubicBezTo>
                  <a:cubicBezTo>
                    <a:pt x="15" y="21"/>
                    <a:pt x="16" y="19"/>
                    <a:pt x="16" y="18"/>
                  </a:cubicBezTo>
                  <a:cubicBezTo>
                    <a:pt x="16" y="18"/>
                    <a:pt x="16" y="18"/>
                    <a:pt x="16" y="18"/>
                  </a:cubicBezTo>
                  <a:cubicBezTo>
                    <a:pt x="16" y="17"/>
                    <a:pt x="15" y="16"/>
                    <a:pt x="15" y="16"/>
                  </a:cubicBezTo>
                  <a:cubicBezTo>
                    <a:pt x="15" y="16"/>
                    <a:pt x="15" y="16"/>
                    <a:pt x="15" y="16"/>
                  </a:cubicBezTo>
                  <a:cubicBezTo>
                    <a:pt x="15" y="16"/>
                    <a:pt x="14" y="16"/>
                    <a:pt x="13" y="17"/>
                  </a:cubicBezTo>
                  <a:cubicBezTo>
                    <a:pt x="12" y="17"/>
                    <a:pt x="12" y="18"/>
                    <a:pt x="11" y="19"/>
                  </a:cubicBezTo>
                  <a:cubicBezTo>
                    <a:pt x="10" y="19"/>
                    <a:pt x="10" y="19"/>
                    <a:pt x="10" y="20"/>
                  </a:cubicBezTo>
                  <a:cubicBezTo>
                    <a:pt x="9" y="20"/>
                    <a:pt x="9" y="20"/>
                    <a:pt x="9" y="20"/>
                  </a:cubicBezTo>
                  <a:cubicBezTo>
                    <a:pt x="8" y="20"/>
                    <a:pt x="7" y="19"/>
                    <a:pt x="7" y="18"/>
                  </a:cubicBezTo>
                  <a:cubicBezTo>
                    <a:pt x="7" y="15"/>
                    <a:pt x="8" y="12"/>
                    <a:pt x="9" y="9"/>
                  </a:cubicBezTo>
                  <a:cubicBezTo>
                    <a:pt x="9" y="9"/>
                    <a:pt x="10" y="9"/>
                    <a:pt x="10" y="9"/>
                  </a:cubicBezTo>
                  <a:cubicBezTo>
                    <a:pt x="10" y="8"/>
                    <a:pt x="10" y="7"/>
                    <a:pt x="10" y="6"/>
                  </a:cubicBezTo>
                  <a:cubicBezTo>
                    <a:pt x="11" y="6"/>
                    <a:pt x="11" y="5"/>
                    <a:pt x="11" y="5"/>
                  </a:cubicBezTo>
                  <a:cubicBezTo>
                    <a:pt x="11" y="4"/>
                    <a:pt x="12" y="4"/>
                    <a:pt x="12" y="4"/>
                  </a:cubicBezTo>
                  <a:cubicBezTo>
                    <a:pt x="12" y="4"/>
                    <a:pt x="12" y="4"/>
                    <a:pt x="13" y="4"/>
                  </a:cubicBezTo>
                  <a:cubicBezTo>
                    <a:pt x="14" y="3"/>
                    <a:pt x="16" y="2"/>
                    <a:pt x="18" y="2"/>
                  </a:cubicBezTo>
                  <a:cubicBezTo>
                    <a:pt x="20" y="1"/>
                    <a:pt x="22" y="1"/>
                    <a:pt x="25" y="0"/>
                  </a:cubicBezTo>
                  <a:cubicBezTo>
                    <a:pt x="25" y="0"/>
                    <a:pt x="25" y="0"/>
                    <a:pt x="25" y="0"/>
                  </a:cubicBezTo>
                  <a:cubicBezTo>
                    <a:pt x="26" y="0"/>
                    <a:pt x="27" y="0"/>
                    <a:pt x="28" y="0"/>
                  </a:cubicBezTo>
                  <a:cubicBezTo>
                    <a:pt x="29" y="0"/>
                    <a:pt x="30" y="0"/>
                    <a:pt x="30" y="0"/>
                  </a:cubicBezTo>
                  <a:cubicBezTo>
                    <a:pt x="31" y="0"/>
                    <a:pt x="31" y="1"/>
                    <a:pt x="31" y="1"/>
                  </a:cubicBezTo>
                  <a:cubicBezTo>
                    <a:pt x="31" y="2"/>
                    <a:pt x="31" y="2"/>
                    <a:pt x="30" y="2"/>
                  </a:cubicBezTo>
                  <a:cubicBezTo>
                    <a:pt x="29" y="3"/>
                    <a:pt x="28" y="3"/>
                    <a:pt x="27" y="3"/>
                  </a:cubicBezTo>
                  <a:cubicBezTo>
                    <a:pt x="26" y="3"/>
                    <a:pt x="26" y="3"/>
                    <a:pt x="26" y="3"/>
                  </a:cubicBezTo>
                  <a:cubicBezTo>
                    <a:pt x="23" y="4"/>
                    <a:pt x="21" y="4"/>
                    <a:pt x="20" y="4"/>
                  </a:cubicBezTo>
                  <a:cubicBezTo>
                    <a:pt x="20" y="4"/>
                    <a:pt x="20" y="4"/>
                    <a:pt x="20" y="4"/>
                  </a:cubicBezTo>
                  <a:cubicBezTo>
                    <a:pt x="17" y="5"/>
                    <a:pt x="12" y="7"/>
                    <a:pt x="12" y="9"/>
                  </a:cubicBezTo>
                  <a:cubicBezTo>
                    <a:pt x="12" y="10"/>
                    <a:pt x="12" y="10"/>
                    <a:pt x="12" y="11"/>
                  </a:cubicBezTo>
                  <a:cubicBezTo>
                    <a:pt x="12" y="11"/>
                    <a:pt x="12" y="11"/>
                    <a:pt x="11" y="12"/>
                  </a:cubicBezTo>
                  <a:cubicBezTo>
                    <a:pt x="11" y="12"/>
                    <a:pt x="11" y="13"/>
                    <a:pt x="11" y="14"/>
                  </a:cubicBezTo>
                  <a:cubicBezTo>
                    <a:pt x="11" y="14"/>
                    <a:pt x="10" y="15"/>
                    <a:pt x="10" y="15"/>
                  </a:cubicBezTo>
                  <a:cubicBezTo>
                    <a:pt x="12" y="14"/>
                    <a:pt x="14" y="13"/>
                    <a:pt x="15" y="13"/>
                  </a:cubicBezTo>
                  <a:cubicBezTo>
                    <a:pt x="16" y="13"/>
                    <a:pt x="18" y="14"/>
                    <a:pt x="18" y="16"/>
                  </a:cubicBezTo>
                  <a:cubicBezTo>
                    <a:pt x="19" y="18"/>
                    <a:pt x="19" y="21"/>
                    <a:pt x="18" y="23"/>
                  </a:cubicBezTo>
                  <a:cubicBezTo>
                    <a:pt x="18" y="23"/>
                    <a:pt x="18" y="23"/>
                    <a:pt x="18" y="24"/>
                  </a:cubicBezTo>
                  <a:cubicBezTo>
                    <a:pt x="18" y="25"/>
                    <a:pt x="17" y="27"/>
                    <a:pt x="16" y="28"/>
                  </a:cubicBezTo>
                  <a:cubicBezTo>
                    <a:pt x="15" y="31"/>
                    <a:pt x="11" y="32"/>
                    <a:pt x="8" y="32"/>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6" name="Freeform 39"/>
            <p:cNvSpPr>
              <a:spLocks noEditPoints="1"/>
            </p:cNvSpPr>
            <p:nvPr/>
          </p:nvSpPr>
          <p:spPr bwMode="auto">
            <a:xfrm>
              <a:off x="8090047" y="2154042"/>
              <a:ext cx="100013" cy="134938"/>
            </a:xfrm>
            <a:custGeom>
              <a:avLst/>
              <a:gdLst>
                <a:gd name="T0" fmla="*/ 4 w 12"/>
                <a:gd name="T1" fmla="*/ 16 h 16"/>
                <a:gd name="T2" fmla="*/ 0 w 12"/>
                <a:gd name="T3" fmla="*/ 12 h 16"/>
                <a:gd name="T4" fmla="*/ 0 w 12"/>
                <a:gd name="T5" fmla="*/ 10 h 16"/>
                <a:gd name="T6" fmla="*/ 1 w 12"/>
                <a:gd name="T7" fmla="*/ 5 h 16"/>
                <a:gd name="T8" fmla="*/ 6 w 12"/>
                <a:gd name="T9" fmla="*/ 0 h 16"/>
                <a:gd name="T10" fmla="*/ 9 w 12"/>
                <a:gd name="T11" fmla="*/ 2 h 16"/>
                <a:gd name="T12" fmla="*/ 9 w 12"/>
                <a:gd name="T13" fmla="*/ 3 h 16"/>
                <a:gd name="T14" fmla="*/ 9 w 12"/>
                <a:gd name="T15" fmla="*/ 3 h 16"/>
                <a:gd name="T16" fmla="*/ 11 w 12"/>
                <a:gd name="T17" fmla="*/ 5 h 16"/>
                <a:gd name="T18" fmla="*/ 8 w 12"/>
                <a:gd name="T19" fmla="*/ 13 h 16"/>
                <a:gd name="T20" fmla="*/ 6 w 12"/>
                <a:gd name="T21" fmla="*/ 14 h 16"/>
                <a:gd name="T22" fmla="*/ 6 w 12"/>
                <a:gd name="T23" fmla="*/ 15 h 16"/>
                <a:gd name="T24" fmla="*/ 5 w 12"/>
                <a:gd name="T25" fmla="*/ 16 h 16"/>
                <a:gd name="T26" fmla="*/ 4 w 12"/>
                <a:gd name="T27" fmla="*/ 16 h 16"/>
                <a:gd name="T28" fmla="*/ 3 w 12"/>
                <a:gd name="T29" fmla="*/ 11 h 16"/>
                <a:gd name="T30" fmla="*/ 4 w 12"/>
                <a:gd name="T31" fmla="*/ 12 h 16"/>
                <a:gd name="T32" fmla="*/ 4 w 12"/>
                <a:gd name="T33" fmla="*/ 12 h 16"/>
                <a:gd name="T34" fmla="*/ 6 w 12"/>
                <a:gd name="T35" fmla="*/ 11 h 16"/>
                <a:gd name="T36" fmla="*/ 8 w 12"/>
                <a:gd name="T37" fmla="*/ 8 h 16"/>
                <a:gd name="T38" fmla="*/ 8 w 12"/>
                <a:gd name="T39" fmla="*/ 6 h 16"/>
                <a:gd name="T40" fmla="*/ 8 w 12"/>
                <a:gd name="T41" fmla="*/ 6 h 16"/>
                <a:gd name="T42" fmla="*/ 7 w 12"/>
                <a:gd name="T43" fmla="*/ 6 h 16"/>
                <a:gd name="T44" fmla="*/ 4 w 12"/>
                <a:gd name="T45" fmla="*/ 10 h 16"/>
                <a:gd name="T46" fmla="*/ 3 w 12"/>
                <a:gd name="T4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6">
                  <a:moveTo>
                    <a:pt x="4" y="16"/>
                  </a:moveTo>
                  <a:cubicBezTo>
                    <a:pt x="2" y="16"/>
                    <a:pt x="1" y="14"/>
                    <a:pt x="0" y="12"/>
                  </a:cubicBezTo>
                  <a:cubicBezTo>
                    <a:pt x="0" y="12"/>
                    <a:pt x="0" y="11"/>
                    <a:pt x="0" y="10"/>
                  </a:cubicBezTo>
                  <a:cubicBezTo>
                    <a:pt x="0" y="8"/>
                    <a:pt x="1" y="6"/>
                    <a:pt x="1" y="5"/>
                  </a:cubicBezTo>
                  <a:cubicBezTo>
                    <a:pt x="2" y="3"/>
                    <a:pt x="4" y="0"/>
                    <a:pt x="6" y="0"/>
                  </a:cubicBezTo>
                  <a:cubicBezTo>
                    <a:pt x="7" y="0"/>
                    <a:pt x="8" y="1"/>
                    <a:pt x="9" y="2"/>
                  </a:cubicBezTo>
                  <a:cubicBezTo>
                    <a:pt x="9" y="2"/>
                    <a:pt x="9" y="3"/>
                    <a:pt x="9" y="3"/>
                  </a:cubicBezTo>
                  <a:cubicBezTo>
                    <a:pt x="9" y="3"/>
                    <a:pt x="9" y="3"/>
                    <a:pt x="9" y="3"/>
                  </a:cubicBezTo>
                  <a:cubicBezTo>
                    <a:pt x="10" y="3"/>
                    <a:pt x="10" y="4"/>
                    <a:pt x="11" y="5"/>
                  </a:cubicBezTo>
                  <a:cubicBezTo>
                    <a:pt x="12" y="7"/>
                    <a:pt x="11" y="10"/>
                    <a:pt x="8" y="13"/>
                  </a:cubicBezTo>
                  <a:cubicBezTo>
                    <a:pt x="7" y="13"/>
                    <a:pt x="7" y="14"/>
                    <a:pt x="6" y="14"/>
                  </a:cubicBezTo>
                  <a:cubicBezTo>
                    <a:pt x="6" y="14"/>
                    <a:pt x="6" y="15"/>
                    <a:pt x="6" y="15"/>
                  </a:cubicBezTo>
                  <a:cubicBezTo>
                    <a:pt x="6" y="15"/>
                    <a:pt x="6" y="16"/>
                    <a:pt x="5" y="16"/>
                  </a:cubicBezTo>
                  <a:cubicBezTo>
                    <a:pt x="5" y="16"/>
                    <a:pt x="5" y="16"/>
                    <a:pt x="4" y="16"/>
                  </a:cubicBezTo>
                  <a:close/>
                  <a:moveTo>
                    <a:pt x="3" y="11"/>
                  </a:moveTo>
                  <a:cubicBezTo>
                    <a:pt x="4" y="11"/>
                    <a:pt x="4" y="12"/>
                    <a:pt x="4" y="12"/>
                  </a:cubicBezTo>
                  <a:cubicBezTo>
                    <a:pt x="4" y="12"/>
                    <a:pt x="4" y="12"/>
                    <a:pt x="4" y="12"/>
                  </a:cubicBezTo>
                  <a:cubicBezTo>
                    <a:pt x="4" y="12"/>
                    <a:pt x="5" y="11"/>
                    <a:pt x="6" y="11"/>
                  </a:cubicBezTo>
                  <a:cubicBezTo>
                    <a:pt x="7" y="10"/>
                    <a:pt x="8" y="9"/>
                    <a:pt x="8" y="8"/>
                  </a:cubicBezTo>
                  <a:cubicBezTo>
                    <a:pt x="8" y="7"/>
                    <a:pt x="8" y="7"/>
                    <a:pt x="8" y="6"/>
                  </a:cubicBezTo>
                  <a:cubicBezTo>
                    <a:pt x="8" y="6"/>
                    <a:pt x="8" y="6"/>
                    <a:pt x="8" y="6"/>
                  </a:cubicBezTo>
                  <a:cubicBezTo>
                    <a:pt x="8" y="6"/>
                    <a:pt x="8" y="6"/>
                    <a:pt x="7" y="6"/>
                  </a:cubicBezTo>
                  <a:cubicBezTo>
                    <a:pt x="6" y="6"/>
                    <a:pt x="4" y="8"/>
                    <a:pt x="4" y="10"/>
                  </a:cubicBezTo>
                  <a:cubicBezTo>
                    <a:pt x="4" y="10"/>
                    <a:pt x="3" y="11"/>
                    <a:pt x="3" y="11"/>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7" name="Freeform 40"/>
            <p:cNvSpPr>
              <a:spLocks noEditPoints="1"/>
            </p:cNvSpPr>
            <p:nvPr/>
          </p:nvSpPr>
          <p:spPr bwMode="auto">
            <a:xfrm>
              <a:off x="8072585" y="2146104"/>
              <a:ext cx="209550" cy="319088"/>
            </a:xfrm>
            <a:custGeom>
              <a:avLst/>
              <a:gdLst>
                <a:gd name="T0" fmla="*/ 2 w 25"/>
                <a:gd name="T1" fmla="*/ 38 h 38"/>
                <a:gd name="T2" fmla="*/ 0 w 25"/>
                <a:gd name="T3" fmla="*/ 37 h 38"/>
                <a:gd name="T4" fmla="*/ 0 w 25"/>
                <a:gd name="T5" fmla="*/ 36 h 38"/>
                <a:gd name="T6" fmla="*/ 8 w 25"/>
                <a:gd name="T7" fmla="*/ 21 h 38"/>
                <a:gd name="T8" fmla="*/ 11 w 25"/>
                <a:gd name="T9" fmla="*/ 17 h 38"/>
                <a:gd name="T10" fmla="*/ 14 w 25"/>
                <a:gd name="T11" fmla="*/ 11 h 38"/>
                <a:gd name="T12" fmla="*/ 22 w 25"/>
                <a:gd name="T13" fmla="*/ 0 h 38"/>
                <a:gd name="T14" fmla="*/ 23 w 25"/>
                <a:gd name="T15" fmla="*/ 0 h 38"/>
                <a:gd name="T16" fmla="*/ 24 w 25"/>
                <a:gd name="T17" fmla="*/ 1 h 38"/>
                <a:gd name="T18" fmla="*/ 24 w 25"/>
                <a:gd name="T19" fmla="*/ 2 h 38"/>
                <a:gd name="T20" fmla="*/ 24 w 25"/>
                <a:gd name="T21" fmla="*/ 3 h 38"/>
                <a:gd name="T22" fmla="*/ 23 w 25"/>
                <a:gd name="T23" fmla="*/ 4 h 38"/>
                <a:gd name="T24" fmla="*/ 22 w 25"/>
                <a:gd name="T25" fmla="*/ 5 h 38"/>
                <a:gd name="T26" fmla="*/ 22 w 25"/>
                <a:gd name="T27" fmla="*/ 5 h 38"/>
                <a:gd name="T28" fmla="*/ 17 w 25"/>
                <a:gd name="T29" fmla="*/ 13 h 38"/>
                <a:gd name="T30" fmla="*/ 14 w 25"/>
                <a:gd name="T31" fmla="*/ 18 h 38"/>
                <a:gd name="T32" fmla="*/ 11 w 25"/>
                <a:gd name="T33" fmla="*/ 22 h 38"/>
                <a:gd name="T34" fmla="*/ 7 w 25"/>
                <a:gd name="T35" fmla="*/ 27 h 38"/>
                <a:gd name="T36" fmla="*/ 4 w 25"/>
                <a:gd name="T37" fmla="*/ 33 h 38"/>
                <a:gd name="T38" fmla="*/ 10 w 25"/>
                <a:gd name="T39" fmla="*/ 28 h 38"/>
                <a:gd name="T40" fmla="*/ 12 w 25"/>
                <a:gd name="T41" fmla="*/ 23 h 38"/>
                <a:gd name="T42" fmla="*/ 17 w 25"/>
                <a:gd name="T43" fmla="*/ 18 h 38"/>
                <a:gd name="T44" fmla="*/ 18 w 25"/>
                <a:gd name="T45" fmla="*/ 17 h 38"/>
                <a:gd name="T46" fmla="*/ 19 w 25"/>
                <a:gd name="T47" fmla="*/ 18 h 38"/>
                <a:gd name="T48" fmla="*/ 20 w 25"/>
                <a:gd name="T49" fmla="*/ 20 h 38"/>
                <a:gd name="T50" fmla="*/ 19 w 25"/>
                <a:gd name="T51" fmla="*/ 20 h 38"/>
                <a:gd name="T52" fmla="*/ 22 w 25"/>
                <a:gd name="T53" fmla="*/ 23 h 38"/>
                <a:gd name="T54" fmla="*/ 19 w 25"/>
                <a:gd name="T55" fmla="*/ 30 h 38"/>
                <a:gd name="T56" fmla="*/ 15 w 25"/>
                <a:gd name="T57" fmla="*/ 32 h 38"/>
                <a:gd name="T58" fmla="*/ 13 w 25"/>
                <a:gd name="T59" fmla="*/ 32 h 38"/>
                <a:gd name="T60" fmla="*/ 13 w 25"/>
                <a:gd name="T61" fmla="*/ 33 h 38"/>
                <a:gd name="T62" fmla="*/ 12 w 25"/>
                <a:gd name="T63" fmla="*/ 34 h 38"/>
                <a:gd name="T64" fmla="*/ 11 w 25"/>
                <a:gd name="T65" fmla="*/ 33 h 38"/>
                <a:gd name="T66" fmla="*/ 10 w 25"/>
                <a:gd name="T67" fmla="*/ 32 h 38"/>
                <a:gd name="T68" fmla="*/ 2 w 25"/>
                <a:gd name="T69" fmla="*/ 38 h 38"/>
                <a:gd name="T70" fmla="*/ 2 w 25"/>
                <a:gd name="T71" fmla="*/ 38 h 38"/>
                <a:gd name="T72" fmla="*/ 14 w 25"/>
                <a:gd name="T73" fmla="*/ 28 h 38"/>
                <a:gd name="T74" fmla="*/ 14 w 25"/>
                <a:gd name="T75" fmla="*/ 29 h 38"/>
                <a:gd name="T76" fmla="*/ 14 w 25"/>
                <a:gd name="T77" fmla="*/ 29 h 38"/>
                <a:gd name="T78" fmla="*/ 14 w 25"/>
                <a:gd name="T79" fmla="*/ 29 h 38"/>
                <a:gd name="T80" fmla="*/ 18 w 25"/>
                <a:gd name="T81" fmla="*/ 26 h 38"/>
                <a:gd name="T82" fmla="*/ 18 w 25"/>
                <a:gd name="T83" fmla="*/ 26 h 38"/>
                <a:gd name="T84" fmla="*/ 19 w 25"/>
                <a:gd name="T85" fmla="*/ 24 h 38"/>
                <a:gd name="T86" fmla="*/ 18 w 25"/>
                <a:gd name="T87" fmla="*/ 23 h 38"/>
                <a:gd name="T88" fmla="*/ 17 w 25"/>
                <a:gd name="T89" fmla="*/ 24 h 38"/>
                <a:gd name="T90" fmla="*/ 14 w 25"/>
                <a:gd name="T9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38">
                  <a:moveTo>
                    <a:pt x="2" y="38"/>
                  </a:moveTo>
                  <a:cubicBezTo>
                    <a:pt x="1" y="38"/>
                    <a:pt x="1" y="38"/>
                    <a:pt x="0" y="37"/>
                  </a:cubicBezTo>
                  <a:cubicBezTo>
                    <a:pt x="0" y="37"/>
                    <a:pt x="0" y="36"/>
                    <a:pt x="0" y="36"/>
                  </a:cubicBezTo>
                  <a:cubicBezTo>
                    <a:pt x="1" y="30"/>
                    <a:pt x="4" y="25"/>
                    <a:pt x="8" y="21"/>
                  </a:cubicBezTo>
                  <a:cubicBezTo>
                    <a:pt x="9" y="19"/>
                    <a:pt x="10" y="18"/>
                    <a:pt x="11" y="17"/>
                  </a:cubicBezTo>
                  <a:cubicBezTo>
                    <a:pt x="12" y="15"/>
                    <a:pt x="13" y="13"/>
                    <a:pt x="14" y="11"/>
                  </a:cubicBezTo>
                  <a:cubicBezTo>
                    <a:pt x="16" y="7"/>
                    <a:pt x="18" y="3"/>
                    <a:pt x="22" y="0"/>
                  </a:cubicBezTo>
                  <a:cubicBezTo>
                    <a:pt x="22" y="0"/>
                    <a:pt x="23" y="0"/>
                    <a:pt x="23" y="0"/>
                  </a:cubicBezTo>
                  <a:cubicBezTo>
                    <a:pt x="24" y="0"/>
                    <a:pt x="24" y="0"/>
                    <a:pt x="24" y="1"/>
                  </a:cubicBezTo>
                  <a:cubicBezTo>
                    <a:pt x="25" y="1"/>
                    <a:pt x="25" y="2"/>
                    <a:pt x="24" y="2"/>
                  </a:cubicBezTo>
                  <a:cubicBezTo>
                    <a:pt x="24" y="3"/>
                    <a:pt x="24" y="3"/>
                    <a:pt x="24" y="3"/>
                  </a:cubicBezTo>
                  <a:cubicBezTo>
                    <a:pt x="24" y="3"/>
                    <a:pt x="23" y="4"/>
                    <a:pt x="23" y="4"/>
                  </a:cubicBezTo>
                  <a:cubicBezTo>
                    <a:pt x="23" y="5"/>
                    <a:pt x="22" y="5"/>
                    <a:pt x="22" y="5"/>
                  </a:cubicBezTo>
                  <a:cubicBezTo>
                    <a:pt x="22" y="5"/>
                    <a:pt x="22" y="5"/>
                    <a:pt x="22" y="5"/>
                  </a:cubicBezTo>
                  <a:cubicBezTo>
                    <a:pt x="20" y="7"/>
                    <a:pt x="18" y="10"/>
                    <a:pt x="17" y="13"/>
                  </a:cubicBezTo>
                  <a:cubicBezTo>
                    <a:pt x="16" y="15"/>
                    <a:pt x="15" y="17"/>
                    <a:pt x="14" y="18"/>
                  </a:cubicBezTo>
                  <a:cubicBezTo>
                    <a:pt x="13" y="20"/>
                    <a:pt x="12" y="21"/>
                    <a:pt x="11" y="22"/>
                  </a:cubicBezTo>
                  <a:cubicBezTo>
                    <a:pt x="10" y="24"/>
                    <a:pt x="8" y="25"/>
                    <a:pt x="7" y="27"/>
                  </a:cubicBezTo>
                  <a:cubicBezTo>
                    <a:pt x="6" y="29"/>
                    <a:pt x="5" y="31"/>
                    <a:pt x="4" y="33"/>
                  </a:cubicBezTo>
                  <a:cubicBezTo>
                    <a:pt x="6" y="32"/>
                    <a:pt x="8" y="30"/>
                    <a:pt x="10" y="28"/>
                  </a:cubicBezTo>
                  <a:cubicBezTo>
                    <a:pt x="10" y="26"/>
                    <a:pt x="11" y="25"/>
                    <a:pt x="12" y="23"/>
                  </a:cubicBezTo>
                  <a:cubicBezTo>
                    <a:pt x="14" y="21"/>
                    <a:pt x="16" y="19"/>
                    <a:pt x="17" y="18"/>
                  </a:cubicBezTo>
                  <a:cubicBezTo>
                    <a:pt x="17" y="17"/>
                    <a:pt x="18" y="17"/>
                    <a:pt x="18" y="17"/>
                  </a:cubicBezTo>
                  <a:cubicBezTo>
                    <a:pt x="19" y="17"/>
                    <a:pt x="19" y="18"/>
                    <a:pt x="19" y="18"/>
                  </a:cubicBezTo>
                  <a:cubicBezTo>
                    <a:pt x="20" y="19"/>
                    <a:pt x="20" y="19"/>
                    <a:pt x="20" y="20"/>
                  </a:cubicBezTo>
                  <a:cubicBezTo>
                    <a:pt x="19" y="20"/>
                    <a:pt x="19" y="20"/>
                    <a:pt x="19" y="20"/>
                  </a:cubicBezTo>
                  <a:cubicBezTo>
                    <a:pt x="21" y="20"/>
                    <a:pt x="22" y="21"/>
                    <a:pt x="22" y="23"/>
                  </a:cubicBezTo>
                  <a:cubicBezTo>
                    <a:pt x="22" y="25"/>
                    <a:pt x="21" y="28"/>
                    <a:pt x="19" y="30"/>
                  </a:cubicBezTo>
                  <a:cubicBezTo>
                    <a:pt x="19" y="30"/>
                    <a:pt x="17" y="32"/>
                    <a:pt x="15" y="32"/>
                  </a:cubicBezTo>
                  <a:cubicBezTo>
                    <a:pt x="14" y="32"/>
                    <a:pt x="14" y="32"/>
                    <a:pt x="13" y="32"/>
                  </a:cubicBezTo>
                  <a:cubicBezTo>
                    <a:pt x="13" y="33"/>
                    <a:pt x="13" y="33"/>
                    <a:pt x="13" y="33"/>
                  </a:cubicBezTo>
                  <a:cubicBezTo>
                    <a:pt x="13" y="33"/>
                    <a:pt x="12" y="34"/>
                    <a:pt x="12" y="34"/>
                  </a:cubicBezTo>
                  <a:cubicBezTo>
                    <a:pt x="11" y="34"/>
                    <a:pt x="11" y="33"/>
                    <a:pt x="11" y="33"/>
                  </a:cubicBezTo>
                  <a:cubicBezTo>
                    <a:pt x="10" y="33"/>
                    <a:pt x="10" y="32"/>
                    <a:pt x="10" y="32"/>
                  </a:cubicBezTo>
                  <a:cubicBezTo>
                    <a:pt x="8" y="34"/>
                    <a:pt x="5" y="36"/>
                    <a:pt x="2" y="38"/>
                  </a:cubicBezTo>
                  <a:cubicBezTo>
                    <a:pt x="2" y="38"/>
                    <a:pt x="2" y="38"/>
                    <a:pt x="2" y="38"/>
                  </a:cubicBezTo>
                  <a:close/>
                  <a:moveTo>
                    <a:pt x="14" y="28"/>
                  </a:moveTo>
                  <a:cubicBezTo>
                    <a:pt x="14" y="29"/>
                    <a:pt x="14" y="29"/>
                    <a:pt x="14" y="29"/>
                  </a:cubicBezTo>
                  <a:cubicBezTo>
                    <a:pt x="14" y="29"/>
                    <a:pt x="14" y="29"/>
                    <a:pt x="14" y="29"/>
                  </a:cubicBezTo>
                  <a:cubicBezTo>
                    <a:pt x="14" y="29"/>
                    <a:pt x="14" y="29"/>
                    <a:pt x="14" y="29"/>
                  </a:cubicBezTo>
                  <a:cubicBezTo>
                    <a:pt x="16" y="29"/>
                    <a:pt x="17" y="27"/>
                    <a:pt x="18" y="26"/>
                  </a:cubicBezTo>
                  <a:cubicBezTo>
                    <a:pt x="18" y="26"/>
                    <a:pt x="18" y="26"/>
                    <a:pt x="18" y="26"/>
                  </a:cubicBezTo>
                  <a:cubicBezTo>
                    <a:pt x="19" y="24"/>
                    <a:pt x="19" y="24"/>
                    <a:pt x="19" y="24"/>
                  </a:cubicBezTo>
                  <a:cubicBezTo>
                    <a:pt x="19" y="24"/>
                    <a:pt x="18" y="23"/>
                    <a:pt x="18" y="23"/>
                  </a:cubicBezTo>
                  <a:cubicBezTo>
                    <a:pt x="18" y="23"/>
                    <a:pt x="18" y="24"/>
                    <a:pt x="17" y="24"/>
                  </a:cubicBezTo>
                  <a:cubicBezTo>
                    <a:pt x="17" y="25"/>
                    <a:pt x="15" y="26"/>
                    <a:pt x="14" y="28"/>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68" name="Freeform 42"/>
            <p:cNvSpPr/>
            <p:nvPr/>
          </p:nvSpPr>
          <p:spPr bwMode="auto">
            <a:xfrm>
              <a:off x="10403035" y="4003479"/>
              <a:ext cx="134938" cy="33338"/>
            </a:xfrm>
            <a:custGeom>
              <a:avLst/>
              <a:gdLst>
                <a:gd name="T0" fmla="*/ 11 w 16"/>
                <a:gd name="T1" fmla="*/ 4 h 4"/>
                <a:gd name="T2" fmla="*/ 9 w 16"/>
                <a:gd name="T3" fmla="*/ 4 h 4"/>
                <a:gd name="T4" fmla="*/ 8 w 16"/>
                <a:gd name="T5" fmla="*/ 4 h 4"/>
                <a:gd name="T6" fmla="*/ 1 w 16"/>
                <a:gd name="T7" fmla="*/ 3 h 4"/>
                <a:gd name="T8" fmla="*/ 0 w 16"/>
                <a:gd name="T9" fmla="*/ 1 h 4"/>
                <a:gd name="T10" fmla="*/ 2 w 16"/>
                <a:gd name="T11" fmla="*/ 0 h 4"/>
                <a:gd name="T12" fmla="*/ 2 w 16"/>
                <a:gd name="T13" fmla="*/ 0 h 4"/>
                <a:gd name="T14" fmla="*/ 9 w 16"/>
                <a:gd name="T15" fmla="*/ 1 h 4"/>
                <a:gd name="T16" fmla="*/ 9 w 16"/>
                <a:gd name="T17" fmla="*/ 1 h 4"/>
                <a:gd name="T18" fmla="*/ 11 w 16"/>
                <a:gd name="T19" fmla="*/ 1 h 4"/>
                <a:gd name="T20" fmla="*/ 13 w 16"/>
                <a:gd name="T21" fmla="*/ 1 h 4"/>
                <a:gd name="T22" fmla="*/ 15 w 16"/>
                <a:gd name="T23" fmla="*/ 1 h 4"/>
                <a:gd name="T24" fmla="*/ 16 w 16"/>
                <a:gd name="T25" fmla="*/ 2 h 4"/>
                <a:gd name="T26" fmla="*/ 15 w 16"/>
                <a:gd name="T27" fmla="*/ 3 h 4"/>
                <a:gd name="T28" fmla="*/ 11 w 1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4">
                  <a:moveTo>
                    <a:pt x="11" y="4"/>
                  </a:moveTo>
                  <a:cubicBezTo>
                    <a:pt x="10" y="4"/>
                    <a:pt x="10" y="4"/>
                    <a:pt x="9" y="4"/>
                  </a:cubicBezTo>
                  <a:cubicBezTo>
                    <a:pt x="8" y="4"/>
                    <a:pt x="8" y="4"/>
                    <a:pt x="8" y="4"/>
                  </a:cubicBezTo>
                  <a:cubicBezTo>
                    <a:pt x="6" y="4"/>
                    <a:pt x="4" y="4"/>
                    <a:pt x="1" y="3"/>
                  </a:cubicBezTo>
                  <a:cubicBezTo>
                    <a:pt x="0" y="3"/>
                    <a:pt x="0" y="2"/>
                    <a:pt x="0" y="1"/>
                  </a:cubicBezTo>
                  <a:cubicBezTo>
                    <a:pt x="0" y="1"/>
                    <a:pt x="1" y="0"/>
                    <a:pt x="2" y="0"/>
                  </a:cubicBezTo>
                  <a:cubicBezTo>
                    <a:pt x="2" y="0"/>
                    <a:pt x="2" y="0"/>
                    <a:pt x="2" y="0"/>
                  </a:cubicBezTo>
                  <a:cubicBezTo>
                    <a:pt x="4" y="1"/>
                    <a:pt x="7" y="1"/>
                    <a:pt x="9" y="1"/>
                  </a:cubicBezTo>
                  <a:cubicBezTo>
                    <a:pt x="9" y="1"/>
                    <a:pt x="9" y="1"/>
                    <a:pt x="9" y="1"/>
                  </a:cubicBezTo>
                  <a:cubicBezTo>
                    <a:pt x="10" y="1"/>
                    <a:pt x="10" y="1"/>
                    <a:pt x="11" y="1"/>
                  </a:cubicBezTo>
                  <a:cubicBezTo>
                    <a:pt x="12" y="1"/>
                    <a:pt x="12" y="1"/>
                    <a:pt x="13" y="1"/>
                  </a:cubicBezTo>
                  <a:cubicBezTo>
                    <a:pt x="14" y="1"/>
                    <a:pt x="14" y="1"/>
                    <a:pt x="15" y="1"/>
                  </a:cubicBezTo>
                  <a:cubicBezTo>
                    <a:pt x="16" y="1"/>
                    <a:pt x="16" y="2"/>
                    <a:pt x="16" y="2"/>
                  </a:cubicBezTo>
                  <a:cubicBezTo>
                    <a:pt x="16" y="3"/>
                    <a:pt x="16" y="3"/>
                    <a:pt x="15" y="3"/>
                  </a:cubicBezTo>
                  <a:cubicBezTo>
                    <a:pt x="14" y="4"/>
                    <a:pt x="12" y="4"/>
                    <a:pt x="11" y="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9" name="Freeform 43"/>
            <p:cNvSpPr/>
            <p:nvPr/>
          </p:nvSpPr>
          <p:spPr bwMode="auto">
            <a:xfrm>
              <a:off x="10420497" y="4019354"/>
              <a:ext cx="117475" cy="42863"/>
            </a:xfrm>
            <a:custGeom>
              <a:avLst/>
              <a:gdLst>
                <a:gd name="T0" fmla="*/ 12 w 14"/>
                <a:gd name="T1" fmla="*/ 5 h 5"/>
                <a:gd name="T2" fmla="*/ 10 w 14"/>
                <a:gd name="T3" fmla="*/ 5 h 5"/>
                <a:gd name="T4" fmla="*/ 10 w 14"/>
                <a:gd name="T5" fmla="*/ 5 h 5"/>
                <a:gd name="T6" fmla="*/ 9 w 14"/>
                <a:gd name="T7" fmla="*/ 5 h 5"/>
                <a:gd name="T8" fmla="*/ 5 w 14"/>
                <a:gd name="T9" fmla="*/ 5 h 5"/>
                <a:gd name="T10" fmla="*/ 5 w 14"/>
                <a:gd name="T11" fmla="*/ 5 h 5"/>
                <a:gd name="T12" fmla="*/ 1 w 14"/>
                <a:gd name="T13" fmla="*/ 2 h 5"/>
                <a:gd name="T14" fmla="*/ 2 w 14"/>
                <a:gd name="T15" fmla="*/ 0 h 5"/>
                <a:gd name="T16" fmla="*/ 3 w 14"/>
                <a:gd name="T17" fmla="*/ 1 h 5"/>
                <a:gd name="T18" fmla="*/ 3 w 14"/>
                <a:gd name="T19" fmla="*/ 1 h 5"/>
                <a:gd name="T20" fmla="*/ 8 w 14"/>
                <a:gd name="T21" fmla="*/ 2 h 5"/>
                <a:gd name="T22" fmla="*/ 14 w 14"/>
                <a:gd name="T23" fmla="*/ 3 h 5"/>
                <a:gd name="T24" fmla="*/ 14 w 14"/>
                <a:gd name="T25" fmla="*/ 4 h 5"/>
                <a:gd name="T26" fmla="*/ 13 w 14"/>
                <a:gd name="T27" fmla="*/ 5 h 5"/>
                <a:gd name="T28" fmla="*/ 12 w 14"/>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5">
                  <a:moveTo>
                    <a:pt x="12" y="5"/>
                  </a:moveTo>
                  <a:cubicBezTo>
                    <a:pt x="11" y="5"/>
                    <a:pt x="11" y="5"/>
                    <a:pt x="10" y="5"/>
                  </a:cubicBezTo>
                  <a:cubicBezTo>
                    <a:pt x="10" y="5"/>
                    <a:pt x="10" y="5"/>
                    <a:pt x="10" y="5"/>
                  </a:cubicBezTo>
                  <a:cubicBezTo>
                    <a:pt x="9" y="5"/>
                    <a:pt x="9" y="5"/>
                    <a:pt x="9" y="5"/>
                  </a:cubicBezTo>
                  <a:cubicBezTo>
                    <a:pt x="8" y="5"/>
                    <a:pt x="6" y="5"/>
                    <a:pt x="5" y="5"/>
                  </a:cubicBezTo>
                  <a:cubicBezTo>
                    <a:pt x="5" y="5"/>
                    <a:pt x="5" y="5"/>
                    <a:pt x="5" y="5"/>
                  </a:cubicBezTo>
                  <a:cubicBezTo>
                    <a:pt x="3" y="4"/>
                    <a:pt x="0" y="4"/>
                    <a:pt x="1" y="2"/>
                  </a:cubicBezTo>
                  <a:cubicBezTo>
                    <a:pt x="1" y="1"/>
                    <a:pt x="1" y="0"/>
                    <a:pt x="2" y="0"/>
                  </a:cubicBezTo>
                  <a:cubicBezTo>
                    <a:pt x="2" y="0"/>
                    <a:pt x="3" y="0"/>
                    <a:pt x="3" y="1"/>
                  </a:cubicBezTo>
                  <a:cubicBezTo>
                    <a:pt x="3" y="1"/>
                    <a:pt x="3" y="1"/>
                    <a:pt x="3" y="1"/>
                  </a:cubicBezTo>
                  <a:cubicBezTo>
                    <a:pt x="4" y="2"/>
                    <a:pt x="6" y="2"/>
                    <a:pt x="8" y="2"/>
                  </a:cubicBezTo>
                  <a:cubicBezTo>
                    <a:pt x="11" y="2"/>
                    <a:pt x="13" y="2"/>
                    <a:pt x="14" y="3"/>
                  </a:cubicBezTo>
                  <a:cubicBezTo>
                    <a:pt x="14" y="3"/>
                    <a:pt x="14" y="4"/>
                    <a:pt x="14" y="4"/>
                  </a:cubicBezTo>
                  <a:cubicBezTo>
                    <a:pt x="14" y="5"/>
                    <a:pt x="14" y="5"/>
                    <a:pt x="13" y="5"/>
                  </a:cubicBezTo>
                  <a:cubicBezTo>
                    <a:pt x="13" y="5"/>
                    <a:pt x="12" y="5"/>
                    <a:pt x="12"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4" name="Freeform 44"/>
            <p:cNvSpPr/>
            <p:nvPr/>
          </p:nvSpPr>
          <p:spPr bwMode="auto">
            <a:xfrm>
              <a:off x="7829697" y="3028754"/>
              <a:ext cx="569913" cy="495300"/>
            </a:xfrm>
            <a:custGeom>
              <a:avLst/>
              <a:gdLst>
                <a:gd name="T0" fmla="*/ 67 w 68"/>
                <a:gd name="T1" fmla="*/ 59 h 59"/>
                <a:gd name="T2" fmla="*/ 66 w 68"/>
                <a:gd name="T3" fmla="*/ 58 h 59"/>
                <a:gd name="T4" fmla="*/ 47 w 68"/>
                <a:gd name="T5" fmla="*/ 35 h 59"/>
                <a:gd name="T6" fmla="*/ 4 w 68"/>
                <a:gd name="T7" fmla="*/ 5 h 59"/>
                <a:gd name="T8" fmla="*/ 13 w 68"/>
                <a:gd name="T9" fmla="*/ 20 h 59"/>
                <a:gd name="T10" fmla="*/ 13 w 68"/>
                <a:gd name="T11" fmla="*/ 21 h 59"/>
                <a:gd name="T12" fmla="*/ 12 w 68"/>
                <a:gd name="T13" fmla="*/ 22 h 59"/>
                <a:gd name="T14" fmla="*/ 11 w 68"/>
                <a:gd name="T15" fmla="*/ 21 h 59"/>
                <a:gd name="T16" fmla="*/ 0 w 68"/>
                <a:gd name="T17" fmla="*/ 4 h 59"/>
                <a:gd name="T18" fmla="*/ 1 w 68"/>
                <a:gd name="T19" fmla="*/ 2 h 59"/>
                <a:gd name="T20" fmla="*/ 9 w 68"/>
                <a:gd name="T21" fmla="*/ 0 h 59"/>
                <a:gd name="T22" fmla="*/ 12 w 68"/>
                <a:gd name="T23" fmla="*/ 0 h 59"/>
                <a:gd name="T24" fmla="*/ 13 w 68"/>
                <a:gd name="T25" fmla="*/ 2 h 59"/>
                <a:gd name="T26" fmla="*/ 12 w 68"/>
                <a:gd name="T27" fmla="*/ 3 h 59"/>
                <a:gd name="T28" fmla="*/ 9 w 68"/>
                <a:gd name="T29" fmla="*/ 4 h 59"/>
                <a:gd name="T30" fmla="*/ 9 w 68"/>
                <a:gd name="T31" fmla="*/ 4 h 59"/>
                <a:gd name="T32" fmla="*/ 31 w 68"/>
                <a:gd name="T33" fmla="*/ 16 h 59"/>
                <a:gd name="T34" fmla="*/ 51 w 68"/>
                <a:gd name="T35" fmla="*/ 35 h 59"/>
                <a:gd name="T36" fmla="*/ 68 w 68"/>
                <a:gd name="T37" fmla="*/ 57 h 59"/>
                <a:gd name="T38" fmla="*/ 68 w 68"/>
                <a:gd name="T39" fmla="*/ 58 h 59"/>
                <a:gd name="T40" fmla="*/ 67 w 68"/>
                <a:gd name="T4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59">
                  <a:moveTo>
                    <a:pt x="67" y="59"/>
                  </a:moveTo>
                  <a:cubicBezTo>
                    <a:pt x="66" y="59"/>
                    <a:pt x="66" y="59"/>
                    <a:pt x="66" y="58"/>
                  </a:cubicBezTo>
                  <a:cubicBezTo>
                    <a:pt x="60" y="51"/>
                    <a:pt x="54" y="42"/>
                    <a:pt x="47" y="35"/>
                  </a:cubicBezTo>
                  <a:cubicBezTo>
                    <a:pt x="34" y="20"/>
                    <a:pt x="19" y="10"/>
                    <a:pt x="4" y="5"/>
                  </a:cubicBezTo>
                  <a:cubicBezTo>
                    <a:pt x="6" y="10"/>
                    <a:pt x="10" y="15"/>
                    <a:pt x="13" y="20"/>
                  </a:cubicBezTo>
                  <a:cubicBezTo>
                    <a:pt x="13" y="20"/>
                    <a:pt x="13" y="20"/>
                    <a:pt x="13" y="21"/>
                  </a:cubicBezTo>
                  <a:cubicBezTo>
                    <a:pt x="13" y="21"/>
                    <a:pt x="12" y="22"/>
                    <a:pt x="12" y="22"/>
                  </a:cubicBezTo>
                  <a:cubicBezTo>
                    <a:pt x="11" y="22"/>
                    <a:pt x="11" y="21"/>
                    <a:pt x="11" y="21"/>
                  </a:cubicBezTo>
                  <a:cubicBezTo>
                    <a:pt x="6" y="16"/>
                    <a:pt x="3" y="11"/>
                    <a:pt x="0" y="4"/>
                  </a:cubicBezTo>
                  <a:cubicBezTo>
                    <a:pt x="0" y="3"/>
                    <a:pt x="0" y="2"/>
                    <a:pt x="1" y="2"/>
                  </a:cubicBezTo>
                  <a:cubicBezTo>
                    <a:pt x="4" y="0"/>
                    <a:pt x="7" y="0"/>
                    <a:pt x="9" y="0"/>
                  </a:cubicBezTo>
                  <a:cubicBezTo>
                    <a:pt x="10" y="0"/>
                    <a:pt x="11" y="0"/>
                    <a:pt x="12" y="0"/>
                  </a:cubicBezTo>
                  <a:cubicBezTo>
                    <a:pt x="13" y="0"/>
                    <a:pt x="13" y="1"/>
                    <a:pt x="13" y="2"/>
                  </a:cubicBezTo>
                  <a:cubicBezTo>
                    <a:pt x="13" y="2"/>
                    <a:pt x="13" y="3"/>
                    <a:pt x="12" y="3"/>
                  </a:cubicBezTo>
                  <a:cubicBezTo>
                    <a:pt x="11" y="3"/>
                    <a:pt x="10" y="3"/>
                    <a:pt x="9" y="4"/>
                  </a:cubicBezTo>
                  <a:cubicBezTo>
                    <a:pt x="9" y="4"/>
                    <a:pt x="9" y="4"/>
                    <a:pt x="9" y="4"/>
                  </a:cubicBezTo>
                  <a:cubicBezTo>
                    <a:pt x="17" y="7"/>
                    <a:pt x="24" y="11"/>
                    <a:pt x="31" y="16"/>
                  </a:cubicBezTo>
                  <a:cubicBezTo>
                    <a:pt x="38" y="21"/>
                    <a:pt x="45" y="28"/>
                    <a:pt x="51" y="35"/>
                  </a:cubicBezTo>
                  <a:cubicBezTo>
                    <a:pt x="58" y="42"/>
                    <a:pt x="63" y="49"/>
                    <a:pt x="68" y="57"/>
                  </a:cubicBezTo>
                  <a:cubicBezTo>
                    <a:pt x="68" y="57"/>
                    <a:pt x="68" y="58"/>
                    <a:pt x="68" y="58"/>
                  </a:cubicBezTo>
                  <a:cubicBezTo>
                    <a:pt x="67" y="59"/>
                    <a:pt x="67" y="59"/>
                    <a:pt x="67"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45" name="Rectangle 47"/>
          <p:cNvSpPr/>
          <p:nvPr/>
        </p:nvSpPr>
        <p:spPr>
          <a:xfrm>
            <a:off x="2316298" y="2287391"/>
            <a:ext cx="2883803" cy="492443"/>
          </a:xfrm>
          <a:prstGeom prst="rect">
            <a:avLst/>
          </a:prstGeom>
        </p:spPr>
        <p:txBody>
          <a:bodyPr wrap="none" lIns="0" tIns="0" rIns="0" bIns="0">
            <a:spAutoFit/>
          </a:bodyPr>
          <a:lstStyle/>
          <a:p>
            <a:pPr algn="r"/>
            <a:r>
              <a:rPr lang="zh-CN" altLang="en-US" sz="3200" b="1" dirty="0" smtClean="0">
                <a:solidFill>
                  <a:srgbClr val="FFC000"/>
                </a:solidFill>
                <a:latin typeface="方正静蕾简体" pitchFamily="2" charset="-122"/>
                <a:ea typeface="方正静蕾简体" pitchFamily="2" charset="-122"/>
                <a:cs typeface="Arial" pitchFamily="34" charset="0"/>
              </a:rPr>
              <a:t>敏捷开发的精髓</a:t>
            </a:r>
            <a:endParaRPr lang="en-US" sz="3200" b="1" dirty="0" smtClean="0">
              <a:solidFill>
                <a:srgbClr val="FFC000"/>
              </a:solidFill>
              <a:latin typeface="方正静蕾简体" pitchFamily="2" charset="-122"/>
              <a:ea typeface="方正静蕾简体" pitchFamily="2" charset="-122"/>
              <a:cs typeface="Arial" pitchFamily="34" charset="0"/>
            </a:endParaRPr>
          </a:p>
        </p:txBody>
      </p:sp>
      <p:sp>
        <p:nvSpPr>
          <p:cNvPr id="246" name="Rectangle 47"/>
          <p:cNvSpPr/>
          <p:nvPr/>
        </p:nvSpPr>
        <p:spPr>
          <a:xfrm>
            <a:off x="2460868" y="3732072"/>
            <a:ext cx="4119718" cy="492443"/>
          </a:xfrm>
          <a:prstGeom prst="rect">
            <a:avLst/>
          </a:prstGeom>
        </p:spPr>
        <p:txBody>
          <a:bodyPr wrap="none" lIns="0" tIns="0" rIns="0" bIns="0">
            <a:spAutoFit/>
          </a:bodyPr>
          <a:lstStyle/>
          <a:p>
            <a:pPr algn="r"/>
            <a:r>
              <a:rPr lang="zh-CN" altLang="en-US" sz="3200" b="1" dirty="0" smtClean="0">
                <a:solidFill>
                  <a:srgbClr val="FFC000"/>
                </a:solidFill>
                <a:latin typeface="方正静蕾简体" pitchFamily="2" charset="-122"/>
                <a:ea typeface="方正静蕾简体" pitchFamily="2" charset="-122"/>
                <a:cs typeface="Arial" pitchFamily="34" charset="0"/>
              </a:rPr>
              <a:t>软件需求文档核心问题</a:t>
            </a:r>
            <a:endParaRPr lang="en-US" sz="3200" b="1" dirty="0" smtClean="0">
              <a:solidFill>
                <a:srgbClr val="FFC000"/>
              </a:solidFill>
              <a:latin typeface="方正静蕾简体" pitchFamily="2" charset="-122"/>
              <a:ea typeface="方正静蕾简体" pitchFamily="2" charset="-122"/>
              <a:cs typeface="Arial" pitchFamily="34" charset="0"/>
            </a:endParaRPr>
          </a:p>
        </p:txBody>
      </p:sp>
      <p:sp>
        <p:nvSpPr>
          <p:cNvPr id="247" name="文本框 7"/>
          <p:cNvSpPr txBox="1">
            <a:spLocks noChangeArrowheads="1"/>
          </p:cNvSpPr>
          <p:nvPr/>
        </p:nvSpPr>
        <p:spPr bwMode="auto">
          <a:xfrm>
            <a:off x="590550" y="2784196"/>
            <a:ext cx="617219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2400" dirty="0" smtClean="0">
                <a:solidFill>
                  <a:schemeClr val="bg1"/>
                </a:solidFill>
                <a:latin typeface="方正静蕾简体" pitchFamily="2" charset="-122"/>
                <a:ea typeface="方正静蕾简体" pitchFamily="2" charset="-122"/>
              </a:rPr>
              <a:t>充分理解需求，制定周全的优先级排序和发布计划，使团队尽快开始交付有价值的软件。</a:t>
            </a:r>
            <a:endParaRPr lang="zh-CN" altLang="en-US" sz="2400" dirty="0">
              <a:solidFill>
                <a:schemeClr val="bg1"/>
              </a:solidFill>
              <a:latin typeface="方正静蕾简体" pitchFamily="2" charset="-122"/>
              <a:ea typeface="方正静蕾简体" pitchFamily="2" charset="-122"/>
            </a:endParaRPr>
          </a:p>
        </p:txBody>
      </p:sp>
      <p:sp>
        <p:nvSpPr>
          <p:cNvPr id="248" name="文本框 7"/>
          <p:cNvSpPr txBox="1">
            <a:spLocks noChangeArrowheads="1"/>
          </p:cNvSpPr>
          <p:nvPr/>
        </p:nvSpPr>
        <p:spPr bwMode="auto">
          <a:xfrm>
            <a:off x="476250" y="4218218"/>
            <a:ext cx="7715249"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2400" dirty="0" smtClean="0">
                <a:solidFill>
                  <a:schemeClr val="bg1"/>
                </a:solidFill>
                <a:latin typeface="方正静蕾简体" pitchFamily="2" charset="-122"/>
                <a:ea typeface="方正静蕾简体" pitchFamily="2" charset="-122"/>
              </a:rPr>
              <a:t>核心问题不在于写需求，而在于判断需求。写需求只是对自己所了解的内容进行分类、阐述和记录。只有对产品需求有充分的认识，团队才能正确处理问题，并针对问题设计开发出最佳的解决方案，获得用户认可。</a:t>
            </a:r>
            <a:endParaRPr lang="zh-CN" altLang="en-US" sz="2400" dirty="0">
              <a:solidFill>
                <a:schemeClr val="bg1"/>
              </a:solidFill>
              <a:latin typeface="方正静蕾简体" pitchFamily="2" charset="-122"/>
              <a:ea typeface="方正静蕾简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xmlns=""/>
              </a:ext>
            </a:extLst>
          </a:blip>
          <a:srcRect l="204" t="10143" r="1686" b="7164"/>
          <a:stretch>
            <a:fillRect/>
          </a:stretch>
        </p:blipFill>
        <p:spPr>
          <a:xfrm>
            <a:off x="2659422" y="1449407"/>
            <a:ext cx="7122176" cy="3999021"/>
          </a:xfrm>
          <a:prstGeom prst="rect">
            <a:avLst/>
          </a:prstGeom>
        </p:spPr>
      </p:pic>
      <p:grpSp>
        <p:nvGrpSpPr>
          <p:cNvPr id="2"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8593153" y="1285290"/>
            <a:ext cx="1340090" cy="1262777"/>
          </a:xfrm>
          <a:prstGeom prst="rect">
            <a:avLst/>
          </a:prstGeom>
        </p:spPr>
      </p:pic>
      <p:sp>
        <p:nvSpPr>
          <p:cNvPr id="119" name="文本框 118"/>
          <p:cNvSpPr txBox="1"/>
          <p:nvPr/>
        </p:nvSpPr>
        <p:spPr>
          <a:xfrm>
            <a:off x="3943350" y="1837053"/>
            <a:ext cx="4133850" cy="2123658"/>
          </a:xfrm>
          <a:prstGeom prst="rect">
            <a:avLst/>
          </a:prstGeom>
          <a:noFill/>
        </p:spPr>
        <p:txBody>
          <a:bodyPr wrap="square" rtlCol="0">
            <a:spAutoFit/>
          </a:bodyPr>
          <a:lstStyle/>
          <a:p>
            <a:pPr algn="ctr"/>
            <a:r>
              <a:rPr lang="zh-CN" altLang="en-US" sz="6600" b="1" dirty="0" smtClean="0">
                <a:solidFill>
                  <a:schemeClr val="bg1"/>
                </a:solidFill>
                <a:latin typeface="方正静蕾简体" pitchFamily="2" charset="-122"/>
                <a:ea typeface="方正静蕾简体" pitchFamily="2" charset="-122"/>
                <a:cs typeface="Arial" pitchFamily="34" charset="0"/>
              </a:rPr>
              <a:t>需求分析干系人</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42899" y="233363"/>
            <a:ext cx="1568263" cy="1481137"/>
          </a:xfrm>
          <a:prstGeom prst="rect">
            <a:avLst/>
          </a:prstGeom>
          <a:noFill/>
          <a:ln w="9525">
            <a:noFill/>
            <a:miter lim="800000"/>
            <a:headEnd/>
            <a:tailEnd/>
          </a:ln>
          <a:effectLst/>
        </p:spPr>
      </p:pic>
      <p:sp>
        <p:nvSpPr>
          <p:cNvPr id="2" name="标题 1"/>
          <p:cNvSpPr>
            <a:spLocks noGrp="1"/>
          </p:cNvSpPr>
          <p:nvPr>
            <p:ph type="title"/>
          </p:nvPr>
        </p:nvSpPr>
        <p:spPr>
          <a:xfrm>
            <a:off x="2076450" y="231775"/>
            <a:ext cx="6477000" cy="1325563"/>
          </a:xfrm>
        </p:spPr>
        <p:txBody>
          <a:bodyPr/>
          <a:lstStyle/>
          <a:p>
            <a:r>
              <a:rPr lang="zh-CN" altLang="en-US" dirty="0" smtClean="0">
                <a:solidFill>
                  <a:schemeClr val="bg1">
                    <a:lumMod val="95000"/>
                  </a:schemeClr>
                </a:solidFill>
              </a:rPr>
              <a:t>例子：缺失干系人</a:t>
            </a:r>
            <a:endParaRPr lang="zh-CN" altLang="en-US" dirty="0">
              <a:solidFill>
                <a:schemeClr val="bg1">
                  <a:lumMod val="95000"/>
                </a:schemeClr>
              </a:solidFill>
            </a:endParaRPr>
          </a:p>
        </p:txBody>
      </p:sp>
      <p:sp>
        <p:nvSpPr>
          <p:cNvPr id="3" name="内容占位符 2"/>
          <p:cNvSpPr>
            <a:spLocks noGrp="1"/>
          </p:cNvSpPr>
          <p:nvPr>
            <p:ph idx="1"/>
          </p:nvPr>
        </p:nvSpPr>
        <p:spPr>
          <a:xfrm>
            <a:off x="0" y="1730375"/>
            <a:ext cx="12192000" cy="4556125"/>
          </a:xfrm>
        </p:spPr>
        <p:txBody>
          <a:bodyPr>
            <a:normAutofit fontScale="92500"/>
          </a:bodyPr>
          <a:lstStyle/>
          <a:p>
            <a:pPr>
              <a:lnSpc>
                <a:spcPct val="150000"/>
              </a:lnSpc>
            </a:pPr>
            <a:r>
              <a:rPr lang="zh-CN" altLang="en-US" dirty="0" smtClean="0">
                <a:solidFill>
                  <a:srgbClr val="FFFF00"/>
                </a:solidFill>
              </a:rPr>
              <a:t>某项目，当时需求引导马上要结束了，在评审一个工作流时，业务分析师询问干系人：“你确定工作流程中的税务计算步骤是正确的吗？”</a:t>
            </a:r>
            <a:endParaRPr lang="en-US" altLang="zh-CN" dirty="0" smtClean="0">
              <a:solidFill>
                <a:srgbClr val="FFFF00"/>
              </a:solidFill>
            </a:endParaRPr>
          </a:p>
          <a:p>
            <a:pPr>
              <a:lnSpc>
                <a:spcPct val="150000"/>
              </a:lnSpc>
            </a:pPr>
            <a:r>
              <a:rPr lang="zh-CN" altLang="en-US" dirty="0" smtClean="0">
                <a:solidFill>
                  <a:srgbClr val="FFFF00"/>
                </a:solidFill>
              </a:rPr>
              <a:t>干系人：“哦，我不知道，税务不归我管，那是</a:t>
            </a:r>
            <a:r>
              <a:rPr lang="en-US" altLang="zh-CN" dirty="0" smtClean="0">
                <a:solidFill>
                  <a:srgbClr val="FFFF00"/>
                </a:solidFill>
              </a:rPr>
              <a:t>XX</a:t>
            </a:r>
            <a:r>
              <a:rPr lang="zh-CN" altLang="en-US" dirty="0" smtClean="0">
                <a:solidFill>
                  <a:srgbClr val="FFFF00"/>
                </a:solidFill>
              </a:rPr>
              <a:t>部门的事”</a:t>
            </a:r>
            <a:endParaRPr lang="en-US" altLang="zh-CN" dirty="0" smtClean="0">
              <a:solidFill>
                <a:srgbClr val="FFFF00"/>
              </a:solidFill>
            </a:endParaRPr>
          </a:p>
          <a:p>
            <a:pPr>
              <a:lnSpc>
                <a:spcPct val="150000"/>
              </a:lnSpc>
            </a:pPr>
            <a:r>
              <a:rPr lang="zh-CN" altLang="en-US" dirty="0" smtClean="0">
                <a:solidFill>
                  <a:srgbClr val="FFFF00"/>
                </a:solidFill>
              </a:rPr>
              <a:t>在随后项目推进的几个月中，研发团队没有跟</a:t>
            </a:r>
            <a:r>
              <a:rPr lang="en-US" altLang="zh-CN" dirty="0" smtClean="0">
                <a:solidFill>
                  <a:srgbClr val="FFFF00"/>
                </a:solidFill>
              </a:rPr>
              <a:t>XX</a:t>
            </a:r>
            <a:r>
              <a:rPr lang="zh-CN" altLang="en-US" dirty="0" smtClean="0">
                <a:solidFill>
                  <a:srgbClr val="FFFF00"/>
                </a:solidFill>
              </a:rPr>
              <a:t>部门的任何人进行交流</a:t>
            </a:r>
            <a:endParaRPr lang="en-US" altLang="zh-CN" dirty="0" smtClean="0">
              <a:solidFill>
                <a:srgbClr val="FFFF00"/>
              </a:solidFill>
            </a:endParaRPr>
          </a:p>
          <a:p>
            <a:pPr>
              <a:lnSpc>
                <a:spcPct val="150000"/>
              </a:lnSpc>
            </a:pPr>
            <a:r>
              <a:rPr lang="zh-CN" altLang="en-US" dirty="0" smtClean="0">
                <a:solidFill>
                  <a:srgbClr val="FFFF00"/>
                </a:solidFill>
              </a:rPr>
              <a:t>在最终接触</a:t>
            </a:r>
            <a:r>
              <a:rPr lang="en-US" altLang="zh-CN" dirty="0" smtClean="0">
                <a:solidFill>
                  <a:srgbClr val="FFFF00"/>
                </a:solidFill>
              </a:rPr>
              <a:t>XX</a:t>
            </a:r>
            <a:r>
              <a:rPr lang="zh-CN" altLang="en-US" dirty="0" smtClean="0">
                <a:solidFill>
                  <a:srgbClr val="FFFF00"/>
                </a:solidFill>
              </a:rPr>
              <a:t>部门后，业务分析师发现已实现的税务相关功能需求有缺失或错误</a:t>
            </a:r>
            <a:endParaRPr lang="en-US" altLang="zh-CN" dirty="0" smtClean="0">
              <a:solidFill>
                <a:srgbClr val="FFFF00"/>
              </a:solidFill>
            </a:endParaRPr>
          </a:p>
          <a:p>
            <a:pPr>
              <a:lnSpc>
                <a:spcPct val="150000"/>
              </a:lnSpc>
            </a:pPr>
            <a:r>
              <a:rPr lang="zh-CN" altLang="en-US" dirty="0" smtClean="0">
                <a:solidFill>
                  <a:srgbClr val="FFFF00"/>
                </a:solidFill>
              </a:rPr>
              <a:t>结果，项目延期交付了好几个月。</a:t>
            </a:r>
            <a:endParaRPr lang="zh-CN" altLang="en-US" dirty="0">
              <a:solidFill>
                <a:srgbClr val="FFFF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6497637" y="1720769"/>
            <a:ext cx="2932113" cy="4078370"/>
          </a:xfrm>
          <a:custGeom>
            <a:avLst/>
            <a:gdLst>
              <a:gd name="T0" fmla="*/ 122 w 258"/>
              <a:gd name="T1" fmla="*/ 127 h 360"/>
              <a:gd name="T2" fmla="*/ 127 w 258"/>
              <a:gd name="T3" fmla="*/ 75 h 360"/>
              <a:gd name="T4" fmla="*/ 146 w 258"/>
              <a:gd name="T5" fmla="*/ 7 h 360"/>
              <a:gd name="T6" fmla="*/ 164 w 258"/>
              <a:gd name="T7" fmla="*/ 71 h 360"/>
              <a:gd name="T8" fmla="*/ 163 w 258"/>
              <a:gd name="T9" fmla="*/ 124 h 360"/>
              <a:gd name="T10" fmla="*/ 176 w 258"/>
              <a:gd name="T11" fmla="*/ 114 h 360"/>
              <a:gd name="T12" fmla="*/ 184 w 258"/>
              <a:gd name="T13" fmla="*/ 75 h 360"/>
              <a:gd name="T14" fmla="*/ 204 w 258"/>
              <a:gd name="T15" fmla="*/ 32 h 360"/>
              <a:gd name="T16" fmla="*/ 215 w 258"/>
              <a:gd name="T17" fmla="*/ 71 h 360"/>
              <a:gd name="T18" fmla="*/ 204 w 258"/>
              <a:gd name="T19" fmla="*/ 153 h 360"/>
              <a:gd name="T20" fmla="*/ 222 w 258"/>
              <a:gd name="T21" fmla="*/ 122 h 360"/>
              <a:gd name="T22" fmla="*/ 257 w 258"/>
              <a:gd name="T23" fmla="*/ 99 h 360"/>
              <a:gd name="T24" fmla="*/ 236 w 258"/>
              <a:gd name="T25" fmla="*/ 175 h 360"/>
              <a:gd name="T26" fmla="*/ 218 w 258"/>
              <a:gd name="T27" fmla="*/ 218 h 360"/>
              <a:gd name="T28" fmla="*/ 195 w 258"/>
              <a:gd name="T29" fmla="*/ 275 h 360"/>
              <a:gd name="T30" fmla="*/ 172 w 258"/>
              <a:gd name="T31" fmla="*/ 355 h 360"/>
              <a:gd name="T32" fmla="*/ 189 w 258"/>
              <a:gd name="T33" fmla="*/ 271 h 360"/>
              <a:gd name="T34" fmla="*/ 219 w 258"/>
              <a:gd name="T35" fmla="*/ 198 h 360"/>
              <a:gd name="T36" fmla="*/ 229 w 258"/>
              <a:gd name="T37" fmla="*/ 175 h 360"/>
              <a:gd name="T38" fmla="*/ 250 w 258"/>
              <a:gd name="T39" fmla="*/ 105 h 360"/>
              <a:gd name="T40" fmla="*/ 222 w 258"/>
              <a:gd name="T41" fmla="*/ 135 h 360"/>
              <a:gd name="T42" fmla="*/ 218 w 258"/>
              <a:gd name="T43" fmla="*/ 142 h 360"/>
              <a:gd name="T44" fmla="*/ 196 w 258"/>
              <a:gd name="T45" fmla="*/ 167 h 360"/>
              <a:gd name="T46" fmla="*/ 210 w 258"/>
              <a:gd name="T47" fmla="*/ 75 h 360"/>
              <a:gd name="T48" fmla="*/ 209 w 258"/>
              <a:gd name="T49" fmla="*/ 60 h 360"/>
              <a:gd name="T50" fmla="*/ 192 w 258"/>
              <a:gd name="T51" fmla="*/ 71 h 360"/>
              <a:gd name="T52" fmla="*/ 172 w 258"/>
              <a:gd name="T53" fmla="*/ 148 h 360"/>
              <a:gd name="T54" fmla="*/ 158 w 258"/>
              <a:gd name="T55" fmla="*/ 75 h 360"/>
              <a:gd name="T56" fmla="*/ 156 w 258"/>
              <a:gd name="T57" fmla="*/ 28 h 360"/>
              <a:gd name="T58" fmla="*/ 134 w 258"/>
              <a:gd name="T59" fmla="*/ 71 h 360"/>
              <a:gd name="T60" fmla="*/ 134 w 258"/>
              <a:gd name="T61" fmla="*/ 89 h 360"/>
              <a:gd name="T62" fmla="*/ 122 w 258"/>
              <a:gd name="T63" fmla="*/ 143 h 360"/>
              <a:gd name="T64" fmla="*/ 118 w 258"/>
              <a:gd name="T65" fmla="*/ 142 h 360"/>
              <a:gd name="T66" fmla="*/ 100 w 258"/>
              <a:gd name="T67" fmla="*/ 75 h 360"/>
              <a:gd name="T68" fmla="*/ 88 w 258"/>
              <a:gd name="T69" fmla="*/ 57 h 360"/>
              <a:gd name="T70" fmla="*/ 82 w 258"/>
              <a:gd name="T71" fmla="*/ 75 h 360"/>
              <a:gd name="T72" fmla="*/ 83 w 258"/>
              <a:gd name="T73" fmla="*/ 171 h 360"/>
              <a:gd name="T74" fmla="*/ 76 w 258"/>
              <a:gd name="T75" fmla="*/ 216 h 360"/>
              <a:gd name="T76" fmla="*/ 39 w 258"/>
              <a:gd name="T77" fmla="*/ 175 h 360"/>
              <a:gd name="T78" fmla="*/ 35 w 258"/>
              <a:gd name="T79" fmla="*/ 171 h 360"/>
              <a:gd name="T80" fmla="*/ 22 w 258"/>
              <a:gd name="T81" fmla="*/ 160 h 360"/>
              <a:gd name="T82" fmla="*/ 7 w 258"/>
              <a:gd name="T83" fmla="*/ 171 h 360"/>
              <a:gd name="T84" fmla="*/ 8 w 258"/>
              <a:gd name="T85" fmla="*/ 177 h 360"/>
              <a:gd name="T86" fmla="*/ 22 w 258"/>
              <a:gd name="T87" fmla="*/ 211 h 360"/>
              <a:gd name="T88" fmla="*/ 49 w 258"/>
              <a:gd name="T89" fmla="*/ 271 h 360"/>
              <a:gd name="T90" fmla="*/ 80 w 258"/>
              <a:gd name="T91" fmla="*/ 352 h 360"/>
              <a:gd name="T92" fmla="*/ 47 w 258"/>
              <a:gd name="T93" fmla="*/ 275 h 360"/>
              <a:gd name="T94" fmla="*/ 37 w 258"/>
              <a:gd name="T95" fmla="*/ 251 h 360"/>
              <a:gd name="T96" fmla="*/ 18 w 258"/>
              <a:gd name="T97" fmla="*/ 216 h 360"/>
              <a:gd name="T98" fmla="*/ 1 w 258"/>
              <a:gd name="T99" fmla="*/ 175 h 360"/>
              <a:gd name="T100" fmla="*/ 4 w 258"/>
              <a:gd name="T101" fmla="*/ 157 h 360"/>
              <a:gd name="T102" fmla="*/ 22 w 258"/>
              <a:gd name="T103" fmla="*/ 152 h 360"/>
              <a:gd name="T104" fmla="*/ 43 w 258"/>
              <a:gd name="T105" fmla="*/ 171 h 360"/>
              <a:gd name="T106" fmla="*/ 67 w 258"/>
              <a:gd name="T107" fmla="*/ 203 h 360"/>
              <a:gd name="T108" fmla="*/ 75 w 258"/>
              <a:gd name="T109" fmla="*/ 188 h 360"/>
              <a:gd name="T110" fmla="*/ 75 w 258"/>
              <a:gd name="T111" fmla="*/ 171 h 360"/>
              <a:gd name="T112" fmla="*/ 74 w 258"/>
              <a:gd name="T113" fmla="*/ 75 h 360"/>
              <a:gd name="T114" fmla="*/ 95 w 258"/>
              <a:gd name="T115" fmla="*/ 41 h 360"/>
              <a:gd name="T116" fmla="*/ 105 w 258"/>
              <a:gd name="T117" fmla="*/ 71 h 360"/>
              <a:gd name="T118" fmla="*/ 110 w 258"/>
              <a:gd name="T119" fmla="*/ 105 h 360"/>
              <a:gd name="T120" fmla="*/ 122 w 258"/>
              <a:gd name="T121" fmla="*/ 12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8" h="360">
                <a:moveTo>
                  <a:pt x="122" y="129"/>
                </a:moveTo>
                <a:cubicBezTo>
                  <a:pt x="122" y="128"/>
                  <a:pt x="122" y="128"/>
                  <a:pt x="122" y="127"/>
                </a:cubicBezTo>
                <a:cubicBezTo>
                  <a:pt x="125" y="117"/>
                  <a:pt x="127" y="107"/>
                  <a:pt x="127" y="96"/>
                </a:cubicBezTo>
                <a:cubicBezTo>
                  <a:pt x="127" y="89"/>
                  <a:pt x="127" y="82"/>
                  <a:pt x="127" y="75"/>
                </a:cubicBezTo>
                <a:cubicBezTo>
                  <a:pt x="127" y="74"/>
                  <a:pt x="127" y="72"/>
                  <a:pt x="128" y="71"/>
                </a:cubicBezTo>
                <a:cubicBezTo>
                  <a:pt x="128" y="48"/>
                  <a:pt x="130" y="25"/>
                  <a:pt x="146" y="7"/>
                </a:cubicBezTo>
                <a:cubicBezTo>
                  <a:pt x="147" y="6"/>
                  <a:pt x="149" y="6"/>
                  <a:pt x="151" y="7"/>
                </a:cubicBezTo>
                <a:cubicBezTo>
                  <a:pt x="167" y="25"/>
                  <a:pt x="166" y="48"/>
                  <a:pt x="164" y="71"/>
                </a:cubicBezTo>
                <a:cubicBezTo>
                  <a:pt x="164" y="72"/>
                  <a:pt x="163" y="74"/>
                  <a:pt x="163" y="75"/>
                </a:cubicBezTo>
                <a:cubicBezTo>
                  <a:pt x="161" y="92"/>
                  <a:pt x="159" y="109"/>
                  <a:pt x="163" y="124"/>
                </a:cubicBezTo>
                <a:cubicBezTo>
                  <a:pt x="164" y="130"/>
                  <a:pt x="166" y="149"/>
                  <a:pt x="171" y="134"/>
                </a:cubicBezTo>
                <a:cubicBezTo>
                  <a:pt x="173" y="127"/>
                  <a:pt x="175" y="120"/>
                  <a:pt x="176" y="114"/>
                </a:cubicBezTo>
                <a:cubicBezTo>
                  <a:pt x="179" y="102"/>
                  <a:pt x="181" y="90"/>
                  <a:pt x="184" y="79"/>
                </a:cubicBezTo>
                <a:cubicBezTo>
                  <a:pt x="184" y="77"/>
                  <a:pt x="184" y="76"/>
                  <a:pt x="184" y="75"/>
                </a:cubicBezTo>
                <a:cubicBezTo>
                  <a:pt x="185" y="74"/>
                  <a:pt x="185" y="72"/>
                  <a:pt x="185" y="71"/>
                </a:cubicBezTo>
                <a:cubicBezTo>
                  <a:pt x="189" y="57"/>
                  <a:pt x="194" y="43"/>
                  <a:pt x="204" y="32"/>
                </a:cubicBezTo>
                <a:cubicBezTo>
                  <a:pt x="206" y="30"/>
                  <a:pt x="209" y="31"/>
                  <a:pt x="209" y="33"/>
                </a:cubicBezTo>
                <a:cubicBezTo>
                  <a:pt x="213" y="46"/>
                  <a:pt x="215" y="58"/>
                  <a:pt x="215" y="71"/>
                </a:cubicBezTo>
                <a:cubicBezTo>
                  <a:pt x="215" y="72"/>
                  <a:pt x="215" y="74"/>
                  <a:pt x="215" y="75"/>
                </a:cubicBezTo>
                <a:cubicBezTo>
                  <a:pt x="214" y="101"/>
                  <a:pt x="207" y="127"/>
                  <a:pt x="204" y="153"/>
                </a:cubicBezTo>
                <a:cubicBezTo>
                  <a:pt x="209" y="145"/>
                  <a:pt x="213" y="136"/>
                  <a:pt x="218" y="128"/>
                </a:cubicBezTo>
                <a:cubicBezTo>
                  <a:pt x="219" y="126"/>
                  <a:pt x="221" y="124"/>
                  <a:pt x="222" y="122"/>
                </a:cubicBezTo>
                <a:cubicBezTo>
                  <a:pt x="230" y="110"/>
                  <a:pt x="240" y="101"/>
                  <a:pt x="254" y="96"/>
                </a:cubicBezTo>
                <a:cubicBezTo>
                  <a:pt x="255" y="95"/>
                  <a:pt x="258" y="97"/>
                  <a:pt x="257" y="99"/>
                </a:cubicBezTo>
                <a:cubicBezTo>
                  <a:pt x="254" y="124"/>
                  <a:pt x="247" y="148"/>
                  <a:pt x="238" y="171"/>
                </a:cubicBezTo>
                <a:cubicBezTo>
                  <a:pt x="237" y="172"/>
                  <a:pt x="237" y="174"/>
                  <a:pt x="236" y="175"/>
                </a:cubicBezTo>
                <a:cubicBezTo>
                  <a:pt x="232" y="186"/>
                  <a:pt x="227" y="197"/>
                  <a:pt x="222" y="208"/>
                </a:cubicBezTo>
                <a:cubicBezTo>
                  <a:pt x="221" y="211"/>
                  <a:pt x="219" y="214"/>
                  <a:pt x="218" y="218"/>
                </a:cubicBezTo>
                <a:cubicBezTo>
                  <a:pt x="210" y="235"/>
                  <a:pt x="203" y="253"/>
                  <a:pt x="196" y="271"/>
                </a:cubicBezTo>
                <a:cubicBezTo>
                  <a:pt x="196" y="272"/>
                  <a:pt x="195" y="274"/>
                  <a:pt x="195" y="275"/>
                </a:cubicBezTo>
                <a:cubicBezTo>
                  <a:pt x="186" y="301"/>
                  <a:pt x="180" y="327"/>
                  <a:pt x="179" y="355"/>
                </a:cubicBezTo>
                <a:cubicBezTo>
                  <a:pt x="179" y="360"/>
                  <a:pt x="172" y="360"/>
                  <a:pt x="172" y="355"/>
                </a:cubicBezTo>
                <a:cubicBezTo>
                  <a:pt x="173" y="327"/>
                  <a:pt x="179" y="301"/>
                  <a:pt x="188" y="275"/>
                </a:cubicBezTo>
                <a:cubicBezTo>
                  <a:pt x="188" y="274"/>
                  <a:pt x="189" y="272"/>
                  <a:pt x="189" y="271"/>
                </a:cubicBezTo>
                <a:cubicBezTo>
                  <a:pt x="197" y="247"/>
                  <a:pt x="208" y="225"/>
                  <a:pt x="218" y="201"/>
                </a:cubicBezTo>
                <a:cubicBezTo>
                  <a:pt x="218" y="200"/>
                  <a:pt x="219" y="199"/>
                  <a:pt x="219" y="198"/>
                </a:cubicBezTo>
                <a:cubicBezTo>
                  <a:pt x="220" y="196"/>
                  <a:pt x="221" y="194"/>
                  <a:pt x="222" y="192"/>
                </a:cubicBezTo>
                <a:cubicBezTo>
                  <a:pt x="225" y="187"/>
                  <a:pt x="227" y="181"/>
                  <a:pt x="229" y="175"/>
                </a:cubicBezTo>
                <a:cubicBezTo>
                  <a:pt x="230" y="174"/>
                  <a:pt x="231" y="172"/>
                  <a:pt x="231" y="171"/>
                </a:cubicBezTo>
                <a:cubicBezTo>
                  <a:pt x="240" y="150"/>
                  <a:pt x="247" y="128"/>
                  <a:pt x="250" y="105"/>
                </a:cubicBezTo>
                <a:cubicBezTo>
                  <a:pt x="251" y="102"/>
                  <a:pt x="230" y="121"/>
                  <a:pt x="229" y="122"/>
                </a:cubicBezTo>
                <a:cubicBezTo>
                  <a:pt x="227" y="126"/>
                  <a:pt x="224" y="131"/>
                  <a:pt x="222" y="135"/>
                </a:cubicBezTo>
                <a:cubicBezTo>
                  <a:pt x="221" y="136"/>
                  <a:pt x="220" y="138"/>
                  <a:pt x="219" y="140"/>
                </a:cubicBezTo>
                <a:cubicBezTo>
                  <a:pt x="219" y="141"/>
                  <a:pt x="218" y="141"/>
                  <a:pt x="218" y="142"/>
                </a:cubicBezTo>
                <a:cubicBezTo>
                  <a:pt x="213" y="151"/>
                  <a:pt x="208" y="160"/>
                  <a:pt x="203" y="169"/>
                </a:cubicBezTo>
                <a:cubicBezTo>
                  <a:pt x="201" y="171"/>
                  <a:pt x="196" y="171"/>
                  <a:pt x="196" y="167"/>
                </a:cubicBezTo>
                <a:cubicBezTo>
                  <a:pt x="197" y="146"/>
                  <a:pt x="202" y="125"/>
                  <a:pt x="205" y="104"/>
                </a:cubicBezTo>
                <a:cubicBezTo>
                  <a:pt x="207" y="95"/>
                  <a:pt x="209" y="85"/>
                  <a:pt x="210" y="75"/>
                </a:cubicBezTo>
                <a:cubicBezTo>
                  <a:pt x="210" y="74"/>
                  <a:pt x="210" y="72"/>
                  <a:pt x="210" y="71"/>
                </a:cubicBezTo>
                <a:cubicBezTo>
                  <a:pt x="210" y="67"/>
                  <a:pt x="210" y="64"/>
                  <a:pt x="209" y="60"/>
                </a:cubicBezTo>
                <a:cubicBezTo>
                  <a:pt x="208" y="51"/>
                  <a:pt x="206" y="34"/>
                  <a:pt x="199" y="49"/>
                </a:cubicBezTo>
                <a:cubicBezTo>
                  <a:pt x="196" y="56"/>
                  <a:pt x="194" y="64"/>
                  <a:pt x="192" y="71"/>
                </a:cubicBezTo>
                <a:cubicBezTo>
                  <a:pt x="191" y="72"/>
                  <a:pt x="191" y="74"/>
                  <a:pt x="191" y="75"/>
                </a:cubicBezTo>
                <a:cubicBezTo>
                  <a:pt x="184" y="99"/>
                  <a:pt x="182" y="125"/>
                  <a:pt x="172" y="148"/>
                </a:cubicBezTo>
                <a:cubicBezTo>
                  <a:pt x="171" y="150"/>
                  <a:pt x="167" y="150"/>
                  <a:pt x="166" y="148"/>
                </a:cubicBezTo>
                <a:cubicBezTo>
                  <a:pt x="151" y="125"/>
                  <a:pt x="156" y="100"/>
                  <a:pt x="158" y="75"/>
                </a:cubicBezTo>
                <a:cubicBezTo>
                  <a:pt x="159" y="74"/>
                  <a:pt x="159" y="72"/>
                  <a:pt x="159" y="71"/>
                </a:cubicBezTo>
                <a:cubicBezTo>
                  <a:pt x="160" y="56"/>
                  <a:pt x="161" y="42"/>
                  <a:pt x="156" y="28"/>
                </a:cubicBezTo>
                <a:cubicBezTo>
                  <a:pt x="145" y="0"/>
                  <a:pt x="135" y="47"/>
                  <a:pt x="135" y="55"/>
                </a:cubicBezTo>
                <a:cubicBezTo>
                  <a:pt x="134" y="61"/>
                  <a:pt x="134" y="66"/>
                  <a:pt x="134" y="71"/>
                </a:cubicBezTo>
                <a:cubicBezTo>
                  <a:pt x="134" y="72"/>
                  <a:pt x="134" y="74"/>
                  <a:pt x="134" y="75"/>
                </a:cubicBezTo>
                <a:cubicBezTo>
                  <a:pt x="134" y="80"/>
                  <a:pt x="134" y="85"/>
                  <a:pt x="134" y="89"/>
                </a:cubicBezTo>
                <a:cubicBezTo>
                  <a:pt x="133" y="108"/>
                  <a:pt x="132" y="125"/>
                  <a:pt x="124" y="141"/>
                </a:cubicBezTo>
                <a:cubicBezTo>
                  <a:pt x="124" y="142"/>
                  <a:pt x="123" y="143"/>
                  <a:pt x="122" y="143"/>
                </a:cubicBezTo>
                <a:cubicBezTo>
                  <a:pt x="121" y="143"/>
                  <a:pt x="119" y="143"/>
                  <a:pt x="119" y="142"/>
                </a:cubicBezTo>
                <a:cubicBezTo>
                  <a:pt x="118" y="142"/>
                  <a:pt x="118" y="142"/>
                  <a:pt x="118" y="142"/>
                </a:cubicBezTo>
                <a:cubicBezTo>
                  <a:pt x="105" y="126"/>
                  <a:pt x="103" y="105"/>
                  <a:pt x="101" y="85"/>
                </a:cubicBezTo>
                <a:cubicBezTo>
                  <a:pt x="100" y="83"/>
                  <a:pt x="100" y="79"/>
                  <a:pt x="100" y="75"/>
                </a:cubicBezTo>
                <a:cubicBezTo>
                  <a:pt x="100" y="74"/>
                  <a:pt x="100" y="72"/>
                  <a:pt x="100" y="71"/>
                </a:cubicBezTo>
                <a:cubicBezTo>
                  <a:pt x="98" y="58"/>
                  <a:pt x="96" y="44"/>
                  <a:pt x="88" y="57"/>
                </a:cubicBezTo>
                <a:cubicBezTo>
                  <a:pt x="86" y="62"/>
                  <a:pt x="84" y="66"/>
                  <a:pt x="83" y="71"/>
                </a:cubicBezTo>
                <a:cubicBezTo>
                  <a:pt x="82" y="72"/>
                  <a:pt x="82" y="74"/>
                  <a:pt x="82" y="75"/>
                </a:cubicBezTo>
                <a:cubicBezTo>
                  <a:pt x="80" y="81"/>
                  <a:pt x="79" y="87"/>
                  <a:pt x="79" y="94"/>
                </a:cubicBezTo>
                <a:cubicBezTo>
                  <a:pt x="78" y="118"/>
                  <a:pt x="82" y="145"/>
                  <a:pt x="83" y="171"/>
                </a:cubicBezTo>
                <a:cubicBezTo>
                  <a:pt x="83" y="172"/>
                  <a:pt x="82" y="174"/>
                  <a:pt x="82" y="175"/>
                </a:cubicBezTo>
                <a:cubicBezTo>
                  <a:pt x="82" y="189"/>
                  <a:pt x="81" y="203"/>
                  <a:pt x="76" y="216"/>
                </a:cubicBezTo>
                <a:cubicBezTo>
                  <a:pt x="75" y="218"/>
                  <a:pt x="73" y="219"/>
                  <a:pt x="71" y="217"/>
                </a:cubicBezTo>
                <a:cubicBezTo>
                  <a:pt x="57" y="206"/>
                  <a:pt x="50" y="188"/>
                  <a:pt x="39" y="175"/>
                </a:cubicBezTo>
                <a:cubicBezTo>
                  <a:pt x="38" y="175"/>
                  <a:pt x="38" y="174"/>
                  <a:pt x="38" y="174"/>
                </a:cubicBezTo>
                <a:cubicBezTo>
                  <a:pt x="37" y="173"/>
                  <a:pt x="36" y="172"/>
                  <a:pt x="35" y="171"/>
                </a:cubicBezTo>
                <a:cubicBezTo>
                  <a:pt x="33" y="168"/>
                  <a:pt x="30" y="166"/>
                  <a:pt x="28" y="163"/>
                </a:cubicBezTo>
                <a:cubicBezTo>
                  <a:pt x="26" y="162"/>
                  <a:pt x="24" y="161"/>
                  <a:pt x="22" y="160"/>
                </a:cubicBezTo>
                <a:cubicBezTo>
                  <a:pt x="21" y="160"/>
                  <a:pt x="19" y="160"/>
                  <a:pt x="18" y="160"/>
                </a:cubicBezTo>
                <a:cubicBezTo>
                  <a:pt x="13" y="161"/>
                  <a:pt x="8" y="165"/>
                  <a:pt x="7" y="171"/>
                </a:cubicBezTo>
                <a:cubicBezTo>
                  <a:pt x="7" y="172"/>
                  <a:pt x="7" y="174"/>
                  <a:pt x="8" y="175"/>
                </a:cubicBezTo>
                <a:cubicBezTo>
                  <a:pt x="8" y="176"/>
                  <a:pt x="8" y="176"/>
                  <a:pt x="8" y="177"/>
                </a:cubicBezTo>
                <a:cubicBezTo>
                  <a:pt x="10" y="186"/>
                  <a:pt x="14" y="195"/>
                  <a:pt x="18" y="204"/>
                </a:cubicBezTo>
                <a:cubicBezTo>
                  <a:pt x="19" y="206"/>
                  <a:pt x="20" y="208"/>
                  <a:pt x="22" y="211"/>
                </a:cubicBezTo>
                <a:cubicBezTo>
                  <a:pt x="22" y="211"/>
                  <a:pt x="22" y="211"/>
                  <a:pt x="22" y="212"/>
                </a:cubicBezTo>
                <a:cubicBezTo>
                  <a:pt x="32" y="231"/>
                  <a:pt x="41" y="251"/>
                  <a:pt x="49" y="271"/>
                </a:cubicBezTo>
                <a:cubicBezTo>
                  <a:pt x="49" y="272"/>
                  <a:pt x="50" y="274"/>
                  <a:pt x="50" y="275"/>
                </a:cubicBezTo>
                <a:cubicBezTo>
                  <a:pt x="61" y="300"/>
                  <a:pt x="70" y="326"/>
                  <a:pt x="80" y="352"/>
                </a:cubicBezTo>
                <a:cubicBezTo>
                  <a:pt x="80" y="352"/>
                  <a:pt x="80" y="352"/>
                  <a:pt x="80" y="352"/>
                </a:cubicBezTo>
                <a:cubicBezTo>
                  <a:pt x="68" y="327"/>
                  <a:pt x="58" y="301"/>
                  <a:pt x="47" y="275"/>
                </a:cubicBezTo>
                <a:cubicBezTo>
                  <a:pt x="47" y="274"/>
                  <a:pt x="46" y="272"/>
                  <a:pt x="46" y="271"/>
                </a:cubicBezTo>
                <a:cubicBezTo>
                  <a:pt x="43" y="264"/>
                  <a:pt x="40" y="258"/>
                  <a:pt x="37" y="251"/>
                </a:cubicBezTo>
                <a:cubicBezTo>
                  <a:pt x="32" y="242"/>
                  <a:pt x="27" y="233"/>
                  <a:pt x="22" y="224"/>
                </a:cubicBezTo>
                <a:cubicBezTo>
                  <a:pt x="21" y="221"/>
                  <a:pt x="19" y="219"/>
                  <a:pt x="18" y="216"/>
                </a:cubicBezTo>
                <a:cubicBezTo>
                  <a:pt x="14" y="209"/>
                  <a:pt x="10" y="201"/>
                  <a:pt x="7" y="193"/>
                </a:cubicBezTo>
                <a:cubicBezTo>
                  <a:pt x="5" y="189"/>
                  <a:pt x="2" y="182"/>
                  <a:pt x="1" y="175"/>
                </a:cubicBezTo>
                <a:cubicBezTo>
                  <a:pt x="0" y="174"/>
                  <a:pt x="0" y="172"/>
                  <a:pt x="0" y="171"/>
                </a:cubicBezTo>
                <a:cubicBezTo>
                  <a:pt x="0" y="166"/>
                  <a:pt x="0" y="160"/>
                  <a:pt x="4" y="157"/>
                </a:cubicBezTo>
                <a:cubicBezTo>
                  <a:pt x="8" y="152"/>
                  <a:pt x="13" y="151"/>
                  <a:pt x="18" y="151"/>
                </a:cubicBezTo>
                <a:cubicBezTo>
                  <a:pt x="19" y="151"/>
                  <a:pt x="21" y="152"/>
                  <a:pt x="22" y="152"/>
                </a:cubicBezTo>
                <a:cubicBezTo>
                  <a:pt x="24" y="153"/>
                  <a:pt x="27" y="154"/>
                  <a:pt x="29" y="156"/>
                </a:cubicBezTo>
                <a:cubicBezTo>
                  <a:pt x="34" y="161"/>
                  <a:pt x="39" y="166"/>
                  <a:pt x="43" y="171"/>
                </a:cubicBezTo>
                <a:cubicBezTo>
                  <a:pt x="45" y="172"/>
                  <a:pt x="46" y="174"/>
                  <a:pt x="47" y="175"/>
                </a:cubicBezTo>
                <a:cubicBezTo>
                  <a:pt x="54" y="184"/>
                  <a:pt x="60" y="194"/>
                  <a:pt x="67" y="203"/>
                </a:cubicBezTo>
                <a:cubicBezTo>
                  <a:pt x="73" y="211"/>
                  <a:pt x="71" y="213"/>
                  <a:pt x="73" y="206"/>
                </a:cubicBezTo>
                <a:cubicBezTo>
                  <a:pt x="74" y="200"/>
                  <a:pt x="75" y="194"/>
                  <a:pt x="75" y="188"/>
                </a:cubicBezTo>
                <a:cubicBezTo>
                  <a:pt x="75" y="184"/>
                  <a:pt x="75" y="179"/>
                  <a:pt x="75" y="175"/>
                </a:cubicBezTo>
                <a:cubicBezTo>
                  <a:pt x="75" y="174"/>
                  <a:pt x="75" y="172"/>
                  <a:pt x="75" y="171"/>
                </a:cubicBezTo>
                <a:cubicBezTo>
                  <a:pt x="75" y="165"/>
                  <a:pt x="75" y="159"/>
                  <a:pt x="75" y="154"/>
                </a:cubicBezTo>
                <a:cubicBezTo>
                  <a:pt x="74" y="132"/>
                  <a:pt x="69" y="101"/>
                  <a:pt x="74" y="75"/>
                </a:cubicBezTo>
                <a:cubicBezTo>
                  <a:pt x="75" y="74"/>
                  <a:pt x="75" y="72"/>
                  <a:pt x="75" y="71"/>
                </a:cubicBezTo>
                <a:cubicBezTo>
                  <a:pt x="79" y="59"/>
                  <a:pt x="85" y="48"/>
                  <a:pt x="95" y="41"/>
                </a:cubicBezTo>
                <a:cubicBezTo>
                  <a:pt x="97" y="40"/>
                  <a:pt x="100" y="41"/>
                  <a:pt x="100" y="43"/>
                </a:cubicBezTo>
                <a:cubicBezTo>
                  <a:pt x="103" y="52"/>
                  <a:pt x="104" y="62"/>
                  <a:pt x="105" y="71"/>
                </a:cubicBezTo>
                <a:cubicBezTo>
                  <a:pt x="105" y="72"/>
                  <a:pt x="106" y="74"/>
                  <a:pt x="106" y="75"/>
                </a:cubicBezTo>
                <a:cubicBezTo>
                  <a:pt x="107" y="85"/>
                  <a:pt x="108" y="95"/>
                  <a:pt x="110" y="105"/>
                </a:cubicBezTo>
                <a:cubicBezTo>
                  <a:pt x="110" y="107"/>
                  <a:pt x="114" y="121"/>
                  <a:pt x="118" y="127"/>
                </a:cubicBezTo>
                <a:cubicBezTo>
                  <a:pt x="120" y="130"/>
                  <a:pt x="121" y="131"/>
                  <a:pt x="122" y="12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 name="文本框 14"/>
          <p:cNvSpPr txBox="1"/>
          <p:nvPr/>
        </p:nvSpPr>
        <p:spPr>
          <a:xfrm>
            <a:off x="5343653" y="2839683"/>
            <a:ext cx="1556942" cy="584775"/>
          </a:xfrm>
          <a:prstGeom prst="rect">
            <a:avLst/>
          </a:prstGeom>
          <a:noFill/>
        </p:spPr>
        <p:txBody>
          <a:bodyPr wrap="square" rtlCol="0">
            <a:spAutoFit/>
          </a:bodyPr>
          <a:lstStyle/>
          <a:p>
            <a:r>
              <a:rPr lang="zh-CN" altLang="en-US" sz="3200" b="1" dirty="0" smtClean="0">
                <a:solidFill>
                  <a:srgbClr val="FFC000"/>
                </a:solidFill>
                <a:latin typeface="方正静蕾简体" pitchFamily="2" charset="-122"/>
                <a:ea typeface="方正静蕾简体" pitchFamily="2" charset="-122"/>
              </a:rPr>
              <a:t>用户</a:t>
            </a:r>
            <a:endParaRPr lang="zh-CN" altLang="en-US" sz="3200" b="1" dirty="0">
              <a:solidFill>
                <a:srgbClr val="FFC000"/>
              </a:solidFill>
              <a:latin typeface="方正静蕾简体" pitchFamily="2" charset="-122"/>
              <a:ea typeface="方正静蕾简体" pitchFamily="2" charset="-122"/>
            </a:endParaRPr>
          </a:p>
        </p:txBody>
      </p:sp>
      <p:sp>
        <p:nvSpPr>
          <p:cNvPr id="17" name="文本框 16"/>
          <p:cNvSpPr txBox="1"/>
          <p:nvPr/>
        </p:nvSpPr>
        <p:spPr>
          <a:xfrm>
            <a:off x="5676900" y="1597535"/>
            <a:ext cx="1819688" cy="584775"/>
          </a:xfrm>
          <a:prstGeom prst="rect">
            <a:avLst/>
          </a:prstGeom>
          <a:noFill/>
        </p:spPr>
        <p:txBody>
          <a:bodyPr wrap="square" rtlCol="0">
            <a:spAutoFit/>
          </a:bodyPr>
          <a:lstStyle/>
          <a:p>
            <a:r>
              <a:rPr lang="zh-CN" altLang="en-US" sz="3200" b="1" dirty="0" smtClean="0">
                <a:solidFill>
                  <a:srgbClr val="FFC000"/>
                </a:solidFill>
                <a:latin typeface="方正静蕾简体" pitchFamily="2" charset="-122"/>
                <a:ea typeface="方正静蕾简体" pitchFamily="2" charset="-122"/>
              </a:rPr>
              <a:t>开发人员</a:t>
            </a:r>
            <a:endParaRPr lang="zh-CN" altLang="en-US" sz="3200" b="1" dirty="0">
              <a:solidFill>
                <a:srgbClr val="FFC000"/>
              </a:solidFill>
              <a:latin typeface="方正静蕾简体" pitchFamily="2" charset="-122"/>
              <a:ea typeface="方正静蕾简体" pitchFamily="2" charset="-122"/>
            </a:endParaRPr>
          </a:p>
        </p:txBody>
      </p:sp>
      <p:sp>
        <p:nvSpPr>
          <p:cNvPr id="19" name="文本框 18"/>
          <p:cNvSpPr txBox="1"/>
          <p:nvPr/>
        </p:nvSpPr>
        <p:spPr>
          <a:xfrm>
            <a:off x="7867650" y="1208755"/>
            <a:ext cx="2228850" cy="584775"/>
          </a:xfrm>
          <a:prstGeom prst="rect">
            <a:avLst/>
          </a:prstGeom>
          <a:noFill/>
        </p:spPr>
        <p:txBody>
          <a:bodyPr wrap="square" rtlCol="0">
            <a:spAutoFit/>
          </a:bodyPr>
          <a:lstStyle/>
          <a:p>
            <a:r>
              <a:rPr lang="zh-CN" altLang="en-US" sz="3200" b="1" dirty="0" smtClean="0">
                <a:solidFill>
                  <a:srgbClr val="FFC000"/>
                </a:solidFill>
                <a:latin typeface="方正静蕾简体" pitchFamily="2" charset="-122"/>
                <a:ea typeface="方正静蕾简体" pitchFamily="2" charset="-122"/>
              </a:rPr>
              <a:t>分析人员</a:t>
            </a:r>
            <a:endParaRPr lang="zh-CN" altLang="en-US" sz="3200" b="1" dirty="0">
              <a:solidFill>
                <a:srgbClr val="FFC000"/>
              </a:solidFill>
              <a:latin typeface="方正静蕾简体" pitchFamily="2" charset="-122"/>
              <a:ea typeface="方正静蕾简体" pitchFamily="2" charset="-122"/>
            </a:endParaRPr>
          </a:p>
        </p:txBody>
      </p:sp>
      <p:sp>
        <p:nvSpPr>
          <p:cNvPr id="21" name="文本框 20"/>
          <p:cNvSpPr txBox="1"/>
          <p:nvPr/>
        </p:nvSpPr>
        <p:spPr>
          <a:xfrm>
            <a:off x="9582150" y="2606275"/>
            <a:ext cx="2514600" cy="584775"/>
          </a:xfrm>
          <a:prstGeom prst="rect">
            <a:avLst/>
          </a:prstGeom>
          <a:noFill/>
        </p:spPr>
        <p:txBody>
          <a:bodyPr wrap="square" rtlCol="0">
            <a:spAutoFit/>
          </a:bodyPr>
          <a:lstStyle/>
          <a:p>
            <a:r>
              <a:rPr lang="zh-CN" altLang="en-US" sz="3200" b="1" dirty="0" smtClean="0">
                <a:solidFill>
                  <a:srgbClr val="FFC000"/>
                </a:solidFill>
                <a:latin typeface="方正静蕾简体" pitchFamily="2" charset="-122"/>
                <a:ea typeface="方正静蕾简体" pitchFamily="2" charset="-122"/>
              </a:rPr>
              <a:t>其他干系人</a:t>
            </a:r>
            <a:endParaRPr lang="zh-CN" altLang="en-US" sz="3200" b="1" dirty="0">
              <a:solidFill>
                <a:srgbClr val="FFC000"/>
              </a:solidFill>
              <a:latin typeface="方正静蕾简体" pitchFamily="2" charset="-122"/>
              <a:ea typeface="方正静蕾简体" pitchFamily="2" charset="-122"/>
            </a:endParaRPr>
          </a:p>
        </p:txBody>
      </p:sp>
      <p:grpSp>
        <p:nvGrpSpPr>
          <p:cNvPr id="23" name="Group 4"/>
          <p:cNvGrpSpPr>
            <a:grpSpLocks noChangeAspect="1"/>
          </p:cNvGrpSpPr>
          <p:nvPr/>
        </p:nvGrpSpPr>
        <p:grpSpPr bwMode="auto">
          <a:xfrm rot="891772">
            <a:off x="521512" y="227693"/>
            <a:ext cx="507974" cy="919389"/>
            <a:chOff x="472" y="425"/>
            <a:chExt cx="363" cy="657"/>
          </a:xfrm>
        </p:grpSpPr>
        <p:sp>
          <p:nvSpPr>
            <p:cNvPr id="24"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Rectangle 47"/>
          <p:cNvSpPr/>
          <p:nvPr/>
        </p:nvSpPr>
        <p:spPr>
          <a:xfrm>
            <a:off x="1212013" y="493290"/>
            <a:ext cx="1893137" cy="492443"/>
          </a:xfrm>
          <a:prstGeom prst="rect">
            <a:avLst/>
          </a:prstGeom>
        </p:spPr>
        <p:txBody>
          <a:bodyPr wrap="squar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干系人</a:t>
            </a:r>
            <a:endParaRPr lang="en-US" sz="3200" b="1" dirty="0" smtClean="0">
              <a:solidFill>
                <a:schemeClr val="bg1"/>
              </a:solidFill>
              <a:latin typeface="方正静蕾简体" pitchFamily="2" charset="-122"/>
              <a:ea typeface="方正静蕾简体" pitchFamily="2" charset="-122"/>
              <a:cs typeface="Arial" pitchFamily="34" charset="0"/>
            </a:endParaRPr>
          </a:p>
        </p:txBody>
      </p:sp>
      <p:sp>
        <p:nvSpPr>
          <p:cNvPr id="28" name="TextBox 27"/>
          <p:cNvSpPr txBox="1"/>
          <p:nvPr/>
        </p:nvSpPr>
        <p:spPr>
          <a:xfrm>
            <a:off x="247651" y="1581150"/>
            <a:ext cx="5086349" cy="3624775"/>
          </a:xfrm>
          <a:prstGeom prst="rect">
            <a:avLst/>
          </a:prstGeom>
          <a:noFill/>
        </p:spPr>
        <p:txBody>
          <a:bodyPr wrap="square" rtlCol="0">
            <a:spAutoFit/>
          </a:bodyPr>
          <a:lstStyle/>
          <a:p>
            <a:pPr>
              <a:lnSpc>
                <a:spcPct val="150000"/>
              </a:lnSpc>
              <a:buFont typeface="Wingdings" pitchFamily="2" charset="2"/>
              <a:buChar char="u"/>
            </a:pPr>
            <a:r>
              <a:rPr lang="zh-CN" altLang="en-US" sz="2600" b="1" dirty="0" smtClean="0">
                <a:solidFill>
                  <a:schemeClr val="bg1"/>
                </a:solidFill>
                <a:latin typeface="方正静蕾简体" pitchFamily="2" charset="-122"/>
                <a:ea typeface="方正静蕾简体" pitchFamily="2" charset="-122"/>
                <a:cs typeface="Arial" pitchFamily="34" charset="0"/>
              </a:rPr>
              <a:t>是指积极参与项目的某个人、群体或者组织，它们可能会受项目过程和结果的影响或者影响项目的过程和结果的。</a:t>
            </a:r>
            <a:endParaRPr lang="en-US" altLang="zh-CN" sz="2600" b="1" dirty="0" smtClean="0">
              <a:solidFill>
                <a:schemeClr val="bg1"/>
              </a:solidFill>
              <a:latin typeface="方正静蕾简体" pitchFamily="2" charset="-122"/>
              <a:ea typeface="方正静蕾简体" pitchFamily="2" charset="-122"/>
              <a:cs typeface="Arial" pitchFamily="34" charset="0"/>
            </a:endParaRPr>
          </a:p>
          <a:p>
            <a:pPr>
              <a:lnSpc>
                <a:spcPct val="150000"/>
              </a:lnSpc>
              <a:buFont typeface="Wingdings" pitchFamily="2" charset="2"/>
              <a:buChar char="u"/>
            </a:pPr>
            <a:r>
              <a:rPr lang="zh-CN" altLang="en-US" sz="2600" b="1" dirty="0" smtClean="0">
                <a:solidFill>
                  <a:schemeClr val="bg1"/>
                </a:solidFill>
                <a:ea typeface="方正静蕾简体" pitchFamily="2" charset="-122"/>
                <a:cs typeface="Arial" pitchFamily="34" charset="0"/>
              </a:rPr>
              <a:t>可以在项目团队和开发组织的内部或者外部。</a:t>
            </a:r>
            <a:endParaRPr lang="zh-CN" altLang="en-US" sz="2600" dirty="0"/>
          </a:p>
        </p:txBody>
      </p:sp>
      <p:sp>
        <p:nvSpPr>
          <p:cNvPr id="29" name="文本框 18"/>
          <p:cNvSpPr txBox="1"/>
          <p:nvPr/>
        </p:nvSpPr>
        <p:spPr>
          <a:xfrm>
            <a:off x="9220200" y="1761205"/>
            <a:ext cx="2781300" cy="584775"/>
          </a:xfrm>
          <a:prstGeom prst="rect">
            <a:avLst/>
          </a:prstGeom>
          <a:noFill/>
        </p:spPr>
        <p:txBody>
          <a:bodyPr wrap="square" rtlCol="0">
            <a:spAutoFit/>
          </a:bodyPr>
          <a:lstStyle/>
          <a:p>
            <a:r>
              <a:rPr lang="zh-CN" altLang="en-US" sz="3200" b="1" dirty="0" smtClean="0">
                <a:solidFill>
                  <a:srgbClr val="FFC000"/>
                </a:solidFill>
                <a:latin typeface="方正静蕾简体" pitchFamily="2" charset="-122"/>
                <a:ea typeface="方正静蕾简体" pitchFamily="2" charset="-122"/>
              </a:rPr>
              <a:t>设计人员</a:t>
            </a:r>
            <a:endParaRPr lang="zh-CN" altLang="en-US" sz="3200" b="1" dirty="0">
              <a:solidFill>
                <a:srgbClr val="FFC000"/>
              </a:solidFill>
              <a:latin typeface="方正静蕾简体" pitchFamily="2" charset="-122"/>
              <a:ea typeface="方正静蕾简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100" y="323850"/>
            <a:ext cx="11334750" cy="613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佛挡杀佛</a:t>
            </a:r>
            <a:endParaRPr lang="zh-CN" altLang="en-US" dirty="0"/>
          </a:p>
        </p:txBody>
      </p:sp>
      <p:sp>
        <p:nvSpPr>
          <p:cNvPr id="5" name="矩形 4"/>
          <p:cNvSpPr/>
          <p:nvPr/>
        </p:nvSpPr>
        <p:spPr>
          <a:xfrm>
            <a:off x="1714500" y="1809750"/>
            <a:ext cx="9963150" cy="4591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nSpc>
                <a:spcPct val="150000"/>
              </a:lnSpc>
            </a:pPr>
            <a:r>
              <a:rPr lang="zh-CN" altLang="en-US" sz="2400" b="1" dirty="0" smtClean="0"/>
              <a:t>开发组织</a:t>
            </a:r>
            <a:endParaRPr lang="en-US" altLang="zh-CN" sz="2400" b="1" dirty="0" smtClean="0"/>
          </a:p>
          <a:p>
            <a:pPr>
              <a:lnSpc>
                <a:spcPct val="150000"/>
              </a:lnSpc>
            </a:pPr>
            <a:r>
              <a:rPr lang="zh-CN" altLang="en-US" sz="2400" dirty="0" smtClean="0"/>
              <a:t>开发部门经理、销售人员、安装人员、维护人员、市场人员、公司业主、领域专家、生产部门等</a:t>
            </a: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6" name="矩形 5"/>
          <p:cNvSpPr/>
          <p:nvPr/>
        </p:nvSpPr>
        <p:spPr>
          <a:xfrm>
            <a:off x="4210050" y="3486150"/>
            <a:ext cx="7467600" cy="2914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pPr>
            <a:r>
              <a:rPr lang="zh-CN" altLang="en-US" sz="2400" b="1" dirty="0" smtClean="0"/>
              <a:t>项目组</a:t>
            </a:r>
            <a:endParaRPr lang="en-US" altLang="zh-CN" sz="2400" b="1" dirty="0" smtClean="0"/>
          </a:p>
          <a:p>
            <a:pPr>
              <a:lnSpc>
                <a:spcPct val="150000"/>
              </a:lnSpc>
            </a:pPr>
            <a:r>
              <a:rPr lang="zh-CN" altLang="en-US" sz="2400" dirty="0" smtClean="0"/>
              <a:t>项目经理、业务分析师、软件应用架构师、设计师、开发人员、测试人员、</a:t>
            </a:r>
            <a:r>
              <a:rPr lang="en-US" altLang="zh-CN" sz="2400" dirty="0" smtClean="0"/>
              <a:t>QA</a:t>
            </a:r>
            <a:r>
              <a:rPr lang="zh-CN" altLang="en-US" sz="2400" dirty="0" smtClean="0"/>
              <a:t>人员、</a:t>
            </a:r>
            <a:r>
              <a:rPr lang="en-US" altLang="zh-CN" sz="2400" dirty="0" smtClean="0"/>
              <a:t>DBA</a:t>
            </a:r>
            <a:r>
              <a:rPr lang="zh-CN" altLang="en-US" sz="2400" dirty="0" smtClean="0"/>
              <a:t>、文档工程师、产品经理、数据建模工程师等</a:t>
            </a:r>
            <a:endParaRPr lang="en-US" altLang="zh-CN" sz="2400" dirty="0" smtClean="0"/>
          </a:p>
          <a:p>
            <a:pPr>
              <a:lnSpc>
                <a:spcPct val="150000"/>
              </a:lnSpc>
            </a:pPr>
            <a:endParaRPr lang="en-US" altLang="zh-CN" sz="2400" dirty="0" smtClean="0"/>
          </a:p>
          <a:p>
            <a:pPr>
              <a:lnSpc>
                <a:spcPct val="150000"/>
              </a:lnSpc>
            </a:pPr>
            <a:endParaRPr lang="zh-CN" altLang="en-US" sz="1200" dirty="0"/>
          </a:p>
        </p:txBody>
      </p:sp>
      <p:sp>
        <p:nvSpPr>
          <p:cNvPr id="7" name="矩形 6"/>
          <p:cNvSpPr/>
          <p:nvPr/>
        </p:nvSpPr>
        <p:spPr>
          <a:xfrm>
            <a:off x="533400" y="438150"/>
            <a:ext cx="1021080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smtClean="0"/>
              <a:t>开发组织以外</a:t>
            </a:r>
            <a:endParaRPr lang="en-US" altLang="zh-CN" sz="2400" b="1" dirty="0" smtClean="0"/>
          </a:p>
          <a:p>
            <a:pPr>
              <a:lnSpc>
                <a:spcPct val="150000"/>
              </a:lnSpc>
            </a:pPr>
            <a:r>
              <a:rPr lang="zh-CN" altLang="en-US" sz="2400" dirty="0" smtClean="0"/>
              <a:t>直接用户、间接用户、领域专家、顾问、承包商、转包商、监管机构等</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xmlns=""/>
              </a:ext>
            </a:extLst>
          </a:blip>
          <a:stretch>
            <a:fillRect/>
          </a:stretch>
        </p:blipFill>
        <p:spPr>
          <a:xfrm rot="20896495">
            <a:off x="1273586" y="2889968"/>
            <a:ext cx="4645516" cy="1858206"/>
          </a:xfrm>
          <a:prstGeom prst="rect">
            <a:avLst/>
          </a:prstGeom>
        </p:spPr>
      </p:pic>
      <p:sp>
        <p:nvSpPr>
          <p:cNvPr id="18" name="文本框 17"/>
          <p:cNvSpPr txBox="1"/>
          <p:nvPr/>
        </p:nvSpPr>
        <p:spPr>
          <a:xfrm>
            <a:off x="285750" y="1943082"/>
            <a:ext cx="4716075" cy="1446550"/>
          </a:xfrm>
          <a:prstGeom prst="rect">
            <a:avLst/>
          </a:prstGeom>
          <a:noFill/>
        </p:spPr>
        <p:txBody>
          <a:bodyPr wrap="square" rtlCol="0">
            <a:spAutoFit/>
          </a:bodyPr>
          <a:lstStyle/>
          <a:p>
            <a:r>
              <a:rPr lang="zh-CN" altLang="en-US" sz="8800" dirty="0" smtClean="0">
                <a:solidFill>
                  <a:schemeClr val="bg1"/>
                </a:solidFill>
                <a:latin typeface="苏新诗古印宋简" panose="02010609000101010101" pitchFamily="49" charset="-122"/>
                <a:ea typeface="苏新诗古印宋简" panose="02010609000101010101" pitchFamily="49" charset="-122"/>
              </a:rPr>
              <a:t>主要</a:t>
            </a:r>
            <a:r>
              <a:rPr lang="zh-CN" altLang="en-US" sz="8800" dirty="0" smtClean="0">
                <a:solidFill>
                  <a:srgbClr val="FFC000"/>
                </a:solidFill>
                <a:latin typeface="苏新诗古印宋简" panose="02010609000101010101" pitchFamily="49" charset="-122"/>
                <a:ea typeface="苏新诗古印宋简" panose="02010609000101010101" pitchFamily="49" charset="-122"/>
              </a:rPr>
              <a:t>内容</a:t>
            </a:r>
            <a:endParaRPr lang="zh-CN" altLang="en-US" sz="8800" dirty="0">
              <a:solidFill>
                <a:srgbClr val="FFC000"/>
              </a:solidFill>
              <a:latin typeface="苏新诗古印宋简" panose="02010609000101010101" pitchFamily="49" charset="-122"/>
              <a:ea typeface="苏新诗古印宋简" panose="02010609000101010101" pitchFamily="49" charset="-122"/>
            </a:endParaRPr>
          </a:p>
        </p:txBody>
      </p:sp>
      <p:pic>
        <p:nvPicPr>
          <p:cNvPr id="19" name="图片 18"/>
          <p:cNvPicPr>
            <a:picLocks noChangeAspect="1"/>
          </p:cNvPicPr>
          <p:nvPr/>
        </p:nvPicPr>
        <p:blipFill rotWithShape="1">
          <a:blip r:embed="rId3" cstate="screen">
            <a:extLst>
              <a:ext uri="{28A0092B-C50C-407E-A947-70E740481C1C}">
                <a14:useLocalDpi xmlns:a14="http://schemas.microsoft.com/office/drawing/2010/main" xmlns=""/>
              </a:ext>
            </a:extLst>
          </a:blip>
          <a:srcRect/>
          <a:stretch>
            <a:fillRect/>
          </a:stretch>
        </p:blipFill>
        <p:spPr>
          <a:xfrm>
            <a:off x="6133514" y="1404863"/>
            <a:ext cx="829500" cy="768056"/>
          </a:xfrm>
          <a:prstGeom prst="rect">
            <a:avLst/>
          </a:prstGeom>
        </p:spPr>
      </p:pic>
      <p:sp>
        <p:nvSpPr>
          <p:cNvPr id="20" name="Rectangle 47"/>
          <p:cNvSpPr/>
          <p:nvPr/>
        </p:nvSpPr>
        <p:spPr>
          <a:xfrm>
            <a:off x="7194031" y="1542669"/>
            <a:ext cx="3090590" cy="492443"/>
          </a:xfrm>
          <a:prstGeom prst="rect">
            <a:avLst/>
          </a:prstGeom>
        </p:spPr>
        <p:txBody>
          <a:bodyPr wrap="non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软件需求的本质 </a:t>
            </a:r>
            <a:endParaRPr lang="en-US" sz="3200" b="1" dirty="0" smtClean="0">
              <a:solidFill>
                <a:schemeClr val="bg1"/>
              </a:solidFill>
              <a:latin typeface="方正静蕾简体" pitchFamily="2" charset="-122"/>
              <a:ea typeface="方正静蕾简体" pitchFamily="2" charset="-122"/>
              <a:cs typeface="Arial" pitchFamily="34" charset="0"/>
            </a:endParaRPr>
          </a:p>
        </p:txBody>
      </p:sp>
      <p:pic>
        <p:nvPicPr>
          <p:cNvPr id="21" name="图片 20"/>
          <p:cNvPicPr>
            <a:picLocks noChangeAspect="1"/>
          </p:cNvPicPr>
          <p:nvPr/>
        </p:nvPicPr>
        <p:blipFill rotWithShape="1">
          <a:blip r:embed="rId3" cstate="screen">
            <a:extLst>
              <a:ext uri="{28A0092B-C50C-407E-A947-70E740481C1C}">
                <a14:useLocalDpi xmlns:a14="http://schemas.microsoft.com/office/drawing/2010/main" xmlns=""/>
              </a:ext>
            </a:extLst>
          </a:blip>
          <a:srcRect/>
          <a:stretch>
            <a:fillRect/>
          </a:stretch>
        </p:blipFill>
        <p:spPr>
          <a:xfrm>
            <a:off x="6133514" y="2328344"/>
            <a:ext cx="829500" cy="768056"/>
          </a:xfrm>
          <a:prstGeom prst="rect">
            <a:avLst/>
          </a:prstGeom>
        </p:spPr>
      </p:pic>
      <p:sp>
        <p:nvSpPr>
          <p:cNvPr id="22" name="Rectangle 47"/>
          <p:cNvSpPr/>
          <p:nvPr/>
        </p:nvSpPr>
        <p:spPr>
          <a:xfrm>
            <a:off x="7148373" y="2466150"/>
            <a:ext cx="3707746" cy="492443"/>
          </a:xfrm>
          <a:prstGeom prst="rect">
            <a:avLst/>
          </a:prstGeom>
        </p:spPr>
        <p:txBody>
          <a:bodyPr wrap="non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从用户角度审视需求</a:t>
            </a:r>
            <a:endParaRPr lang="en-US" sz="3200" b="1" dirty="0" smtClean="0">
              <a:solidFill>
                <a:schemeClr val="bg1"/>
              </a:solidFill>
              <a:latin typeface="方正静蕾简体" pitchFamily="2" charset="-122"/>
              <a:ea typeface="方正静蕾简体" pitchFamily="2" charset="-122"/>
              <a:cs typeface="Arial" pitchFamily="34" charset="0"/>
            </a:endParaRPr>
          </a:p>
        </p:txBody>
      </p:sp>
      <p:pic>
        <p:nvPicPr>
          <p:cNvPr id="23" name="图片 22"/>
          <p:cNvPicPr>
            <a:picLocks noChangeAspect="1"/>
          </p:cNvPicPr>
          <p:nvPr/>
        </p:nvPicPr>
        <p:blipFill rotWithShape="1">
          <a:blip r:embed="rId3" cstate="screen">
            <a:extLst>
              <a:ext uri="{28A0092B-C50C-407E-A947-70E740481C1C}">
                <a14:useLocalDpi xmlns:a14="http://schemas.microsoft.com/office/drawing/2010/main" xmlns=""/>
              </a:ext>
            </a:extLst>
          </a:blip>
          <a:srcRect/>
          <a:stretch>
            <a:fillRect/>
          </a:stretch>
        </p:blipFill>
        <p:spPr>
          <a:xfrm>
            <a:off x="6133514" y="3389632"/>
            <a:ext cx="829500" cy="768056"/>
          </a:xfrm>
          <a:prstGeom prst="rect">
            <a:avLst/>
          </a:prstGeom>
        </p:spPr>
      </p:pic>
      <p:sp>
        <p:nvSpPr>
          <p:cNvPr id="24" name="Rectangle 47"/>
          <p:cNvSpPr/>
          <p:nvPr/>
        </p:nvSpPr>
        <p:spPr>
          <a:xfrm>
            <a:off x="7122209" y="3470288"/>
            <a:ext cx="3295774" cy="492443"/>
          </a:xfrm>
          <a:prstGeom prst="rect">
            <a:avLst/>
          </a:prstGeom>
        </p:spPr>
        <p:txBody>
          <a:bodyPr wrap="non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每个项目都有需求</a:t>
            </a:r>
            <a:endParaRPr lang="en-US" sz="3200" b="1" dirty="0" smtClean="0">
              <a:solidFill>
                <a:schemeClr val="bg1"/>
              </a:solidFill>
              <a:latin typeface="方正静蕾简体" pitchFamily="2" charset="-122"/>
              <a:ea typeface="方正静蕾简体" pitchFamily="2" charset="-122"/>
              <a:cs typeface="Arial" pitchFamily="34" charset="0"/>
            </a:endParaRPr>
          </a:p>
        </p:txBody>
      </p:sp>
      <p:pic>
        <p:nvPicPr>
          <p:cNvPr id="25" name="图片 24"/>
          <p:cNvPicPr>
            <a:picLocks noChangeAspect="1"/>
          </p:cNvPicPr>
          <p:nvPr/>
        </p:nvPicPr>
        <p:blipFill rotWithShape="1">
          <a:blip r:embed="rId3" cstate="screen">
            <a:extLst>
              <a:ext uri="{28A0092B-C50C-407E-A947-70E740481C1C}">
                <a14:useLocalDpi xmlns:a14="http://schemas.microsoft.com/office/drawing/2010/main" xmlns=""/>
              </a:ext>
            </a:extLst>
          </a:blip>
          <a:srcRect/>
          <a:stretch>
            <a:fillRect/>
          </a:stretch>
        </p:blipFill>
        <p:spPr>
          <a:xfrm>
            <a:off x="6133514" y="4313113"/>
            <a:ext cx="829500" cy="768056"/>
          </a:xfrm>
          <a:prstGeom prst="rect">
            <a:avLst/>
          </a:prstGeom>
        </p:spPr>
      </p:pic>
      <p:sp>
        <p:nvSpPr>
          <p:cNvPr id="26" name="Rectangle 47"/>
          <p:cNvSpPr/>
          <p:nvPr/>
        </p:nvSpPr>
        <p:spPr>
          <a:xfrm>
            <a:off x="7105650" y="4450919"/>
            <a:ext cx="2874143" cy="492443"/>
          </a:xfrm>
          <a:prstGeom prst="rect">
            <a:avLst/>
          </a:prstGeom>
        </p:spPr>
        <p:txBody>
          <a:bodyPr wrap="squar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需求分析干系人</a:t>
            </a:r>
            <a:endParaRPr lang="en-US" sz="3200" b="1" dirty="0" smtClean="0">
              <a:solidFill>
                <a:schemeClr val="bg1"/>
              </a:solidFill>
              <a:latin typeface="方正静蕾简体" pitchFamily="2" charset="-122"/>
              <a:ea typeface="方正静蕾简体" pitchFamily="2" charset="-122"/>
              <a:cs typeface="Arial" pitchFamily="34" charset="0"/>
            </a:endParaRPr>
          </a:p>
        </p:txBody>
      </p:sp>
      <p:sp>
        <p:nvSpPr>
          <p:cNvPr id="15" name="矩形 14"/>
          <p:cNvSpPr/>
          <p:nvPr/>
        </p:nvSpPr>
        <p:spPr>
          <a:xfrm>
            <a:off x="358108" y="297328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模板下载：</a:t>
            </a:r>
            <a:r>
              <a:rPr kumimoji="0" lang="en-US" altLang="zh-CN" sz="100" b="0" i="0" u="none" strike="noStrike" kern="0" cap="none" spc="0" normalizeH="0" baseline="0" noProof="0" dirty="0" smtClean="0">
                <a:ln>
                  <a:noFill/>
                </a:ln>
                <a:solidFill>
                  <a:schemeClr val="bg2">
                    <a:lumMod val="25000"/>
                  </a:schemeClr>
                </a:solidFill>
                <a:effectLst/>
                <a:uLnTx/>
                <a:uFillTx/>
              </a:rPr>
              <a:t>www.1ppt.com/moban/     </a:t>
            </a:r>
            <a:r>
              <a:rPr kumimoji="0" lang="zh-CN" altLang="en-US" sz="100" b="0" i="0" u="none" strike="noStrike" kern="0" cap="none" spc="0" normalizeH="0" baseline="0" noProof="0" dirty="0" smtClean="0">
                <a:ln>
                  <a:noFill/>
                </a:ln>
                <a:solidFill>
                  <a:schemeClr val="bg2">
                    <a:lumMod val="25000"/>
                  </a:schemeClr>
                </a:solidFill>
                <a:effectLst/>
                <a:uLnTx/>
                <a:uFillTx/>
              </a:rPr>
              <a:t>行业</a:t>
            </a: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模板：</a:t>
            </a:r>
            <a:r>
              <a:rPr kumimoji="0" lang="en-US" altLang="zh-CN" sz="100" b="0" i="0" u="none" strike="noStrike" kern="0" cap="none" spc="0" normalizeH="0" baseline="0" noProof="0" dirty="0" smtClean="0">
                <a:ln>
                  <a:noFill/>
                </a:ln>
                <a:solidFill>
                  <a:schemeClr val="bg2">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节日</a:t>
            </a: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模板：</a:t>
            </a:r>
            <a:r>
              <a:rPr kumimoji="0" lang="en-US" altLang="zh-CN" sz="100" b="0" i="0" u="none" strike="noStrike" kern="0" cap="none" spc="0" normalizeH="0" baseline="0" noProof="0" dirty="0" smtClean="0">
                <a:ln>
                  <a:noFill/>
                </a:ln>
                <a:solidFill>
                  <a:schemeClr val="bg2">
                    <a:lumMod val="25000"/>
                  </a:schemeClr>
                </a:solidFill>
                <a:effectLst/>
                <a:uLnTx/>
                <a:uFillTx/>
              </a:rPr>
              <a:t>www.1ppt.com/jieri/           PPT</a:t>
            </a:r>
            <a:r>
              <a:rPr kumimoji="0" lang="zh-CN" altLang="en-US" sz="100" b="0" i="0" u="none" strike="noStrike" kern="0" cap="none" spc="0" normalizeH="0" baseline="0" noProof="0" dirty="0" smtClean="0">
                <a:ln>
                  <a:noFill/>
                </a:ln>
                <a:solidFill>
                  <a:schemeClr val="bg2">
                    <a:lumMod val="25000"/>
                  </a:schemeClr>
                </a:solidFill>
                <a:effectLst/>
                <a:uLnTx/>
                <a:uFillTx/>
              </a:rPr>
              <a:t>素材下载：</a:t>
            </a:r>
            <a:r>
              <a:rPr kumimoji="0" lang="en-US" altLang="zh-CN" sz="100" b="0" i="0" u="none" strike="noStrike" kern="0" cap="none" spc="0" normalizeH="0" baseline="0" noProof="0" dirty="0" smtClean="0">
                <a:ln>
                  <a:noFill/>
                </a:ln>
                <a:solidFill>
                  <a:schemeClr val="bg2">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背景图片：</a:t>
            </a:r>
            <a:r>
              <a:rPr kumimoji="0" lang="en-US" altLang="zh-CN" sz="100" b="0" i="0" u="none" strike="noStrike" kern="0" cap="none" spc="0" normalizeH="0" baseline="0" noProof="0" dirty="0" smtClean="0">
                <a:ln>
                  <a:noFill/>
                </a:ln>
                <a:solidFill>
                  <a:schemeClr val="bg2">
                    <a:lumMod val="25000"/>
                  </a:schemeClr>
                </a:solidFill>
                <a:effectLst/>
                <a:uLnTx/>
                <a:uFillTx/>
              </a:rPr>
              <a:t>www.1ppt.com/beijing/      PPT</a:t>
            </a:r>
            <a:r>
              <a:rPr kumimoji="0" lang="zh-CN" altLang="en-US" sz="100" b="0" i="0" u="none" strike="noStrike" kern="0" cap="none" spc="0" normalizeH="0" baseline="0" noProof="0" dirty="0" smtClean="0">
                <a:ln>
                  <a:noFill/>
                </a:ln>
                <a:solidFill>
                  <a:schemeClr val="bg2">
                    <a:lumMod val="25000"/>
                  </a:schemeClr>
                </a:solidFill>
                <a:effectLst/>
                <a:uLnTx/>
                <a:uFillTx/>
              </a:rPr>
              <a:t>图表下载：</a:t>
            </a:r>
            <a:r>
              <a:rPr kumimoji="0" lang="en-US" altLang="zh-CN" sz="100" b="0" i="0" u="none" strike="noStrike" kern="0" cap="none" spc="0" normalizeH="0" baseline="0" noProof="0" dirty="0" smtClean="0">
                <a:ln>
                  <a:noFill/>
                </a:ln>
                <a:solidFill>
                  <a:schemeClr val="bg2">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优秀</a:t>
            </a: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下载：</a:t>
            </a:r>
            <a:r>
              <a:rPr kumimoji="0" lang="en-US" altLang="zh-CN" sz="100" b="0" i="0" u="none" strike="noStrike" kern="0" cap="none" spc="0" normalizeH="0" baseline="0" noProof="0" dirty="0" smtClean="0">
                <a:ln>
                  <a:noFill/>
                </a:ln>
                <a:solidFill>
                  <a:schemeClr val="bg2">
                    <a:lumMod val="25000"/>
                  </a:schemeClr>
                </a:solidFill>
                <a:effectLst/>
                <a:uLnTx/>
                <a:uFillTx/>
              </a:rPr>
              <a:t>www.1ppt.com/xiazai/        PPT</a:t>
            </a:r>
            <a:r>
              <a:rPr kumimoji="0" lang="zh-CN" altLang="en-US" sz="100" b="0" i="0" u="none" strike="noStrike" kern="0" cap="none" spc="0" normalizeH="0" baseline="0" noProof="0" dirty="0" smtClean="0">
                <a:ln>
                  <a:noFill/>
                </a:ln>
                <a:solidFill>
                  <a:schemeClr val="bg2">
                    <a:lumMod val="25000"/>
                  </a:schemeClr>
                </a:solidFill>
                <a:effectLst/>
                <a:uLnTx/>
                <a:uFillTx/>
              </a:rPr>
              <a:t>教程： </a:t>
            </a:r>
            <a:r>
              <a:rPr kumimoji="0" lang="en-US" altLang="zh-CN" sz="100" b="0" i="0" u="none" strike="noStrike" kern="0" cap="none" spc="0" normalizeH="0" baseline="0" noProof="0" dirty="0" smtClean="0">
                <a:ln>
                  <a:noFill/>
                </a:ln>
                <a:solidFill>
                  <a:schemeClr val="bg2">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Word</a:t>
            </a:r>
            <a:r>
              <a:rPr kumimoji="0" lang="zh-CN" altLang="en-US" sz="100" b="0" i="0" u="none" strike="noStrike" kern="0" cap="none" spc="0" normalizeH="0" baseline="0" noProof="0" dirty="0" smtClean="0">
                <a:ln>
                  <a:noFill/>
                </a:ln>
                <a:solidFill>
                  <a:schemeClr val="bg2">
                    <a:lumMod val="25000"/>
                  </a:schemeClr>
                </a:solidFill>
                <a:effectLst/>
                <a:uLnTx/>
                <a:uFillTx/>
              </a:rPr>
              <a:t>教程： </a:t>
            </a:r>
            <a:r>
              <a:rPr kumimoji="0" lang="en-US" altLang="zh-CN" sz="100" b="0" i="0" u="none" strike="noStrike" kern="0" cap="none" spc="0" normalizeH="0" baseline="0" noProof="0" dirty="0" smtClean="0">
                <a:ln>
                  <a:noFill/>
                </a:ln>
                <a:solidFill>
                  <a:schemeClr val="bg2">
                    <a:lumMod val="25000"/>
                  </a:schemeClr>
                </a:solidFill>
                <a:effectLst/>
                <a:uLnTx/>
                <a:uFillTx/>
              </a:rPr>
              <a:t>www.1ppt.com/word/              Excel</a:t>
            </a:r>
            <a:r>
              <a:rPr kumimoji="0" lang="zh-CN" altLang="en-US" sz="100" b="0" i="0" u="none" strike="noStrike" kern="0" cap="none" spc="0" normalizeH="0" baseline="0" noProof="0" dirty="0" smtClean="0">
                <a:ln>
                  <a:noFill/>
                </a:ln>
                <a:solidFill>
                  <a:schemeClr val="bg2">
                    <a:lumMod val="25000"/>
                  </a:schemeClr>
                </a:solidFill>
                <a:effectLst/>
                <a:uLnTx/>
                <a:uFillTx/>
              </a:rPr>
              <a:t>教程：</a:t>
            </a:r>
            <a:r>
              <a:rPr kumimoji="0" lang="en-US" altLang="zh-CN" sz="100" b="0" i="0" u="none" strike="noStrike" kern="0" cap="none" spc="0" normalizeH="0" baseline="0" noProof="0" dirty="0" smtClean="0">
                <a:ln>
                  <a:noFill/>
                </a:ln>
                <a:solidFill>
                  <a:schemeClr val="bg2">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资料下载：</a:t>
            </a:r>
            <a:r>
              <a:rPr kumimoji="0" lang="en-US" altLang="zh-CN" sz="100" b="0" i="0" u="none" strike="noStrike" kern="0" cap="none" spc="0" normalizeH="0" baseline="0" noProof="0" dirty="0" smtClean="0">
                <a:ln>
                  <a:noFill/>
                </a:ln>
                <a:solidFill>
                  <a:schemeClr val="bg2">
                    <a:lumMod val="25000"/>
                  </a:schemeClr>
                </a:solidFill>
                <a:effectLst/>
                <a:uLnTx/>
                <a:uFillTx/>
              </a:rPr>
              <a:t>www.1ppt.com/ziliao/                PPT</a:t>
            </a:r>
            <a:r>
              <a:rPr kumimoji="0" lang="zh-CN" altLang="en-US" sz="100" b="0" i="0" u="none" strike="noStrike" kern="0" cap="none" spc="0" normalizeH="0" baseline="0" noProof="0" dirty="0" smtClean="0">
                <a:ln>
                  <a:noFill/>
                </a:ln>
                <a:solidFill>
                  <a:schemeClr val="bg2">
                    <a:lumMod val="25000"/>
                  </a:schemeClr>
                </a:solidFill>
                <a:effectLst/>
                <a:uLnTx/>
                <a:uFillTx/>
              </a:rPr>
              <a:t>课件下载：</a:t>
            </a:r>
            <a:r>
              <a:rPr kumimoji="0" lang="en-US" altLang="zh-CN" sz="100" b="0" i="0" u="none" strike="noStrike" kern="0" cap="none" spc="0" normalizeH="0" baseline="0" noProof="0" dirty="0" smtClean="0">
                <a:ln>
                  <a:noFill/>
                </a:ln>
                <a:solidFill>
                  <a:schemeClr val="bg2">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范文下载：</a:t>
            </a:r>
            <a:r>
              <a:rPr kumimoji="0" lang="en-US" altLang="zh-CN" sz="100" b="0" i="0" u="none" strike="noStrike" kern="0" cap="none" spc="0" normalizeH="0" baseline="0" noProof="0" dirty="0" smtClean="0">
                <a:ln>
                  <a:noFill/>
                </a:ln>
                <a:solidFill>
                  <a:schemeClr val="bg2">
                    <a:lumMod val="25000"/>
                  </a:schemeClr>
                </a:solidFill>
                <a:effectLst/>
                <a:uLnTx/>
                <a:uFillTx/>
              </a:rPr>
              <a:t>www.1ppt.com/fanwen/             </a:t>
            </a:r>
            <a:r>
              <a:rPr kumimoji="0" lang="zh-CN" altLang="en-US" sz="100" b="0" i="0" u="none" strike="noStrike" kern="0" cap="none" spc="0" normalizeH="0" baseline="0" noProof="0" dirty="0" smtClean="0">
                <a:ln>
                  <a:noFill/>
                </a:ln>
                <a:solidFill>
                  <a:schemeClr val="bg2">
                    <a:lumMod val="25000"/>
                  </a:schemeClr>
                </a:solidFill>
                <a:effectLst/>
                <a:uLnTx/>
                <a:uFillTx/>
              </a:rPr>
              <a:t>试卷下载：</a:t>
            </a:r>
            <a:r>
              <a:rPr kumimoji="0" lang="en-US" altLang="zh-CN" sz="100" b="0" i="0" u="none" strike="noStrike" kern="0" cap="none" spc="0" normalizeH="0" baseline="0" noProof="0" dirty="0" smtClean="0">
                <a:ln>
                  <a:noFill/>
                </a:ln>
                <a:solidFill>
                  <a:schemeClr val="bg2">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教案下载：</a:t>
            </a:r>
            <a:r>
              <a:rPr kumimoji="0" lang="en-US" altLang="zh-CN" sz="100" b="0" i="0" u="none" strike="noStrike" kern="0" cap="none" spc="0" normalizeH="0" baseline="0" noProof="0" dirty="0" smtClean="0">
                <a:ln>
                  <a:noFill/>
                </a:ln>
                <a:solidFill>
                  <a:schemeClr val="bg2">
                    <a:lumMod val="2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字体下载：</a:t>
            </a:r>
            <a:r>
              <a:rPr kumimoji="0" lang="en-US" altLang="zh-CN" sz="100" b="0" i="0" u="none" strike="noStrike" kern="0" cap="none" spc="0" normalizeH="0" baseline="0" noProof="0" dirty="0" smtClean="0">
                <a:ln>
                  <a:noFill/>
                </a:ln>
                <a:solidFill>
                  <a:schemeClr val="bg2">
                    <a:lumMod val="2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 </a:t>
            </a:r>
            <a:endParaRPr kumimoji="0" lang="zh-CN" altLang="en-US" sz="100" b="0" i="0" u="none" strike="noStrike" kern="0" cap="none" spc="0" normalizeH="0" baseline="0" noProof="0" dirty="0" smtClean="0">
              <a:ln>
                <a:noFill/>
              </a:ln>
              <a:solidFill>
                <a:schemeClr val="bg2">
                  <a:lumMod val="25000"/>
                </a:schemeClr>
              </a:solidFill>
              <a:effectLst/>
              <a:uLnTx/>
              <a:uFillTx/>
            </a:endParaRPr>
          </a:p>
        </p:txBody>
      </p:sp>
      <p:sp>
        <p:nvSpPr>
          <p:cNvPr id="16" name="Rectangle 47"/>
          <p:cNvSpPr/>
          <p:nvPr/>
        </p:nvSpPr>
        <p:spPr>
          <a:xfrm>
            <a:off x="11106150" y="2469719"/>
            <a:ext cx="1085850" cy="492443"/>
          </a:xfrm>
          <a:prstGeom prst="rect">
            <a:avLst/>
          </a:prstGeom>
        </p:spPr>
        <p:txBody>
          <a:bodyPr wrap="square" lIns="0" tIns="0" rIns="0" bIns="0">
            <a:spAutoFit/>
          </a:bodyPr>
          <a:lstStyle/>
          <a:p>
            <a:r>
              <a:rPr lang="en-US" altLang="zh-CN" sz="3200" b="1" dirty="0" smtClean="0">
                <a:solidFill>
                  <a:srgbClr val="FFC000"/>
                </a:solidFill>
                <a:latin typeface="方正静蕾简体" pitchFamily="2" charset="-122"/>
                <a:ea typeface="方正静蕾简体" pitchFamily="2" charset="-122"/>
                <a:cs typeface="Arial" pitchFamily="34" charset="0"/>
              </a:rPr>
              <a:t>What</a:t>
            </a:r>
            <a:endParaRPr lang="en-US" sz="3200" b="1" dirty="0" smtClean="0">
              <a:solidFill>
                <a:srgbClr val="FFC000"/>
              </a:solidFill>
              <a:latin typeface="方正静蕾简体" pitchFamily="2" charset="-122"/>
              <a:ea typeface="方正静蕾简体" pitchFamily="2" charset="-122"/>
              <a:cs typeface="Arial" pitchFamily="34" charset="0"/>
            </a:endParaRPr>
          </a:p>
        </p:txBody>
      </p:sp>
      <p:sp>
        <p:nvSpPr>
          <p:cNvPr id="17" name="Rectangle 47"/>
          <p:cNvSpPr/>
          <p:nvPr/>
        </p:nvSpPr>
        <p:spPr>
          <a:xfrm>
            <a:off x="11106150" y="1612469"/>
            <a:ext cx="990600" cy="492443"/>
          </a:xfrm>
          <a:prstGeom prst="rect">
            <a:avLst/>
          </a:prstGeom>
        </p:spPr>
        <p:txBody>
          <a:bodyPr wrap="square" lIns="0" tIns="0" rIns="0" bIns="0">
            <a:spAutoFit/>
          </a:bodyPr>
          <a:lstStyle/>
          <a:p>
            <a:r>
              <a:rPr lang="zh-CN" altLang="en-US" sz="3200" b="1" dirty="0" smtClean="0">
                <a:solidFill>
                  <a:srgbClr val="FFC000"/>
                </a:solidFill>
                <a:latin typeface="方正静蕾简体" pitchFamily="2" charset="-122"/>
                <a:ea typeface="方正静蕾简体" pitchFamily="2" charset="-122"/>
                <a:cs typeface="Arial" pitchFamily="34" charset="0"/>
              </a:rPr>
              <a:t>概念</a:t>
            </a:r>
            <a:endParaRPr lang="en-US" sz="3200" b="1" dirty="0" smtClean="0">
              <a:solidFill>
                <a:srgbClr val="FFC000"/>
              </a:solidFill>
              <a:latin typeface="方正静蕾简体" pitchFamily="2" charset="-122"/>
              <a:ea typeface="方正静蕾简体" pitchFamily="2" charset="-122"/>
              <a:cs typeface="Arial" pitchFamily="34" charset="0"/>
            </a:endParaRPr>
          </a:p>
        </p:txBody>
      </p:sp>
      <p:sp>
        <p:nvSpPr>
          <p:cNvPr id="27" name="Rectangle 47"/>
          <p:cNvSpPr/>
          <p:nvPr/>
        </p:nvSpPr>
        <p:spPr>
          <a:xfrm>
            <a:off x="11106150" y="3574619"/>
            <a:ext cx="1085850" cy="492443"/>
          </a:xfrm>
          <a:prstGeom prst="rect">
            <a:avLst/>
          </a:prstGeom>
        </p:spPr>
        <p:txBody>
          <a:bodyPr wrap="square" lIns="0" tIns="0" rIns="0" bIns="0">
            <a:spAutoFit/>
          </a:bodyPr>
          <a:lstStyle/>
          <a:p>
            <a:r>
              <a:rPr lang="en-US" altLang="zh-CN" sz="3200" b="1" dirty="0" smtClean="0">
                <a:solidFill>
                  <a:srgbClr val="FFC000"/>
                </a:solidFill>
                <a:latin typeface="方正静蕾简体" pitchFamily="2" charset="-122"/>
                <a:ea typeface="方正静蕾简体" pitchFamily="2" charset="-122"/>
                <a:cs typeface="Arial" pitchFamily="34" charset="0"/>
              </a:rPr>
              <a:t>Why</a:t>
            </a:r>
            <a:endParaRPr lang="en-US" sz="3200" b="1" dirty="0" smtClean="0">
              <a:solidFill>
                <a:srgbClr val="FFC000"/>
              </a:solidFill>
              <a:latin typeface="方正静蕾简体" pitchFamily="2" charset="-122"/>
              <a:ea typeface="方正静蕾简体" pitchFamily="2" charset="-122"/>
              <a:cs typeface="Arial" pitchFamily="34" charset="0"/>
            </a:endParaRPr>
          </a:p>
        </p:txBody>
      </p:sp>
      <p:sp>
        <p:nvSpPr>
          <p:cNvPr id="28" name="Rectangle 47"/>
          <p:cNvSpPr/>
          <p:nvPr/>
        </p:nvSpPr>
        <p:spPr>
          <a:xfrm>
            <a:off x="11144250" y="4489019"/>
            <a:ext cx="1085850" cy="492443"/>
          </a:xfrm>
          <a:prstGeom prst="rect">
            <a:avLst/>
          </a:prstGeom>
        </p:spPr>
        <p:txBody>
          <a:bodyPr wrap="square" lIns="0" tIns="0" rIns="0" bIns="0">
            <a:spAutoFit/>
          </a:bodyPr>
          <a:lstStyle/>
          <a:p>
            <a:r>
              <a:rPr lang="en-US" altLang="zh-CN" sz="3200" b="1" dirty="0" smtClean="0">
                <a:solidFill>
                  <a:srgbClr val="FFC000"/>
                </a:solidFill>
                <a:latin typeface="方正静蕾简体" pitchFamily="2" charset="-122"/>
                <a:ea typeface="方正静蕾简体" pitchFamily="2" charset="-122"/>
                <a:cs typeface="Arial" pitchFamily="34" charset="0"/>
              </a:rPr>
              <a:t>Who</a:t>
            </a:r>
            <a:endParaRPr lang="en-US" sz="3200" b="1" dirty="0" smtClean="0">
              <a:solidFill>
                <a:srgbClr val="FFC000"/>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七角星 3"/>
          <p:cNvSpPr/>
          <p:nvPr/>
        </p:nvSpPr>
        <p:spPr>
          <a:xfrm>
            <a:off x="0" y="1676400"/>
            <a:ext cx="1962150" cy="146685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业务需求</a:t>
            </a:r>
            <a:endParaRPr lang="zh-CN" altLang="en-US" sz="2400" dirty="0"/>
          </a:p>
        </p:txBody>
      </p:sp>
      <p:sp>
        <p:nvSpPr>
          <p:cNvPr id="5" name="七角星 4"/>
          <p:cNvSpPr/>
          <p:nvPr/>
        </p:nvSpPr>
        <p:spPr>
          <a:xfrm>
            <a:off x="0" y="3676650"/>
            <a:ext cx="1962150" cy="146685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市场需求</a:t>
            </a:r>
            <a:endParaRPr lang="zh-CN" altLang="en-US" sz="2400" dirty="0"/>
          </a:p>
        </p:txBody>
      </p:sp>
      <p:sp>
        <p:nvSpPr>
          <p:cNvPr id="6" name="椭圆 5"/>
          <p:cNvSpPr/>
          <p:nvPr/>
        </p:nvSpPr>
        <p:spPr>
          <a:xfrm>
            <a:off x="2724150" y="3028950"/>
            <a:ext cx="209550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业务需求</a:t>
            </a:r>
            <a:endParaRPr lang="zh-CN" altLang="en-US" sz="2400" dirty="0"/>
          </a:p>
        </p:txBody>
      </p:sp>
      <p:sp>
        <p:nvSpPr>
          <p:cNvPr id="7" name="椭圆 6"/>
          <p:cNvSpPr/>
          <p:nvPr/>
        </p:nvSpPr>
        <p:spPr>
          <a:xfrm>
            <a:off x="5905500" y="3105150"/>
            <a:ext cx="209550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用户需求</a:t>
            </a:r>
            <a:endParaRPr lang="zh-CN" altLang="en-US" sz="2400" dirty="0"/>
          </a:p>
        </p:txBody>
      </p:sp>
      <p:sp>
        <p:nvSpPr>
          <p:cNvPr id="8" name="椭圆 7"/>
          <p:cNvSpPr/>
          <p:nvPr/>
        </p:nvSpPr>
        <p:spPr>
          <a:xfrm>
            <a:off x="8991600" y="3086100"/>
            <a:ext cx="209550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功能需求</a:t>
            </a:r>
            <a:endParaRPr lang="zh-CN" altLang="en-US" sz="2400" dirty="0"/>
          </a:p>
        </p:txBody>
      </p:sp>
      <p:cxnSp>
        <p:nvCxnSpPr>
          <p:cNvPr id="10" name="直接箭头连接符 9"/>
          <p:cNvCxnSpPr/>
          <p:nvPr/>
        </p:nvCxnSpPr>
        <p:spPr>
          <a:xfrm flipV="1">
            <a:off x="1943100" y="3867150"/>
            <a:ext cx="838200" cy="514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828800" y="2819400"/>
            <a:ext cx="838200"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1"/>
          </p:cNvCxnSpPr>
          <p:nvPr/>
        </p:nvCxnSpPr>
        <p:spPr>
          <a:xfrm>
            <a:off x="4629150" y="3200400"/>
            <a:ext cx="1583229" cy="30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610100" y="3829050"/>
            <a:ext cx="1583229" cy="30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696200" y="3181350"/>
            <a:ext cx="1583229" cy="30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10500" y="3905250"/>
            <a:ext cx="1583229" cy="30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1049000" y="3429000"/>
            <a:ext cx="74295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52650" y="2724150"/>
            <a:ext cx="800219" cy="461665"/>
          </a:xfrm>
          <a:prstGeom prst="rect">
            <a:avLst/>
          </a:prstGeom>
          <a:noFill/>
        </p:spPr>
        <p:txBody>
          <a:bodyPr wrap="none" rtlCol="0">
            <a:spAutoFit/>
          </a:bodyPr>
          <a:lstStyle/>
          <a:p>
            <a:r>
              <a:rPr lang="zh-CN" altLang="en-US" sz="2400" dirty="0" smtClean="0">
                <a:solidFill>
                  <a:srgbClr val="FFFF00"/>
                </a:solidFill>
              </a:rPr>
              <a:t>经理</a:t>
            </a:r>
            <a:endParaRPr lang="zh-CN" altLang="en-US" sz="2400" dirty="0">
              <a:solidFill>
                <a:srgbClr val="FFFF00"/>
              </a:solidFill>
            </a:endParaRPr>
          </a:p>
        </p:txBody>
      </p:sp>
      <p:sp>
        <p:nvSpPr>
          <p:cNvPr id="26" name="TextBox 25"/>
          <p:cNvSpPr txBox="1"/>
          <p:nvPr/>
        </p:nvSpPr>
        <p:spPr>
          <a:xfrm>
            <a:off x="2152650" y="4191000"/>
            <a:ext cx="1107996" cy="461665"/>
          </a:xfrm>
          <a:prstGeom prst="rect">
            <a:avLst/>
          </a:prstGeom>
          <a:noFill/>
        </p:spPr>
        <p:txBody>
          <a:bodyPr wrap="none" rtlCol="0">
            <a:spAutoFit/>
          </a:bodyPr>
          <a:lstStyle/>
          <a:p>
            <a:r>
              <a:rPr lang="zh-CN" altLang="en-US" sz="2400" dirty="0" smtClean="0">
                <a:solidFill>
                  <a:srgbClr val="FFFF00"/>
                </a:solidFill>
              </a:rPr>
              <a:t>市场部</a:t>
            </a:r>
            <a:endParaRPr lang="zh-CN" altLang="en-US" sz="2400" dirty="0">
              <a:solidFill>
                <a:srgbClr val="FFFF00"/>
              </a:solidFill>
            </a:endParaRPr>
          </a:p>
        </p:txBody>
      </p:sp>
      <p:sp>
        <p:nvSpPr>
          <p:cNvPr id="27" name="TextBox 26"/>
          <p:cNvSpPr txBox="1"/>
          <p:nvPr/>
        </p:nvSpPr>
        <p:spPr>
          <a:xfrm>
            <a:off x="4457700" y="2362200"/>
            <a:ext cx="1723549" cy="830997"/>
          </a:xfrm>
          <a:prstGeom prst="rect">
            <a:avLst/>
          </a:prstGeom>
          <a:noFill/>
        </p:spPr>
        <p:txBody>
          <a:bodyPr wrap="none" rtlCol="0">
            <a:spAutoFit/>
          </a:bodyPr>
          <a:lstStyle/>
          <a:p>
            <a:r>
              <a:rPr lang="zh-CN" altLang="en-US" sz="2400" dirty="0" smtClean="0">
                <a:solidFill>
                  <a:srgbClr val="FFFF00"/>
                </a:solidFill>
              </a:rPr>
              <a:t>业务分析师</a:t>
            </a:r>
            <a:endParaRPr lang="en-US" altLang="zh-CN" sz="2400" dirty="0" smtClean="0">
              <a:solidFill>
                <a:srgbClr val="FFFF00"/>
              </a:solidFill>
            </a:endParaRPr>
          </a:p>
          <a:p>
            <a:r>
              <a:rPr lang="zh-CN" altLang="en-US" sz="2400" dirty="0" smtClean="0">
                <a:solidFill>
                  <a:srgbClr val="FFFF00"/>
                </a:solidFill>
              </a:rPr>
              <a:t>用户代表</a:t>
            </a:r>
            <a:endParaRPr lang="zh-CN" altLang="en-US" sz="2400" dirty="0">
              <a:solidFill>
                <a:srgbClr val="FFFF00"/>
              </a:solidFill>
            </a:endParaRPr>
          </a:p>
        </p:txBody>
      </p:sp>
      <p:sp>
        <p:nvSpPr>
          <p:cNvPr id="28" name="TextBox 27"/>
          <p:cNvSpPr txBox="1"/>
          <p:nvPr/>
        </p:nvSpPr>
        <p:spPr>
          <a:xfrm>
            <a:off x="4610100" y="4000500"/>
            <a:ext cx="1415772" cy="461665"/>
          </a:xfrm>
          <a:prstGeom prst="rect">
            <a:avLst/>
          </a:prstGeom>
          <a:noFill/>
        </p:spPr>
        <p:txBody>
          <a:bodyPr wrap="none" rtlCol="0">
            <a:spAutoFit/>
          </a:bodyPr>
          <a:lstStyle/>
          <a:p>
            <a:r>
              <a:rPr lang="zh-CN" altLang="en-US" sz="2400" dirty="0" smtClean="0">
                <a:solidFill>
                  <a:srgbClr val="FFFF00"/>
                </a:solidFill>
              </a:rPr>
              <a:t>产品经理</a:t>
            </a:r>
            <a:endParaRPr lang="zh-CN" altLang="en-US" sz="2400" dirty="0">
              <a:solidFill>
                <a:srgbClr val="FFFF00"/>
              </a:solidFill>
            </a:endParaRPr>
          </a:p>
        </p:txBody>
      </p:sp>
      <p:sp>
        <p:nvSpPr>
          <p:cNvPr id="29" name="TextBox 28"/>
          <p:cNvSpPr txBox="1"/>
          <p:nvPr/>
        </p:nvSpPr>
        <p:spPr>
          <a:xfrm>
            <a:off x="7639050" y="2419350"/>
            <a:ext cx="1723549" cy="461665"/>
          </a:xfrm>
          <a:prstGeom prst="rect">
            <a:avLst/>
          </a:prstGeom>
          <a:noFill/>
        </p:spPr>
        <p:txBody>
          <a:bodyPr wrap="none" rtlCol="0">
            <a:spAutoFit/>
          </a:bodyPr>
          <a:lstStyle/>
          <a:p>
            <a:r>
              <a:rPr lang="zh-CN" altLang="en-US" sz="2400" dirty="0" smtClean="0">
                <a:solidFill>
                  <a:srgbClr val="FFFF00"/>
                </a:solidFill>
              </a:rPr>
              <a:t>业务分析师</a:t>
            </a:r>
            <a:endParaRPr lang="zh-CN" altLang="en-US" sz="2400" dirty="0">
              <a:solidFill>
                <a:srgbClr val="FFFF00"/>
              </a:solidFill>
            </a:endParaRPr>
          </a:p>
        </p:txBody>
      </p:sp>
      <p:sp>
        <p:nvSpPr>
          <p:cNvPr id="30" name="TextBox 29"/>
          <p:cNvSpPr txBox="1"/>
          <p:nvPr/>
        </p:nvSpPr>
        <p:spPr>
          <a:xfrm>
            <a:off x="7943850" y="4038600"/>
            <a:ext cx="1723549" cy="830997"/>
          </a:xfrm>
          <a:prstGeom prst="rect">
            <a:avLst/>
          </a:prstGeom>
          <a:noFill/>
        </p:spPr>
        <p:txBody>
          <a:bodyPr wrap="none" rtlCol="0">
            <a:spAutoFit/>
          </a:bodyPr>
          <a:lstStyle/>
          <a:p>
            <a:r>
              <a:rPr lang="zh-CN" altLang="en-US" sz="2400" dirty="0" smtClean="0">
                <a:solidFill>
                  <a:srgbClr val="FFFF00"/>
                </a:solidFill>
              </a:rPr>
              <a:t>业务分析师</a:t>
            </a:r>
            <a:endParaRPr lang="en-US" altLang="zh-CN" sz="2400" dirty="0" smtClean="0">
              <a:solidFill>
                <a:srgbClr val="FFFF00"/>
              </a:solidFill>
            </a:endParaRPr>
          </a:p>
          <a:p>
            <a:r>
              <a:rPr lang="zh-CN" altLang="en-US" sz="2400" dirty="0" smtClean="0">
                <a:solidFill>
                  <a:srgbClr val="FFFF00"/>
                </a:solidFill>
              </a:rPr>
              <a:t>产品经理</a:t>
            </a:r>
            <a:endParaRPr lang="zh-CN" altLang="en-US" sz="2400" dirty="0">
              <a:solidFill>
                <a:srgbClr val="FFFF00"/>
              </a:solidFill>
            </a:endParaRPr>
          </a:p>
        </p:txBody>
      </p:sp>
      <p:sp>
        <p:nvSpPr>
          <p:cNvPr id="31" name="TextBox 30"/>
          <p:cNvSpPr txBox="1"/>
          <p:nvPr/>
        </p:nvSpPr>
        <p:spPr>
          <a:xfrm>
            <a:off x="10915650" y="3086100"/>
            <a:ext cx="1415772" cy="830997"/>
          </a:xfrm>
          <a:prstGeom prst="rect">
            <a:avLst/>
          </a:prstGeom>
          <a:noFill/>
        </p:spPr>
        <p:txBody>
          <a:bodyPr wrap="none" rtlCol="0">
            <a:spAutoFit/>
          </a:bodyPr>
          <a:lstStyle/>
          <a:p>
            <a:r>
              <a:rPr lang="zh-CN" altLang="en-US" sz="2400" dirty="0" smtClean="0">
                <a:solidFill>
                  <a:srgbClr val="FFFF00"/>
                </a:solidFill>
              </a:rPr>
              <a:t>开发人员</a:t>
            </a:r>
            <a:endParaRPr lang="en-US" altLang="zh-CN" sz="2400" dirty="0" smtClean="0">
              <a:solidFill>
                <a:srgbClr val="FFFF00"/>
              </a:solidFill>
            </a:endParaRPr>
          </a:p>
          <a:p>
            <a:r>
              <a:rPr lang="zh-CN" altLang="en-US" sz="2400" dirty="0" smtClean="0">
                <a:solidFill>
                  <a:srgbClr val="FFFF00"/>
                </a:solidFill>
              </a:rPr>
              <a:t>测试人员</a:t>
            </a:r>
            <a:endParaRPr lang="zh-CN" altLang="en-US" sz="2400" dirty="0">
              <a:solidFill>
                <a:srgbClr val="FFFF00"/>
              </a:solidFill>
            </a:endParaRPr>
          </a:p>
        </p:txBody>
      </p:sp>
      <p:sp>
        <p:nvSpPr>
          <p:cNvPr id="32" name="TextBox 31"/>
          <p:cNvSpPr txBox="1"/>
          <p:nvPr/>
        </p:nvSpPr>
        <p:spPr>
          <a:xfrm>
            <a:off x="3962400" y="5734050"/>
            <a:ext cx="4185761" cy="461665"/>
          </a:xfrm>
          <a:prstGeom prst="rect">
            <a:avLst/>
          </a:prstGeom>
          <a:noFill/>
        </p:spPr>
        <p:txBody>
          <a:bodyPr wrap="none" rtlCol="0">
            <a:spAutoFit/>
          </a:bodyPr>
          <a:lstStyle/>
          <a:p>
            <a:r>
              <a:rPr lang="zh-CN" altLang="en-US" sz="2400" dirty="0" smtClean="0">
                <a:solidFill>
                  <a:schemeClr val="bg1"/>
                </a:solidFill>
              </a:rPr>
              <a:t>不同干系人如何参与需求开发</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xmlns=""/>
              </a:ext>
            </a:extLst>
          </a:blip>
          <a:srcRect l="3265" t="6325" r="4323" b="12927"/>
          <a:stretch>
            <a:fillRect/>
          </a:stretch>
        </p:blipFill>
        <p:spPr>
          <a:xfrm>
            <a:off x="2503880" y="2317299"/>
            <a:ext cx="7171981" cy="2016086"/>
          </a:xfrm>
          <a:prstGeom prst="rect">
            <a:avLst/>
          </a:prstGeom>
        </p:spPr>
      </p:pic>
      <p:grpSp>
        <p:nvGrpSpPr>
          <p:cNvPr id="6" name="组合 5"/>
          <p:cNvGrpSpPr/>
          <p:nvPr/>
        </p:nvGrpSpPr>
        <p:grpSpPr>
          <a:xfrm rot="8869549">
            <a:off x="4788667" y="1391678"/>
            <a:ext cx="2984251" cy="1255288"/>
            <a:chOff x="4105117" y="764592"/>
            <a:chExt cx="2984251" cy="1255288"/>
          </a:xfrm>
        </p:grpSpPr>
        <p:sp>
          <p:nvSpPr>
            <p:cNvPr id="85" name="Freeform 34"/>
            <p:cNvSpPr>
              <a:spLocks noEditPoints="1"/>
            </p:cNvSpPr>
            <p:nvPr/>
          </p:nvSpPr>
          <p:spPr bwMode="auto">
            <a:xfrm flipH="1">
              <a:off x="4105117" y="764592"/>
              <a:ext cx="686851" cy="44533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6" name="任意多边形 85"/>
            <p:cNvSpPr/>
            <p:nvPr/>
          </p:nvSpPr>
          <p:spPr>
            <a:xfrm>
              <a:off x="4859515" y="1043962"/>
              <a:ext cx="2229853" cy="975918"/>
            </a:xfrm>
            <a:custGeom>
              <a:avLst/>
              <a:gdLst>
                <a:gd name="connsiteX0" fmla="*/ 0 w 2229853"/>
                <a:gd name="connsiteY0" fmla="*/ 0 h 1090863"/>
                <a:gd name="connsiteX1" fmla="*/ 914400 w 2229853"/>
                <a:gd name="connsiteY1" fmla="*/ 240632 h 1090863"/>
                <a:gd name="connsiteX2" fmla="*/ 1042737 w 2229853"/>
                <a:gd name="connsiteY2" fmla="*/ 850232 h 1090863"/>
                <a:gd name="connsiteX3" fmla="*/ 2229853 w 2229853"/>
                <a:gd name="connsiteY3" fmla="*/ 1090863 h 1090863"/>
              </a:gdLst>
              <a:ahLst/>
              <a:cxnLst>
                <a:cxn ang="0">
                  <a:pos x="connsiteX0" y="connsiteY0"/>
                </a:cxn>
                <a:cxn ang="0">
                  <a:pos x="connsiteX1" y="connsiteY1"/>
                </a:cxn>
                <a:cxn ang="0">
                  <a:pos x="connsiteX2" y="connsiteY2"/>
                </a:cxn>
                <a:cxn ang="0">
                  <a:pos x="connsiteX3" y="connsiteY3"/>
                </a:cxn>
              </a:cxnLst>
              <a:rect l="l" t="t" r="r" b="b"/>
              <a:pathLst>
                <a:path w="2229853" h="1090863">
                  <a:moveTo>
                    <a:pt x="0" y="0"/>
                  </a:moveTo>
                  <a:cubicBezTo>
                    <a:pt x="370305" y="49463"/>
                    <a:pt x="740611" y="98927"/>
                    <a:pt x="914400" y="240632"/>
                  </a:cubicBezTo>
                  <a:cubicBezTo>
                    <a:pt x="1088189" y="382337"/>
                    <a:pt x="823495" y="708527"/>
                    <a:pt x="1042737" y="850232"/>
                  </a:cubicBezTo>
                  <a:cubicBezTo>
                    <a:pt x="1261979" y="991937"/>
                    <a:pt x="1745916" y="1041400"/>
                    <a:pt x="2229853" y="1090863"/>
                  </a:cubicBezTo>
                </a:path>
              </a:pathLst>
            </a:custGeom>
            <a:noFill/>
            <a:ln w="19050" cap="rnd">
              <a:solidFill>
                <a:schemeClr val="bg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3126333" y="2930854"/>
            <a:ext cx="5927074" cy="923330"/>
          </a:xfrm>
          <a:prstGeom prst="rect">
            <a:avLst/>
          </a:prstGeom>
          <a:noFill/>
        </p:spPr>
        <p:txBody>
          <a:bodyPr wrap="square" rtlCol="0">
            <a:spAutoFit/>
          </a:bodyPr>
          <a:lstStyle/>
          <a:p>
            <a:r>
              <a:rPr lang="zh-CN" altLang="en-US" sz="5400" dirty="0" smtClean="0">
                <a:solidFill>
                  <a:schemeClr val="bg1"/>
                </a:solidFill>
                <a:latin typeface="苏新诗古印宋简" panose="02010609000101010101" pitchFamily="49" charset="-122"/>
                <a:ea typeface="苏新诗古印宋简" panose="02010609000101010101" pitchFamily="49" charset="-122"/>
              </a:rPr>
              <a:t>感谢你的</a:t>
            </a:r>
            <a:r>
              <a:rPr lang="zh-CN" altLang="en-US" sz="5400" dirty="0" smtClean="0">
                <a:solidFill>
                  <a:srgbClr val="FFC000"/>
                </a:solidFill>
                <a:latin typeface="苏新诗古印宋简" panose="02010609000101010101" pitchFamily="49" charset="-122"/>
                <a:ea typeface="苏新诗古印宋简" panose="02010609000101010101" pitchFamily="49" charset="-122"/>
              </a:rPr>
              <a:t>耐心</a:t>
            </a:r>
            <a:r>
              <a:rPr lang="zh-CN" altLang="en-US" sz="5400" dirty="0" smtClean="0">
                <a:solidFill>
                  <a:schemeClr val="bg1"/>
                </a:solidFill>
                <a:latin typeface="苏新诗古印宋简" panose="02010609000101010101" pitchFamily="49" charset="-122"/>
                <a:ea typeface="苏新诗古印宋简" panose="02010609000101010101" pitchFamily="49" charset="-122"/>
              </a:rPr>
              <a:t>倾听</a:t>
            </a:r>
            <a:endParaRPr lang="zh-CN" altLang="en-US" sz="5400" dirty="0">
              <a:solidFill>
                <a:schemeClr val="bg1"/>
              </a:solidFill>
              <a:latin typeface="苏新诗古印宋简" panose="02010609000101010101" pitchFamily="49" charset="-122"/>
              <a:ea typeface="苏新诗古印宋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xmlns=""/>
              </a:ext>
            </a:extLst>
          </a:blip>
          <a:srcRect l="204" t="10143" r="1686" b="7164"/>
          <a:stretch>
            <a:fillRect/>
          </a:stretch>
        </p:blipFill>
        <p:spPr>
          <a:xfrm>
            <a:off x="2659422" y="1449407"/>
            <a:ext cx="7122176" cy="3999021"/>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8"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8593153" y="1285290"/>
            <a:ext cx="1340090" cy="1262777"/>
          </a:xfrm>
          <a:prstGeom prst="rect">
            <a:avLst/>
          </a:prstGeom>
        </p:spPr>
      </p:pic>
      <p:sp>
        <p:nvSpPr>
          <p:cNvPr id="119" name="文本框 118"/>
          <p:cNvSpPr txBox="1"/>
          <p:nvPr/>
        </p:nvSpPr>
        <p:spPr>
          <a:xfrm>
            <a:off x="3124200" y="2218053"/>
            <a:ext cx="6858000" cy="1107996"/>
          </a:xfrm>
          <a:prstGeom prst="rect">
            <a:avLst/>
          </a:prstGeom>
          <a:noFill/>
        </p:spPr>
        <p:txBody>
          <a:bodyPr wrap="square" rtlCol="0">
            <a:spAutoFit/>
          </a:bodyPr>
          <a:lstStyle/>
          <a:p>
            <a:r>
              <a:rPr lang="zh-CN" altLang="en-US" sz="6600" b="1" dirty="0" smtClean="0">
                <a:solidFill>
                  <a:schemeClr val="bg1"/>
                </a:solidFill>
                <a:latin typeface="方正静蕾简体" pitchFamily="2" charset="-122"/>
                <a:ea typeface="方正静蕾简体" pitchFamily="2" charset="-122"/>
                <a:cs typeface="Arial" pitchFamily="34" charset="0"/>
              </a:rPr>
              <a:t>软件需求的本质 </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353175" y="3409950"/>
            <a:ext cx="2724150" cy="1828800"/>
          </a:xfrm>
          <a:prstGeom prst="rect">
            <a:avLst/>
          </a:prstGeom>
          <a:noFill/>
          <a:ln w="9525">
            <a:noFill/>
            <a:miter lim="800000"/>
            <a:headEnd/>
            <a:tailEnd/>
          </a:ln>
          <a:effectLst/>
        </p:spPr>
      </p:pic>
      <p:sp>
        <p:nvSpPr>
          <p:cNvPr id="3" name="内容占位符 2"/>
          <p:cNvSpPr>
            <a:spLocks noGrp="1"/>
          </p:cNvSpPr>
          <p:nvPr>
            <p:ph idx="1"/>
          </p:nvPr>
        </p:nvSpPr>
        <p:spPr>
          <a:xfrm>
            <a:off x="285750" y="1539875"/>
            <a:ext cx="11677650" cy="3984625"/>
          </a:xfrm>
        </p:spPr>
        <p:txBody>
          <a:bodyPr/>
          <a:lstStyle/>
          <a:p>
            <a:pPr>
              <a:lnSpc>
                <a:spcPct val="150000"/>
              </a:lnSpc>
            </a:pPr>
            <a:r>
              <a:rPr lang="zh-CN" altLang="en-US" dirty="0" smtClean="0">
                <a:solidFill>
                  <a:srgbClr val="FFFF00"/>
                </a:solidFill>
                <a:latin typeface="+mn-ea"/>
              </a:rPr>
              <a:t>用户：</a:t>
            </a:r>
            <a:r>
              <a:rPr lang="zh-CN" altLang="en-US" dirty="0" smtClean="0">
                <a:solidFill>
                  <a:schemeClr val="bg1"/>
                </a:solidFill>
                <a:latin typeface="+mn-ea"/>
              </a:rPr>
              <a:t>发现在工资系统中无法修改员工的姓名，改了以后无法找到该员工数据。这个大</a:t>
            </a:r>
            <a:r>
              <a:rPr lang="en-US" altLang="zh-CN" dirty="0" smtClean="0">
                <a:solidFill>
                  <a:schemeClr val="bg1"/>
                </a:solidFill>
                <a:latin typeface="+mn-ea"/>
              </a:rPr>
              <a:t>bug</a:t>
            </a:r>
            <a:r>
              <a:rPr lang="zh-CN" altLang="en-US" dirty="0" smtClean="0">
                <a:solidFill>
                  <a:schemeClr val="bg1"/>
                </a:solidFill>
                <a:latin typeface="+mn-ea"/>
              </a:rPr>
              <a:t>你们开发快修改呀，不能给他发工资了。</a:t>
            </a:r>
            <a:endParaRPr lang="en-US" altLang="zh-CN" dirty="0" smtClean="0">
              <a:solidFill>
                <a:schemeClr val="bg1"/>
              </a:solidFill>
              <a:latin typeface="+mn-ea"/>
            </a:endParaRPr>
          </a:p>
          <a:p>
            <a:pPr>
              <a:lnSpc>
                <a:spcPct val="150000"/>
              </a:lnSpc>
            </a:pPr>
            <a:r>
              <a:rPr lang="zh-CN" altLang="en-US" dirty="0" smtClean="0">
                <a:solidFill>
                  <a:srgbClr val="00B050"/>
                </a:solidFill>
                <a:latin typeface="+mn-ea"/>
              </a:rPr>
              <a:t>开发人员：</a:t>
            </a:r>
            <a:r>
              <a:rPr lang="zh-CN" altLang="en-US" dirty="0" smtClean="0">
                <a:solidFill>
                  <a:schemeClr val="bg1"/>
                </a:solidFill>
                <a:latin typeface="+mn-ea"/>
              </a:rPr>
              <a:t>这个不是</a:t>
            </a:r>
            <a:r>
              <a:rPr lang="en-US" altLang="zh-CN" dirty="0" smtClean="0">
                <a:solidFill>
                  <a:schemeClr val="bg1"/>
                </a:solidFill>
                <a:latin typeface="+mn-ea"/>
              </a:rPr>
              <a:t>bug</a:t>
            </a:r>
            <a:r>
              <a:rPr lang="zh-CN" altLang="en-US" dirty="0" smtClean="0">
                <a:solidFill>
                  <a:schemeClr val="bg1"/>
                </a:solidFill>
                <a:latin typeface="+mn-ea"/>
              </a:rPr>
              <a:t>，而是新需求好不！因为在之前根本没有提到。</a:t>
            </a:r>
            <a:endParaRPr lang="en-US" altLang="zh-CN" dirty="0" smtClean="0">
              <a:solidFill>
                <a:schemeClr val="bg1"/>
              </a:solidFill>
              <a:latin typeface="+mn-ea"/>
            </a:endParaRPr>
          </a:p>
          <a:p>
            <a:pPr>
              <a:lnSpc>
                <a:spcPct val="150000"/>
              </a:lnSpc>
            </a:pPr>
            <a:r>
              <a:rPr lang="zh-CN" altLang="en-US" dirty="0" smtClean="0">
                <a:solidFill>
                  <a:srgbClr val="FFC000"/>
                </a:solidFill>
                <a:latin typeface="+mn-ea"/>
              </a:rPr>
              <a:t>用户：</a:t>
            </a:r>
            <a:r>
              <a:rPr lang="zh-CN" altLang="en-US" dirty="0" smtClean="0">
                <a:solidFill>
                  <a:schemeClr val="bg1"/>
                </a:solidFill>
                <a:latin typeface="+mn-ea"/>
              </a:rPr>
              <a:t>默认不是都可以改名字的吗？</a:t>
            </a:r>
            <a:endParaRPr lang="en-US" altLang="zh-CN" dirty="0" smtClean="0">
              <a:solidFill>
                <a:schemeClr val="bg1"/>
              </a:solidFill>
              <a:latin typeface="+mn-ea"/>
            </a:endParaRPr>
          </a:p>
          <a:p>
            <a:pPr>
              <a:lnSpc>
                <a:spcPct val="150000"/>
              </a:lnSpc>
            </a:pPr>
            <a:r>
              <a:rPr lang="zh-CN" altLang="en-US" dirty="0" smtClean="0">
                <a:solidFill>
                  <a:srgbClr val="00B050"/>
                </a:solidFill>
                <a:latin typeface="+mn-ea"/>
              </a:rPr>
              <a:t>开发人员：</a:t>
            </a:r>
            <a:r>
              <a:rPr lang="zh-CN" altLang="en-US" dirty="0" smtClean="0">
                <a:solidFill>
                  <a:schemeClr val="bg1"/>
                </a:solidFill>
                <a:latin typeface="+mn-ea"/>
              </a:rPr>
              <a:t>你们没有提到，我们又不是你肚子里蛔虫，当然不会去做了。</a:t>
            </a:r>
            <a:endParaRPr lang="en-US" altLang="zh-CN" dirty="0" smtClean="0">
              <a:solidFill>
                <a:schemeClr val="bg1"/>
              </a:solidFill>
              <a:latin typeface="+mn-ea"/>
            </a:endParaRPr>
          </a:p>
          <a:p>
            <a:endParaRPr lang="zh-CN" altLang="en-US"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342899" y="233363"/>
            <a:ext cx="1568263" cy="1481137"/>
          </a:xfrm>
          <a:prstGeom prst="rect">
            <a:avLst/>
          </a:prstGeom>
          <a:noFill/>
          <a:ln w="9525">
            <a:noFill/>
            <a:miter lim="800000"/>
            <a:headEnd/>
            <a:tailEnd/>
          </a:ln>
          <a:effectLst/>
        </p:spPr>
      </p:pic>
      <p:sp>
        <p:nvSpPr>
          <p:cNvPr id="2" name="标题 1"/>
          <p:cNvSpPr>
            <a:spLocks noGrp="1"/>
          </p:cNvSpPr>
          <p:nvPr>
            <p:ph type="title"/>
          </p:nvPr>
        </p:nvSpPr>
        <p:spPr>
          <a:xfrm>
            <a:off x="2076450" y="231775"/>
            <a:ext cx="6477000" cy="1325563"/>
          </a:xfrm>
        </p:spPr>
        <p:txBody>
          <a:bodyPr/>
          <a:lstStyle/>
          <a:p>
            <a:r>
              <a:rPr lang="zh-CN" altLang="en-US" dirty="0" smtClean="0">
                <a:solidFill>
                  <a:schemeClr val="bg1">
                    <a:lumMod val="95000"/>
                  </a:schemeClr>
                </a:solidFill>
              </a:rPr>
              <a:t>例子：需求明确的重要性</a:t>
            </a:r>
            <a:endParaRPr lang="zh-CN" altLang="en-US" dirty="0">
              <a:solidFill>
                <a:schemeClr val="bg1">
                  <a:lumMod val="95000"/>
                </a:schemeClr>
              </a:solidFill>
            </a:endParaRPr>
          </a:p>
        </p:txBody>
      </p:sp>
      <p:sp>
        <p:nvSpPr>
          <p:cNvPr id="4" name="右箭头 3"/>
          <p:cNvSpPr/>
          <p:nvPr/>
        </p:nvSpPr>
        <p:spPr>
          <a:xfrm>
            <a:off x="1466850" y="5562600"/>
            <a:ext cx="1447800"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276600" y="5314950"/>
            <a:ext cx="462915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软件需求的不明确！</a:t>
            </a:r>
            <a:endParaRPr lang="zh-CN" alt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什么是需求</a:t>
            </a:r>
            <a:endParaRPr lang="zh-CN" altLang="en-US" dirty="0">
              <a:solidFill>
                <a:schemeClr val="bg1"/>
              </a:solidFill>
            </a:endParaRPr>
          </a:p>
        </p:txBody>
      </p:sp>
      <p:sp>
        <p:nvSpPr>
          <p:cNvPr id="3" name="内容占位符 2"/>
          <p:cNvSpPr>
            <a:spLocks noGrp="1"/>
          </p:cNvSpPr>
          <p:nvPr>
            <p:ph idx="1"/>
          </p:nvPr>
        </p:nvSpPr>
        <p:spPr>
          <a:xfrm>
            <a:off x="838200" y="1673225"/>
            <a:ext cx="10801350" cy="4270375"/>
          </a:xfrm>
        </p:spPr>
        <p:txBody>
          <a:bodyPr>
            <a:normAutofit/>
          </a:bodyPr>
          <a:lstStyle/>
          <a:p>
            <a:pPr>
              <a:lnSpc>
                <a:spcPct val="150000"/>
              </a:lnSpc>
            </a:pPr>
            <a:r>
              <a:rPr lang="zh-CN" altLang="en-US" sz="3200" dirty="0" smtClean="0">
                <a:solidFill>
                  <a:srgbClr val="FF0000"/>
                </a:solidFill>
              </a:rPr>
              <a:t>需求</a:t>
            </a:r>
            <a:r>
              <a:rPr lang="zh-CN" altLang="en-US" sz="3200" dirty="0" smtClean="0">
                <a:solidFill>
                  <a:schemeClr val="bg1"/>
                </a:solidFill>
              </a:rPr>
              <a:t>是对我们应当执行的任务的规范说明。它描述系统的行为特性或属性，可以是一种系统开发进程的约束。</a:t>
            </a:r>
            <a:endParaRPr lang="en-US" altLang="zh-CN" sz="3200" dirty="0" smtClean="0">
              <a:solidFill>
                <a:schemeClr val="bg1"/>
              </a:solidFill>
            </a:endParaRPr>
          </a:p>
          <a:p>
            <a:pPr>
              <a:lnSpc>
                <a:spcPct val="150000"/>
              </a:lnSpc>
            </a:pPr>
            <a:r>
              <a:rPr lang="zh-CN" altLang="en-US" sz="3200" dirty="0" smtClean="0">
                <a:solidFill>
                  <a:schemeClr val="bg1"/>
                </a:solidFill>
              </a:rPr>
              <a:t>需求涵盖来自客户视角的外部系统行为以及来自开发人员视角的一些内部特征。它们包含系统在特定条件下的行为和属性，使目标用户觉得系统易于甚至乐于上手。</a:t>
            </a:r>
            <a:endParaRPr lang="zh-CN" altLang="en-US" sz="3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reeform 75"/>
          <p:cNvSpPr>
            <a:spLocks noEditPoints="1"/>
          </p:cNvSpPr>
          <p:nvPr/>
        </p:nvSpPr>
        <p:spPr bwMode="auto">
          <a:xfrm>
            <a:off x="6168781" y="22041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latin typeface="方正静蕾简体" pitchFamily="2" charset="-122"/>
              <a:ea typeface="方正静蕾简体" pitchFamily="2" charset="-122"/>
            </a:endParaRPr>
          </a:p>
        </p:txBody>
      </p:sp>
      <p:sp>
        <p:nvSpPr>
          <p:cNvPr id="246" name="Freeform 75"/>
          <p:cNvSpPr>
            <a:spLocks noEditPoints="1"/>
          </p:cNvSpPr>
          <p:nvPr/>
        </p:nvSpPr>
        <p:spPr bwMode="auto">
          <a:xfrm>
            <a:off x="6168781" y="4191909"/>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latin typeface="方正静蕾简体" pitchFamily="2" charset="-122"/>
              <a:ea typeface="方正静蕾简体" pitchFamily="2" charset="-122"/>
            </a:endParaRPr>
          </a:p>
        </p:txBody>
      </p:sp>
      <p:sp>
        <p:nvSpPr>
          <p:cNvPr id="247" name="Freeform 75"/>
          <p:cNvSpPr>
            <a:spLocks noEditPoints="1"/>
          </p:cNvSpPr>
          <p:nvPr/>
        </p:nvSpPr>
        <p:spPr bwMode="auto">
          <a:xfrm>
            <a:off x="4466073" y="4176686"/>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latin typeface="方正静蕾简体" pitchFamily="2" charset="-122"/>
              <a:ea typeface="方正静蕾简体" pitchFamily="2" charset="-122"/>
            </a:endParaRPr>
          </a:p>
        </p:txBody>
      </p:sp>
      <p:sp>
        <p:nvSpPr>
          <p:cNvPr id="248" name="文本框 247"/>
          <p:cNvSpPr txBox="1"/>
          <p:nvPr/>
        </p:nvSpPr>
        <p:spPr>
          <a:xfrm>
            <a:off x="4838863" y="2031761"/>
            <a:ext cx="1361830" cy="1862048"/>
          </a:xfrm>
          <a:prstGeom prst="rect">
            <a:avLst/>
          </a:prstGeom>
          <a:noFill/>
        </p:spPr>
        <p:txBody>
          <a:bodyPr wrap="square" rtlCol="0">
            <a:spAutoFit/>
          </a:bodyPr>
          <a:lstStyle/>
          <a:p>
            <a:r>
              <a:rPr lang="en-US" altLang="zh-CN" sz="11500" b="1" dirty="0" smtClean="0">
                <a:solidFill>
                  <a:srgbClr val="FFC000"/>
                </a:solidFill>
                <a:latin typeface="方正静蕾简体" pitchFamily="2" charset="-122"/>
                <a:ea typeface="方正静蕾简体" pitchFamily="2" charset="-122"/>
              </a:rPr>
              <a:t>S</a:t>
            </a:r>
            <a:endParaRPr lang="zh-CN" altLang="en-US" sz="11500" b="1" dirty="0">
              <a:solidFill>
                <a:srgbClr val="FFC000"/>
              </a:solidFill>
              <a:latin typeface="方正静蕾简体" pitchFamily="2" charset="-122"/>
              <a:ea typeface="方正静蕾简体" pitchFamily="2" charset="-122"/>
            </a:endParaRPr>
          </a:p>
        </p:txBody>
      </p:sp>
      <p:sp>
        <p:nvSpPr>
          <p:cNvPr id="249" name="Freeform 75"/>
          <p:cNvSpPr>
            <a:spLocks noEditPoints="1"/>
          </p:cNvSpPr>
          <p:nvPr/>
        </p:nvSpPr>
        <p:spPr bwMode="auto">
          <a:xfrm>
            <a:off x="4466072" y="21660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sz="2000" b="1">
              <a:solidFill>
                <a:schemeClr val="bg1"/>
              </a:solidFill>
              <a:latin typeface="方正静蕾简体" pitchFamily="2" charset="-122"/>
              <a:ea typeface="方正静蕾简体" pitchFamily="2" charset="-122"/>
            </a:endParaRPr>
          </a:p>
        </p:txBody>
      </p:sp>
      <p:sp>
        <p:nvSpPr>
          <p:cNvPr id="250" name="文本框 249"/>
          <p:cNvSpPr txBox="1"/>
          <p:nvPr/>
        </p:nvSpPr>
        <p:spPr>
          <a:xfrm>
            <a:off x="6509408" y="2037460"/>
            <a:ext cx="1361830" cy="1862048"/>
          </a:xfrm>
          <a:prstGeom prst="rect">
            <a:avLst/>
          </a:prstGeom>
          <a:noFill/>
        </p:spPr>
        <p:txBody>
          <a:bodyPr wrap="square" rtlCol="0">
            <a:spAutoFit/>
          </a:bodyPr>
          <a:lstStyle/>
          <a:p>
            <a:r>
              <a:rPr lang="en-US" altLang="zh-CN" sz="11500" b="1" dirty="0">
                <a:solidFill>
                  <a:srgbClr val="FFC000"/>
                </a:solidFill>
                <a:latin typeface="方正静蕾简体" pitchFamily="2" charset="-122"/>
                <a:ea typeface="方正静蕾简体" pitchFamily="2" charset="-122"/>
              </a:rPr>
              <a:t>W</a:t>
            </a:r>
            <a:endParaRPr lang="zh-CN" altLang="en-US" sz="11500" b="1" dirty="0">
              <a:solidFill>
                <a:srgbClr val="FFC000"/>
              </a:solidFill>
              <a:latin typeface="方正静蕾简体" pitchFamily="2" charset="-122"/>
              <a:ea typeface="方正静蕾简体" pitchFamily="2" charset="-122"/>
            </a:endParaRPr>
          </a:p>
        </p:txBody>
      </p:sp>
      <p:sp>
        <p:nvSpPr>
          <p:cNvPr id="251" name="文本框 250"/>
          <p:cNvSpPr txBox="1"/>
          <p:nvPr/>
        </p:nvSpPr>
        <p:spPr>
          <a:xfrm>
            <a:off x="4815157" y="4046958"/>
            <a:ext cx="1361830" cy="1862048"/>
          </a:xfrm>
          <a:prstGeom prst="rect">
            <a:avLst/>
          </a:prstGeom>
          <a:noFill/>
        </p:spPr>
        <p:txBody>
          <a:bodyPr wrap="square" rtlCol="0">
            <a:spAutoFit/>
          </a:bodyPr>
          <a:lstStyle/>
          <a:p>
            <a:r>
              <a:rPr lang="en-US" altLang="zh-CN" sz="11500" b="1" dirty="0" smtClean="0">
                <a:solidFill>
                  <a:srgbClr val="FFC000"/>
                </a:solidFill>
                <a:latin typeface="方正静蕾简体" pitchFamily="2" charset="-122"/>
                <a:ea typeface="方正静蕾简体" pitchFamily="2" charset="-122"/>
              </a:rPr>
              <a:t>O</a:t>
            </a:r>
            <a:endParaRPr lang="zh-CN" altLang="en-US" sz="11500" b="1" dirty="0">
              <a:solidFill>
                <a:srgbClr val="FFC000"/>
              </a:solidFill>
              <a:latin typeface="方正静蕾简体" pitchFamily="2" charset="-122"/>
              <a:ea typeface="方正静蕾简体" pitchFamily="2" charset="-122"/>
            </a:endParaRPr>
          </a:p>
        </p:txBody>
      </p:sp>
      <p:sp>
        <p:nvSpPr>
          <p:cNvPr id="252" name="文本框 251"/>
          <p:cNvSpPr txBox="1"/>
          <p:nvPr/>
        </p:nvSpPr>
        <p:spPr>
          <a:xfrm>
            <a:off x="6569316" y="4085058"/>
            <a:ext cx="1361830" cy="1862048"/>
          </a:xfrm>
          <a:prstGeom prst="rect">
            <a:avLst/>
          </a:prstGeom>
          <a:noFill/>
        </p:spPr>
        <p:txBody>
          <a:bodyPr wrap="square" rtlCol="0">
            <a:spAutoFit/>
          </a:bodyPr>
          <a:lstStyle/>
          <a:p>
            <a:r>
              <a:rPr lang="en-US" altLang="zh-CN" sz="11500" b="1" dirty="0">
                <a:solidFill>
                  <a:srgbClr val="FFC000"/>
                </a:solidFill>
                <a:latin typeface="方正静蕾简体" pitchFamily="2" charset="-122"/>
                <a:ea typeface="方正静蕾简体" pitchFamily="2" charset="-122"/>
              </a:rPr>
              <a:t>T</a:t>
            </a:r>
            <a:endParaRPr lang="zh-CN" altLang="en-US" sz="11500" b="1" dirty="0">
              <a:solidFill>
                <a:srgbClr val="FFC000"/>
              </a:solidFill>
              <a:latin typeface="方正静蕾简体" pitchFamily="2" charset="-122"/>
              <a:ea typeface="方正静蕾简体" pitchFamily="2" charset="-122"/>
            </a:endParaRPr>
          </a:p>
        </p:txBody>
      </p:sp>
      <p:sp>
        <p:nvSpPr>
          <p:cNvPr id="94" name="Rectangle 47"/>
          <p:cNvSpPr/>
          <p:nvPr/>
        </p:nvSpPr>
        <p:spPr>
          <a:xfrm>
            <a:off x="568709" y="370955"/>
            <a:ext cx="1854675" cy="492443"/>
          </a:xfrm>
          <a:prstGeom prst="rect">
            <a:avLst/>
          </a:prstGeom>
        </p:spPr>
        <p:txBody>
          <a:bodyPr wrap="none" lIns="0" tIns="0" rIns="0" bIns="0">
            <a:spAutoFit/>
          </a:bodyPr>
          <a:lstStyle/>
          <a:p>
            <a:pPr algn="r"/>
            <a:r>
              <a:rPr lang="en-US" altLang="zh-CN" sz="3200" b="1" dirty="0" smtClean="0">
                <a:solidFill>
                  <a:srgbClr val="00B0F0"/>
                </a:solidFill>
                <a:latin typeface="方正静蕾简体" pitchFamily="2" charset="-122"/>
                <a:ea typeface="方正静蕾简体" pitchFamily="2" charset="-122"/>
                <a:cs typeface="Arial" pitchFamily="34" charset="0"/>
              </a:rPr>
              <a:t>1</a:t>
            </a:r>
            <a:r>
              <a:rPr lang="zh-CN" altLang="en-US" sz="3200" b="1" dirty="0" smtClean="0">
                <a:solidFill>
                  <a:srgbClr val="00B0F0"/>
                </a:solidFill>
                <a:latin typeface="方正静蕾简体" pitchFamily="2" charset="-122"/>
                <a:ea typeface="方正静蕾简体" pitchFamily="2" charset="-122"/>
                <a:cs typeface="Arial" pitchFamily="34" charset="0"/>
              </a:rPr>
              <a:t>业务需求</a:t>
            </a:r>
            <a:endParaRPr lang="en-US" sz="3200" b="1" dirty="0" smtClean="0">
              <a:solidFill>
                <a:srgbClr val="00B0F0"/>
              </a:solidFill>
              <a:latin typeface="方正静蕾简体" pitchFamily="2" charset="-122"/>
              <a:ea typeface="方正静蕾简体" pitchFamily="2" charset="-122"/>
              <a:cs typeface="Arial" pitchFamily="34" charset="0"/>
            </a:endParaRPr>
          </a:p>
        </p:txBody>
      </p:sp>
      <p:sp>
        <p:nvSpPr>
          <p:cNvPr id="95" name="文本框 7"/>
          <p:cNvSpPr txBox="1">
            <a:spLocks noChangeArrowheads="1"/>
          </p:cNvSpPr>
          <p:nvPr/>
        </p:nvSpPr>
        <p:spPr bwMode="auto">
          <a:xfrm>
            <a:off x="38100" y="997006"/>
            <a:ext cx="45720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用户所需的</a:t>
            </a:r>
            <a:r>
              <a:rPr lang="zh-CN" altLang="en-US" dirty="0" smtClean="0">
                <a:solidFill>
                  <a:srgbClr val="FF0000"/>
                </a:solidFill>
                <a:latin typeface="方正静蕾简体" pitchFamily="2" charset="-122"/>
                <a:ea typeface="方正静蕾简体" pitchFamily="2" charset="-122"/>
              </a:rPr>
              <a:t>高层次</a:t>
            </a:r>
            <a:r>
              <a:rPr lang="zh-CN" altLang="en-US" dirty="0" smtClean="0">
                <a:solidFill>
                  <a:schemeClr val="bg1"/>
                </a:solidFill>
                <a:latin typeface="方正静蕾简体" pitchFamily="2" charset="-122"/>
                <a:ea typeface="方正静蕾简体" pitchFamily="2" charset="-122"/>
              </a:rPr>
              <a:t>业务目标，</a:t>
            </a:r>
            <a:endParaRPr lang="en-US" altLang="zh-CN" dirty="0" smtClean="0">
              <a:solidFill>
                <a:schemeClr val="bg1"/>
              </a:solidFill>
              <a:latin typeface="方正静蕾简体" pitchFamily="2" charset="-122"/>
              <a:ea typeface="方正静蕾简体" pitchFamily="2" charset="-122"/>
            </a:endParaRPr>
          </a:p>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描述用户为什么要执行系统。</a:t>
            </a:r>
            <a:endParaRPr lang="zh-CN" altLang="en-US" dirty="0">
              <a:solidFill>
                <a:schemeClr val="bg1"/>
              </a:solidFill>
              <a:latin typeface="方正静蕾简体" pitchFamily="2" charset="-122"/>
              <a:ea typeface="方正静蕾简体" pitchFamily="2" charset="-122"/>
            </a:endParaRPr>
          </a:p>
        </p:txBody>
      </p:sp>
      <p:sp>
        <p:nvSpPr>
          <p:cNvPr id="96" name="Rectangle 47"/>
          <p:cNvSpPr/>
          <p:nvPr/>
        </p:nvSpPr>
        <p:spPr>
          <a:xfrm>
            <a:off x="435269" y="3658509"/>
            <a:ext cx="1854675" cy="492443"/>
          </a:xfrm>
          <a:prstGeom prst="rect">
            <a:avLst/>
          </a:prstGeom>
        </p:spPr>
        <p:txBody>
          <a:bodyPr wrap="none" lIns="0" tIns="0" rIns="0" bIns="0">
            <a:spAutoFit/>
          </a:bodyPr>
          <a:lstStyle/>
          <a:p>
            <a:pPr algn="r"/>
            <a:r>
              <a:rPr lang="en-US" altLang="zh-CN" sz="3200" b="1" dirty="0" smtClean="0">
                <a:solidFill>
                  <a:srgbClr val="00B0F0"/>
                </a:solidFill>
                <a:latin typeface="方正静蕾简体" pitchFamily="2" charset="-122"/>
                <a:ea typeface="方正静蕾简体" pitchFamily="2" charset="-122"/>
                <a:cs typeface="Arial" pitchFamily="34" charset="0"/>
              </a:rPr>
              <a:t>3</a:t>
            </a:r>
            <a:r>
              <a:rPr lang="zh-CN" altLang="en-US" sz="3200" b="1" dirty="0" smtClean="0">
                <a:solidFill>
                  <a:srgbClr val="00B0F0"/>
                </a:solidFill>
                <a:latin typeface="方正静蕾简体" pitchFamily="2" charset="-122"/>
                <a:ea typeface="方正静蕾简体" pitchFamily="2" charset="-122"/>
                <a:cs typeface="Arial" pitchFamily="34" charset="0"/>
              </a:rPr>
              <a:t>功能需求</a:t>
            </a:r>
            <a:endParaRPr lang="en-US" sz="3200" b="1" dirty="0" smtClean="0">
              <a:solidFill>
                <a:srgbClr val="00B0F0"/>
              </a:solidFill>
              <a:latin typeface="方正静蕾简体" pitchFamily="2" charset="-122"/>
              <a:ea typeface="方正静蕾简体" pitchFamily="2" charset="-122"/>
              <a:cs typeface="Arial" pitchFamily="34" charset="0"/>
            </a:endParaRPr>
          </a:p>
        </p:txBody>
      </p:sp>
      <p:sp>
        <p:nvSpPr>
          <p:cNvPr id="98" name="Rectangle 47"/>
          <p:cNvSpPr/>
          <p:nvPr/>
        </p:nvSpPr>
        <p:spPr>
          <a:xfrm>
            <a:off x="7579322" y="299103"/>
            <a:ext cx="1854675" cy="492443"/>
          </a:xfrm>
          <a:prstGeom prst="rect">
            <a:avLst/>
          </a:prstGeom>
        </p:spPr>
        <p:txBody>
          <a:bodyPr wrap="none" lIns="0" tIns="0" rIns="0" bIns="0">
            <a:spAutoFit/>
          </a:bodyPr>
          <a:lstStyle/>
          <a:p>
            <a:pPr algn="r"/>
            <a:r>
              <a:rPr lang="en-US" altLang="zh-CN" sz="3200" b="1" dirty="0" smtClean="0">
                <a:solidFill>
                  <a:srgbClr val="00B0F0"/>
                </a:solidFill>
                <a:latin typeface="方正静蕾简体" pitchFamily="2" charset="-122"/>
                <a:ea typeface="方正静蕾简体" pitchFamily="2" charset="-122"/>
                <a:cs typeface="Arial" pitchFamily="34" charset="0"/>
              </a:rPr>
              <a:t>2</a:t>
            </a:r>
            <a:r>
              <a:rPr lang="zh-CN" altLang="en-US" sz="3200" b="1" dirty="0" smtClean="0">
                <a:solidFill>
                  <a:srgbClr val="00B0F0"/>
                </a:solidFill>
                <a:latin typeface="方正静蕾简体" pitchFamily="2" charset="-122"/>
                <a:ea typeface="方正静蕾简体" pitchFamily="2" charset="-122"/>
                <a:cs typeface="Arial" pitchFamily="34" charset="0"/>
              </a:rPr>
              <a:t>用户需求</a:t>
            </a:r>
            <a:endParaRPr lang="en-US" sz="3200" b="1" dirty="0" smtClean="0">
              <a:solidFill>
                <a:srgbClr val="00B0F0"/>
              </a:solidFill>
              <a:latin typeface="方正静蕾简体" pitchFamily="2" charset="-122"/>
              <a:ea typeface="方正静蕾简体" pitchFamily="2" charset="-122"/>
              <a:cs typeface="Arial" pitchFamily="34" charset="0"/>
            </a:endParaRPr>
          </a:p>
        </p:txBody>
      </p:sp>
      <p:sp>
        <p:nvSpPr>
          <p:cNvPr id="100" name="Rectangle 47"/>
          <p:cNvSpPr/>
          <p:nvPr/>
        </p:nvSpPr>
        <p:spPr>
          <a:xfrm>
            <a:off x="7617328" y="3681907"/>
            <a:ext cx="1854675" cy="492443"/>
          </a:xfrm>
          <a:prstGeom prst="rect">
            <a:avLst/>
          </a:prstGeom>
        </p:spPr>
        <p:txBody>
          <a:bodyPr wrap="none" lIns="0" tIns="0" rIns="0" bIns="0">
            <a:spAutoFit/>
          </a:bodyPr>
          <a:lstStyle/>
          <a:p>
            <a:pPr algn="r"/>
            <a:r>
              <a:rPr lang="en-US" altLang="zh-CN" sz="3200" b="1" dirty="0" smtClean="0">
                <a:solidFill>
                  <a:srgbClr val="00B0F0"/>
                </a:solidFill>
                <a:latin typeface="方正静蕾简体" pitchFamily="2" charset="-122"/>
                <a:ea typeface="方正静蕾简体" pitchFamily="2" charset="-122"/>
                <a:cs typeface="Arial" pitchFamily="34" charset="0"/>
              </a:rPr>
              <a:t>4</a:t>
            </a:r>
            <a:r>
              <a:rPr lang="zh-CN" altLang="en-US" sz="3200" b="1" dirty="0" smtClean="0">
                <a:solidFill>
                  <a:srgbClr val="00B0F0"/>
                </a:solidFill>
                <a:latin typeface="方正静蕾简体" pitchFamily="2" charset="-122"/>
                <a:ea typeface="方正静蕾简体" pitchFamily="2" charset="-122"/>
                <a:cs typeface="Arial" pitchFamily="34" charset="0"/>
              </a:rPr>
              <a:t>系统需求</a:t>
            </a:r>
            <a:endParaRPr lang="en-US" sz="3200" b="1" dirty="0" smtClean="0">
              <a:solidFill>
                <a:srgbClr val="00B0F0"/>
              </a:solidFill>
              <a:latin typeface="方正静蕾简体" pitchFamily="2" charset="-122"/>
              <a:ea typeface="方正静蕾简体" pitchFamily="2" charset="-122"/>
              <a:cs typeface="Arial" pitchFamily="34" charset="0"/>
            </a:endParaRPr>
          </a:p>
        </p:txBody>
      </p:sp>
      <p:grpSp>
        <p:nvGrpSpPr>
          <p:cNvPr id="103" name="Group 4"/>
          <p:cNvGrpSpPr>
            <a:grpSpLocks noChangeAspect="1"/>
          </p:cNvGrpSpPr>
          <p:nvPr/>
        </p:nvGrpSpPr>
        <p:grpSpPr bwMode="auto">
          <a:xfrm rot="891772">
            <a:off x="4407712" y="240269"/>
            <a:ext cx="507974" cy="919389"/>
            <a:chOff x="472" y="425"/>
            <a:chExt cx="363" cy="657"/>
          </a:xfrm>
        </p:grpSpPr>
        <p:sp>
          <p:nvSpPr>
            <p:cNvPr id="104"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7" name="Rectangle 47"/>
          <p:cNvSpPr/>
          <p:nvPr/>
        </p:nvSpPr>
        <p:spPr>
          <a:xfrm>
            <a:off x="4698162" y="264690"/>
            <a:ext cx="1647887" cy="492443"/>
          </a:xfrm>
          <a:prstGeom prst="rect">
            <a:avLst/>
          </a:prstGeom>
        </p:spPr>
        <p:txBody>
          <a:bodyPr wrap="non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几个概念</a:t>
            </a:r>
            <a:endParaRPr lang="en-US" sz="3200" b="1" dirty="0" smtClean="0">
              <a:solidFill>
                <a:schemeClr val="bg1"/>
              </a:solidFill>
              <a:latin typeface="方正静蕾简体" pitchFamily="2" charset="-122"/>
              <a:ea typeface="方正静蕾简体" pitchFamily="2" charset="-122"/>
              <a:cs typeface="Arial" pitchFamily="34" charset="0"/>
            </a:endParaRPr>
          </a:p>
        </p:txBody>
      </p:sp>
      <p:sp>
        <p:nvSpPr>
          <p:cNvPr id="23" name="文本框 7"/>
          <p:cNvSpPr txBox="1">
            <a:spLocks noChangeArrowheads="1"/>
          </p:cNvSpPr>
          <p:nvPr/>
        </p:nvSpPr>
        <p:spPr bwMode="auto">
          <a:xfrm>
            <a:off x="0" y="2303360"/>
            <a:ext cx="428625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2400" dirty="0" err="1" smtClean="0">
                <a:solidFill>
                  <a:srgbClr val="00B050"/>
                </a:solidFill>
                <a:latin typeface="方正静蕾简体" pitchFamily="2" charset="-122"/>
                <a:ea typeface="方正静蕾简体" pitchFamily="2" charset="-122"/>
              </a:rPr>
              <a:t>Eg</a:t>
            </a:r>
            <a:r>
              <a:rPr lang="zh-CN" altLang="en-US" sz="2400" dirty="0" smtClean="0">
                <a:solidFill>
                  <a:srgbClr val="00B050"/>
                </a:solidFill>
                <a:latin typeface="方正静蕾简体" pitchFamily="2" charset="-122"/>
                <a:ea typeface="方正静蕾简体" pitchFamily="2" charset="-122"/>
              </a:rPr>
              <a:t>：航空公司打算把机场的柜台工作人员成本降低</a:t>
            </a:r>
            <a:r>
              <a:rPr lang="en-US" altLang="zh-CN" sz="2400" dirty="0" smtClean="0">
                <a:solidFill>
                  <a:srgbClr val="00B050"/>
                </a:solidFill>
                <a:latin typeface="方正静蕾简体" pitchFamily="2" charset="-122"/>
                <a:ea typeface="方正静蕾简体" pitchFamily="2" charset="-122"/>
              </a:rPr>
              <a:t>25%</a:t>
            </a:r>
            <a:r>
              <a:rPr lang="zh-CN" altLang="en-US" sz="2400" dirty="0" smtClean="0">
                <a:solidFill>
                  <a:srgbClr val="00B050"/>
                </a:solidFill>
                <a:latin typeface="方正静蕾简体" pitchFamily="2" charset="-122"/>
                <a:ea typeface="方正静蕾简体" pitchFamily="2" charset="-122"/>
              </a:rPr>
              <a:t>，效率提高</a:t>
            </a:r>
            <a:r>
              <a:rPr lang="en-US" altLang="zh-CN" sz="2400" dirty="0" smtClean="0">
                <a:solidFill>
                  <a:srgbClr val="00B050"/>
                </a:solidFill>
                <a:latin typeface="方正静蕾简体" pitchFamily="2" charset="-122"/>
                <a:ea typeface="方正静蕾简体" pitchFamily="2" charset="-122"/>
              </a:rPr>
              <a:t>50%</a:t>
            </a:r>
            <a:endParaRPr lang="zh-CN" altLang="en-US" sz="2400" dirty="0">
              <a:solidFill>
                <a:srgbClr val="00B050"/>
              </a:solidFill>
              <a:latin typeface="方正静蕾简体" pitchFamily="2" charset="-122"/>
              <a:ea typeface="方正静蕾简体" pitchFamily="2" charset="-122"/>
            </a:endParaRPr>
          </a:p>
        </p:txBody>
      </p:sp>
      <p:sp>
        <p:nvSpPr>
          <p:cNvPr id="24" name="文本框 7"/>
          <p:cNvSpPr txBox="1">
            <a:spLocks noChangeArrowheads="1"/>
          </p:cNvSpPr>
          <p:nvPr/>
        </p:nvSpPr>
        <p:spPr bwMode="auto">
          <a:xfrm>
            <a:off x="6819900" y="920806"/>
            <a:ext cx="541020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描述用户使用产品必须完成的目标或者任务。即用户通过系统来完成哪些具体的工作。</a:t>
            </a:r>
            <a:endParaRPr lang="zh-CN" altLang="en-US" dirty="0">
              <a:solidFill>
                <a:schemeClr val="bg1"/>
              </a:solidFill>
              <a:latin typeface="方正静蕾简体" pitchFamily="2" charset="-122"/>
              <a:ea typeface="方正静蕾简体" pitchFamily="2" charset="-122"/>
            </a:endParaRPr>
          </a:p>
        </p:txBody>
      </p:sp>
      <p:sp>
        <p:nvSpPr>
          <p:cNvPr id="25" name="文本框 7"/>
          <p:cNvSpPr txBox="1">
            <a:spLocks noChangeArrowheads="1"/>
          </p:cNvSpPr>
          <p:nvPr/>
        </p:nvSpPr>
        <p:spPr bwMode="auto">
          <a:xfrm>
            <a:off x="7829550" y="2436710"/>
            <a:ext cx="3962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2400" dirty="0" err="1" smtClean="0">
                <a:solidFill>
                  <a:srgbClr val="00B050"/>
                </a:solidFill>
                <a:latin typeface="方正静蕾简体" pitchFamily="2" charset="-122"/>
                <a:ea typeface="方正静蕾简体" pitchFamily="2" charset="-122"/>
              </a:rPr>
              <a:t>Eg</a:t>
            </a:r>
            <a:r>
              <a:rPr lang="zh-CN" altLang="en-US" sz="2400" dirty="0" smtClean="0">
                <a:solidFill>
                  <a:srgbClr val="00B050"/>
                </a:solidFill>
                <a:latin typeface="方正静蕾简体" pitchFamily="2" charset="-122"/>
                <a:ea typeface="方正静蕾简体" pitchFamily="2" charset="-122"/>
              </a:rPr>
              <a:t>：作为一名乘客，能办理登机手续</a:t>
            </a:r>
            <a:r>
              <a:rPr lang="zh-CN" altLang="en-US" sz="2400" dirty="0" smtClean="0">
                <a:solidFill>
                  <a:srgbClr val="00B050"/>
                </a:solidFill>
                <a:latin typeface="方正静蕾简体" pitchFamily="2" charset="-122"/>
                <a:ea typeface="方正静蕾简体" pitchFamily="2" charset="-122"/>
              </a:rPr>
              <a:t>，</a:t>
            </a:r>
            <a:r>
              <a:rPr lang="zh-CN" altLang="en-US" sz="2400" dirty="0" smtClean="0">
                <a:solidFill>
                  <a:srgbClr val="00B050"/>
                </a:solidFill>
                <a:latin typeface="方正静蕾简体" pitchFamily="2" charset="-122"/>
                <a:ea typeface="方正静蕾简体" pitchFamily="2" charset="-122"/>
              </a:rPr>
              <a:t>方便</a:t>
            </a:r>
            <a:r>
              <a:rPr lang="zh-CN" altLang="en-US" sz="2400" dirty="0" smtClean="0">
                <a:solidFill>
                  <a:srgbClr val="00B050"/>
                </a:solidFill>
                <a:latin typeface="方正静蕾简体" pitchFamily="2" charset="-122"/>
                <a:ea typeface="方正静蕾简体" pitchFamily="2" charset="-122"/>
              </a:rPr>
              <a:t>登机</a:t>
            </a:r>
            <a:r>
              <a:rPr lang="zh-CN" altLang="en-US" sz="2400" dirty="0" smtClean="0">
                <a:solidFill>
                  <a:srgbClr val="00B050"/>
                </a:solidFill>
                <a:latin typeface="方正静蕾简体" pitchFamily="2" charset="-122"/>
                <a:ea typeface="方正静蕾简体" pitchFamily="2" charset="-122"/>
              </a:rPr>
              <a:t>。</a:t>
            </a:r>
            <a:endParaRPr lang="zh-CN" altLang="en-US" sz="2400" dirty="0">
              <a:solidFill>
                <a:srgbClr val="00B050"/>
              </a:solidFill>
              <a:latin typeface="方正静蕾简体" pitchFamily="2" charset="-122"/>
              <a:ea typeface="方正静蕾简体" pitchFamily="2" charset="-122"/>
            </a:endParaRPr>
          </a:p>
        </p:txBody>
      </p:sp>
      <p:sp>
        <p:nvSpPr>
          <p:cNvPr id="26" name="文本框 7"/>
          <p:cNvSpPr txBox="1">
            <a:spLocks noChangeArrowheads="1"/>
          </p:cNvSpPr>
          <p:nvPr/>
        </p:nvSpPr>
        <p:spPr bwMode="auto">
          <a:xfrm>
            <a:off x="0" y="4273606"/>
            <a:ext cx="45720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描述开发人员需要实现的功能以便用户完成自己的任务。</a:t>
            </a:r>
            <a:endParaRPr lang="zh-CN" altLang="en-US" dirty="0">
              <a:solidFill>
                <a:schemeClr val="bg1"/>
              </a:solidFill>
              <a:latin typeface="方正静蕾简体" pitchFamily="2" charset="-122"/>
              <a:ea typeface="方正静蕾简体" pitchFamily="2" charset="-122"/>
            </a:endParaRPr>
          </a:p>
        </p:txBody>
      </p:sp>
      <p:sp>
        <p:nvSpPr>
          <p:cNvPr id="27" name="文本框 7"/>
          <p:cNvSpPr txBox="1">
            <a:spLocks noChangeArrowheads="1"/>
          </p:cNvSpPr>
          <p:nvPr/>
        </p:nvSpPr>
        <p:spPr bwMode="auto">
          <a:xfrm>
            <a:off x="0" y="5275160"/>
            <a:ext cx="3962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2400" dirty="0" err="1" smtClean="0">
                <a:solidFill>
                  <a:srgbClr val="00B050"/>
                </a:solidFill>
                <a:latin typeface="方正静蕾简体" pitchFamily="2" charset="-122"/>
                <a:ea typeface="方正静蕾简体" pitchFamily="2" charset="-122"/>
              </a:rPr>
              <a:t>Eg</a:t>
            </a:r>
            <a:r>
              <a:rPr lang="zh-CN" altLang="en-US" sz="2400" dirty="0" smtClean="0">
                <a:solidFill>
                  <a:srgbClr val="00B050"/>
                </a:solidFill>
                <a:latin typeface="方正静蕾简体" pitchFamily="2" charset="-122"/>
                <a:ea typeface="方正静蕾简体" pitchFamily="2" charset="-122"/>
              </a:rPr>
              <a:t>：乘客能够</a:t>
            </a:r>
            <a:r>
              <a:rPr lang="zh-CN" altLang="en-US" sz="2400" dirty="0" smtClean="0">
                <a:solidFill>
                  <a:srgbClr val="FF0000"/>
                </a:solidFill>
                <a:latin typeface="方正静蕾简体" pitchFamily="2" charset="-122"/>
                <a:ea typeface="方正静蕾简体" pitchFamily="2" charset="-122"/>
              </a:rPr>
              <a:t>打印</a:t>
            </a:r>
            <a:r>
              <a:rPr lang="zh-CN" altLang="en-US" sz="2400" dirty="0" smtClean="0">
                <a:solidFill>
                  <a:srgbClr val="00B050"/>
                </a:solidFill>
                <a:latin typeface="方正静蕾简体" pitchFamily="2" charset="-122"/>
                <a:ea typeface="方正静蕾简体" pitchFamily="2" charset="-122"/>
              </a:rPr>
              <a:t>自己办好登机手续的登机牌。</a:t>
            </a:r>
            <a:endParaRPr lang="zh-CN" altLang="en-US" sz="2400" dirty="0">
              <a:solidFill>
                <a:srgbClr val="00B050"/>
              </a:solidFill>
              <a:latin typeface="方正静蕾简体" pitchFamily="2" charset="-122"/>
              <a:ea typeface="方正静蕾简体" pitchFamily="2" charset="-122"/>
            </a:endParaRPr>
          </a:p>
        </p:txBody>
      </p:sp>
      <p:sp>
        <p:nvSpPr>
          <p:cNvPr id="28" name="文本框 7"/>
          <p:cNvSpPr txBox="1">
            <a:spLocks noChangeArrowheads="1"/>
          </p:cNvSpPr>
          <p:nvPr/>
        </p:nvSpPr>
        <p:spPr bwMode="auto">
          <a:xfrm>
            <a:off x="7600950" y="4140256"/>
            <a:ext cx="459105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包含多个</a:t>
            </a:r>
            <a:r>
              <a:rPr lang="zh-CN" altLang="en-US" b="1" dirty="0" smtClean="0">
                <a:solidFill>
                  <a:srgbClr val="FFFF00"/>
                </a:solidFill>
                <a:latin typeface="方正静蕾简体" pitchFamily="2" charset="-122"/>
                <a:ea typeface="方正静蕾简体" pitchFamily="2" charset="-122"/>
              </a:rPr>
              <a:t>子系统（软件或者硬件）</a:t>
            </a:r>
            <a:r>
              <a:rPr lang="zh-CN" altLang="en-US" dirty="0" smtClean="0">
                <a:solidFill>
                  <a:schemeClr val="bg1"/>
                </a:solidFill>
                <a:latin typeface="方正静蕾简体" pitchFamily="2" charset="-122"/>
                <a:ea typeface="方正静蕾简体" pitchFamily="2" charset="-122"/>
              </a:rPr>
              <a:t>的产品的顶层需求。</a:t>
            </a:r>
            <a:endParaRPr lang="zh-CN" altLang="en-US" dirty="0">
              <a:solidFill>
                <a:schemeClr val="bg1"/>
              </a:solidFill>
              <a:latin typeface="方正静蕾简体" pitchFamily="2" charset="-122"/>
              <a:ea typeface="方正静蕾简体" pitchFamily="2" charset="-122"/>
            </a:endParaRPr>
          </a:p>
        </p:txBody>
      </p:sp>
      <p:sp>
        <p:nvSpPr>
          <p:cNvPr id="29" name="文本框 7"/>
          <p:cNvSpPr txBox="1">
            <a:spLocks noChangeArrowheads="1"/>
          </p:cNvSpPr>
          <p:nvPr/>
        </p:nvSpPr>
        <p:spPr bwMode="auto">
          <a:xfrm>
            <a:off x="7753350" y="5237060"/>
            <a:ext cx="3962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2400" dirty="0" err="1" smtClean="0">
                <a:solidFill>
                  <a:srgbClr val="00B050"/>
                </a:solidFill>
                <a:latin typeface="方正静蕾简体" pitchFamily="2" charset="-122"/>
                <a:ea typeface="方正静蕾简体" pitchFamily="2" charset="-122"/>
              </a:rPr>
              <a:t>Eg</a:t>
            </a:r>
            <a:r>
              <a:rPr lang="zh-CN" altLang="en-US" sz="2400" dirty="0" smtClean="0">
                <a:solidFill>
                  <a:srgbClr val="00B050"/>
                </a:solidFill>
                <a:latin typeface="方正静蕾简体" pitchFamily="2" charset="-122"/>
                <a:ea typeface="方正静蕾简体" pitchFamily="2" charset="-122"/>
              </a:rPr>
              <a:t>：自助终端包括登机办理、打印等子系统。</a:t>
            </a:r>
            <a:endParaRPr lang="zh-CN" altLang="en-US" sz="2400" dirty="0">
              <a:solidFill>
                <a:srgbClr val="00B050"/>
              </a:solidFill>
              <a:latin typeface="方正静蕾简体" pitchFamily="2" charset="-122"/>
              <a:ea typeface="方正静蕾简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4890623" y="2050544"/>
            <a:ext cx="2576513" cy="3009900"/>
            <a:chOff x="3082" y="1214"/>
            <a:chExt cx="1623" cy="1896"/>
          </a:xfrm>
        </p:grpSpPr>
        <p:grpSp>
          <p:nvGrpSpPr>
            <p:cNvPr id="7" name="Group 205"/>
            <p:cNvGrpSpPr/>
            <p:nvPr/>
          </p:nvGrpSpPr>
          <p:grpSpPr bwMode="auto">
            <a:xfrm>
              <a:off x="3082" y="1214"/>
              <a:ext cx="1623" cy="1603"/>
              <a:chOff x="3082" y="1214"/>
              <a:chExt cx="1623" cy="1603"/>
            </a:xfrm>
          </p:grpSpPr>
          <p:sp>
            <p:nvSpPr>
              <p:cNvPr id="1256" name="Freeform 5"/>
              <p:cNvSpPr/>
              <p:nvPr/>
            </p:nvSpPr>
            <p:spPr bwMode="auto">
              <a:xfrm>
                <a:off x="3608" y="2103"/>
                <a:ext cx="13"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1" y="0"/>
                      <a:pt x="3" y="0"/>
                      <a:pt x="6" y="0"/>
                    </a:cubicBezTo>
                    <a:cubicBezTo>
                      <a:pt x="3" y="0"/>
                      <a:pt x="2"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7" name="Freeform 6"/>
              <p:cNvSpPr/>
              <p:nvPr/>
            </p:nvSpPr>
            <p:spPr bwMode="auto">
              <a:xfrm>
                <a:off x="3576" y="1893"/>
                <a:ext cx="5" cy="0"/>
              </a:xfrm>
              <a:custGeom>
                <a:avLst/>
                <a:gdLst>
                  <a:gd name="T0" fmla="*/ 0 w 2"/>
                  <a:gd name="T1" fmla="*/ 0 w 2"/>
                  <a:gd name="T2" fmla="*/ 0 w 2"/>
                  <a:gd name="T3" fmla="*/ 0 w 2"/>
                  <a:gd name="T4" fmla="*/ 2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cubicBezTo>
                      <a:pt x="0" y="0"/>
                      <a:pt x="0" y="0"/>
                      <a:pt x="0" y="0"/>
                    </a:cubicBezTo>
                    <a:cubicBezTo>
                      <a:pt x="0" y="0"/>
                      <a:pt x="0" y="0"/>
                      <a:pt x="0" y="0"/>
                    </a:cubicBezTo>
                    <a:cubicBezTo>
                      <a:pt x="0" y="0"/>
                      <a:pt x="0" y="0"/>
                      <a:pt x="0" y="0"/>
                    </a:cubicBezTo>
                    <a:cubicBezTo>
                      <a:pt x="1" y="0"/>
                      <a:pt x="1" y="0"/>
                      <a:pt x="2" y="0"/>
                    </a:cubicBezTo>
                    <a:cubicBezTo>
                      <a:pt x="2" y="0"/>
                      <a:pt x="2" y="0"/>
                      <a:pt x="2"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8" name="Freeform 7"/>
              <p:cNvSpPr/>
              <p:nvPr/>
            </p:nvSpPr>
            <p:spPr bwMode="auto">
              <a:xfrm>
                <a:off x="3615" y="1903"/>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9" name="Freeform 8"/>
              <p:cNvSpPr/>
              <p:nvPr/>
            </p:nvSpPr>
            <p:spPr bwMode="auto">
              <a:xfrm>
                <a:off x="3566" y="1893"/>
                <a:ext cx="6" cy="0"/>
              </a:xfrm>
              <a:custGeom>
                <a:avLst/>
                <a:gdLst>
                  <a:gd name="T0" fmla="*/ 3 w 3"/>
                  <a:gd name="T1" fmla="*/ 3 w 3"/>
                </a:gdLst>
                <a:ahLst/>
                <a:cxnLst>
                  <a:cxn ang="0">
                    <a:pos x="T0" y="0"/>
                  </a:cxn>
                  <a:cxn ang="0">
                    <a:pos x="T1" y="0"/>
                  </a:cxn>
                </a:cxnLst>
                <a:rect l="0" t="0" r="r" b="b"/>
                <a:pathLst>
                  <a:path w="3">
                    <a:moveTo>
                      <a:pt x="3" y="0"/>
                    </a:moveTo>
                    <a:cubicBezTo>
                      <a:pt x="0" y="0"/>
                      <a:pt x="1" y="0"/>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0" name="Freeform 9"/>
              <p:cNvSpPr/>
              <p:nvPr/>
            </p:nvSpPr>
            <p:spPr bwMode="auto">
              <a:xfrm>
                <a:off x="3820" y="2304"/>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1" name="Freeform 10"/>
              <p:cNvSpPr/>
              <p:nvPr/>
            </p:nvSpPr>
            <p:spPr bwMode="auto">
              <a:xfrm>
                <a:off x="3642" y="2209"/>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1"/>
                      <a:pt x="1"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2" name="Freeform 11"/>
              <p:cNvSpPr/>
              <p:nvPr/>
            </p:nvSpPr>
            <p:spPr bwMode="auto">
              <a:xfrm>
                <a:off x="3549" y="2154"/>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0"/>
                      <a:pt x="1" y="1"/>
                      <a:pt x="1" y="1"/>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3" name="Freeform 12"/>
              <p:cNvSpPr/>
              <p:nvPr/>
            </p:nvSpPr>
            <p:spPr bwMode="auto">
              <a:xfrm>
                <a:off x="3610" y="1895"/>
                <a:ext cx="9" cy="8"/>
              </a:xfrm>
              <a:custGeom>
                <a:avLst/>
                <a:gdLst>
                  <a:gd name="T0" fmla="*/ 1 w 4"/>
                  <a:gd name="T1" fmla="*/ 1 h 4"/>
                  <a:gd name="T2" fmla="*/ 1 w 4"/>
                  <a:gd name="T3" fmla="*/ 2 h 4"/>
                  <a:gd name="T4" fmla="*/ 0 w 4"/>
                  <a:gd name="T5" fmla="*/ 2 h 4"/>
                  <a:gd name="T6" fmla="*/ 2 w 4"/>
                  <a:gd name="T7" fmla="*/ 4 h 4"/>
                  <a:gd name="T8" fmla="*/ 2 w 4"/>
                  <a:gd name="T9" fmla="*/ 2 h 4"/>
                  <a:gd name="T10" fmla="*/ 3 w 4"/>
                  <a:gd name="T11" fmla="*/ 1 h 4"/>
                  <a:gd name="T12" fmla="*/ 4 w 4"/>
                  <a:gd name="T13" fmla="*/ 0 h 4"/>
                  <a:gd name="T14" fmla="*/ 4 w 4"/>
                  <a:gd name="T15" fmla="*/ 0 h 4"/>
                  <a:gd name="T16" fmla="*/ 4 w 4"/>
                  <a:gd name="T17" fmla="*/ 0 h 4"/>
                  <a:gd name="T18" fmla="*/ 2 w 4"/>
                  <a:gd name="T19" fmla="*/ 0 h 4"/>
                  <a:gd name="T20" fmla="*/ 2 w 4"/>
                  <a:gd name="T21" fmla="*/ 0 h 4"/>
                  <a:gd name="T22" fmla="*/ 1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1" y="1"/>
                    </a:moveTo>
                    <a:cubicBezTo>
                      <a:pt x="1" y="2"/>
                      <a:pt x="1" y="2"/>
                      <a:pt x="1" y="2"/>
                    </a:cubicBezTo>
                    <a:cubicBezTo>
                      <a:pt x="1" y="2"/>
                      <a:pt x="0" y="2"/>
                      <a:pt x="0" y="2"/>
                    </a:cubicBezTo>
                    <a:cubicBezTo>
                      <a:pt x="1" y="2"/>
                      <a:pt x="2" y="3"/>
                      <a:pt x="2" y="4"/>
                    </a:cubicBezTo>
                    <a:cubicBezTo>
                      <a:pt x="2" y="3"/>
                      <a:pt x="2" y="3"/>
                      <a:pt x="2" y="2"/>
                    </a:cubicBezTo>
                    <a:cubicBezTo>
                      <a:pt x="3" y="1"/>
                      <a:pt x="3" y="1"/>
                      <a:pt x="3" y="1"/>
                    </a:cubicBezTo>
                    <a:cubicBezTo>
                      <a:pt x="4" y="0"/>
                      <a:pt x="4" y="0"/>
                      <a:pt x="4" y="0"/>
                    </a:cubicBezTo>
                    <a:cubicBezTo>
                      <a:pt x="4" y="0"/>
                      <a:pt x="4" y="0"/>
                      <a:pt x="4" y="0"/>
                    </a:cubicBezTo>
                    <a:cubicBezTo>
                      <a:pt x="4" y="0"/>
                      <a:pt x="4" y="0"/>
                      <a:pt x="4" y="0"/>
                    </a:cubicBezTo>
                    <a:cubicBezTo>
                      <a:pt x="3" y="0"/>
                      <a:pt x="2" y="0"/>
                      <a:pt x="2" y="0"/>
                    </a:cubicBezTo>
                    <a:cubicBezTo>
                      <a:pt x="2" y="0"/>
                      <a:pt x="2" y="0"/>
                      <a:pt x="2" y="0"/>
                    </a:cubicBez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4" name="Freeform 13"/>
              <p:cNvSpPr/>
              <p:nvPr/>
            </p:nvSpPr>
            <p:spPr bwMode="auto">
              <a:xfrm>
                <a:off x="3926" y="191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5" name="Freeform 14"/>
              <p:cNvSpPr/>
              <p:nvPr/>
            </p:nvSpPr>
            <p:spPr bwMode="auto">
              <a:xfrm>
                <a:off x="3810" y="1774"/>
                <a:ext cx="2" cy="4"/>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0" y="1"/>
                      <a:pt x="0" y="2"/>
                      <a:pt x="1" y="2"/>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6" name="Freeform 15"/>
              <p:cNvSpPr/>
              <p:nvPr/>
            </p:nvSpPr>
            <p:spPr bwMode="auto">
              <a:xfrm>
                <a:off x="3846" y="2474"/>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7" name="Freeform 16"/>
              <p:cNvSpPr/>
              <p:nvPr/>
            </p:nvSpPr>
            <p:spPr bwMode="auto">
              <a:xfrm>
                <a:off x="3943" y="2546"/>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8" name="Freeform 17"/>
              <p:cNvSpPr/>
              <p:nvPr/>
            </p:nvSpPr>
            <p:spPr bwMode="auto">
              <a:xfrm>
                <a:off x="3846" y="2474"/>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9" name="Freeform 18"/>
              <p:cNvSpPr/>
              <p:nvPr/>
            </p:nvSpPr>
            <p:spPr bwMode="auto">
              <a:xfrm>
                <a:off x="4156" y="22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0" name="Freeform 19"/>
              <p:cNvSpPr/>
              <p:nvPr/>
            </p:nvSpPr>
            <p:spPr bwMode="auto">
              <a:xfrm>
                <a:off x="4056" y="2213"/>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1" y="0"/>
                      <a:pt x="1"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1" name="Freeform 20"/>
              <p:cNvSpPr/>
              <p:nvPr/>
            </p:nvSpPr>
            <p:spPr bwMode="auto">
              <a:xfrm>
                <a:off x="3837" y="2470"/>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2" name="Freeform 21"/>
              <p:cNvSpPr/>
              <p:nvPr/>
            </p:nvSpPr>
            <p:spPr bwMode="auto">
              <a:xfrm>
                <a:off x="3954" y="2311"/>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3" name="Freeform 22"/>
              <p:cNvSpPr/>
              <p:nvPr/>
            </p:nvSpPr>
            <p:spPr bwMode="auto">
              <a:xfrm>
                <a:off x="3576" y="18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4" name="Freeform 23"/>
              <p:cNvSpPr/>
              <p:nvPr/>
            </p:nvSpPr>
            <p:spPr bwMode="auto">
              <a:xfrm>
                <a:off x="3281" y="254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5" name="Freeform 24"/>
              <p:cNvSpPr/>
              <p:nvPr/>
            </p:nvSpPr>
            <p:spPr bwMode="auto">
              <a:xfrm>
                <a:off x="3364" y="2470"/>
                <a:ext cx="2" cy="4"/>
              </a:xfrm>
              <a:custGeom>
                <a:avLst/>
                <a:gdLst>
                  <a:gd name="T0" fmla="*/ 1 w 1"/>
                  <a:gd name="T1" fmla="*/ 2 h 2"/>
                  <a:gd name="T2" fmla="*/ 1 w 1"/>
                  <a:gd name="T3" fmla="*/ 1 h 2"/>
                  <a:gd name="T4" fmla="*/ 1 w 1"/>
                  <a:gd name="T5" fmla="*/ 1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1" y="1"/>
                      <a:pt x="1" y="1"/>
                    </a:cubicBezTo>
                    <a:cubicBezTo>
                      <a:pt x="0" y="0"/>
                      <a:pt x="1" y="1"/>
                      <a:pt x="1" y="1"/>
                    </a:cubicBezTo>
                    <a:cubicBezTo>
                      <a:pt x="1" y="1"/>
                      <a:pt x="1" y="2"/>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6" name="Freeform 25"/>
              <p:cNvSpPr/>
              <p:nvPr/>
            </p:nvSpPr>
            <p:spPr bwMode="auto">
              <a:xfrm>
                <a:off x="3360" y="2470"/>
                <a:ext cx="2"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7" name="Freeform 26"/>
              <p:cNvSpPr/>
              <p:nvPr/>
            </p:nvSpPr>
            <p:spPr bwMode="auto">
              <a:xfrm>
                <a:off x="3353" y="2470"/>
                <a:ext cx="3" cy="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0"/>
                      <a:pt x="1" y="1"/>
                      <a:pt x="0" y="1"/>
                    </a:cubicBezTo>
                    <a:cubicBezTo>
                      <a:pt x="1" y="1"/>
                      <a:pt x="1" y="2"/>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8" name="Freeform 27"/>
              <p:cNvSpPr/>
              <p:nvPr/>
            </p:nvSpPr>
            <p:spPr bwMode="auto">
              <a:xfrm>
                <a:off x="3392" y="2482"/>
                <a:ext cx="2" cy="5"/>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1"/>
                      <a:pt x="1" y="1"/>
                    </a:cubicBezTo>
                    <a:cubicBezTo>
                      <a:pt x="0" y="0"/>
                      <a:pt x="1" y="1"/>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9" name="Freeform 28"/>
              <p:cNvSpPr/>
              <p:nvPr/>
            </p:nvSpPr>
            <p:spPr bwMode="auto">
              <a:xfrm>
                <a:off x="3390" y="2480"/>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0"/>
                      <a:pt x="0" y="0"/>
                      <a:pt x="0" y="0"/>
                    </a:cubicBezTo>
                    <a:cubicBezTo>
                      <a:pt x="0" y="2"/>
                      <a:pt x="1" y="2"/>
                      <a:pt x="1"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0" name="Freeform 29"/>
              <p:cNvSpPr/>
              <p:nvPr/>
            </p:nvSpPr>
            <p:spPr bwMode="auto">
              <a:xfrm>
                <a:off x="3341" y="2474"/>
                <a:ext cx="2" cy="4"/>
              </a:xfrm>
              <a:custGeom>
                <a:avLst/>
                <a:gdLst>
                  <a:gd name="T0" fmla="*/ 1 w 1"/>
                  <a:gd name="T1" fmla="*/ 1 h 2"/>
                  <a:gd name="T2" fmla="*/ 0 w 1"/>
                  <a:gd name="T3" fmla="*/ 0 h 2"/>
                  <a:gd name="T4" fmla="*/ 1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0" y="0"/>
                      <a:pt x="0" y="0"/>
                      <a:pt x="0" y="0"/>
                    </a:cubicBezTo>
                    <a:cubicBezTo>
                      <a:pt x="0" y="1"/>
                      <a:pt x="1" y="1"/>
                      <a:pt x="1" y="2"/>
                    </a:cubicBez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1" name="Freeform 30"/>
              <p:cNvSpPr/>
              <p:nvPr/>
            </p:nvSpPr>
            <p:spPr bwMode="auto">
              <a:xfrm>
                <a:off x="3822" y="2279"/>
                <a:ext cx="5" cy="4"/>
              </a:xfrm>
              <a:custGeom>
                <a:avLst/>
                <a:gdLst>
                  <a:gd name="T0" fmla="*/ 1 w 2"/>
                  <a:gd name="T1" fmla="*/ 0 h 2"/>
                  <a:gd name="T2" fmla="*/ 0 w 2"/>
                  <a:gd name="T3" fmla="*/ 1 h 2"/>
                  <a:gd name="T4" fmla="*/ 0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0" y="1"/>
                      <a:pt x="0" y="1"/>
                    </a:cubicBezTo>
                    <a:cubicBezTo>
                      <a:pt x="0" y="2"/>
                      <a:pt x="0" y="2"/>
                      <a:pt x="0" y="2"/>
                    </a:cubicBezTo>
                    <a:cubicBezTo>
                      <a:pt x="1" y="1"/>
                      <a:pt x="2"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2" name="Freeform 31"/>
              <p:cNvSpPr/>
              <p:nvPr/>
            </p:nvSpPr>
            <p:spPr bwMode="auto">
              <a:xfrm>
                <a:off x="3292" y="2529"/>
                <a:ext cx="2" cy="2"/>
              </a:xfrm>
              <a:custGeom>
                <a:avLst/>
                <a:gdLst>
                  <a:gd name="T0" fmla="*/ 2 w 2"/>
                  <a:gd name="T1" fmla="*/ 2 h 2"/>
                  <a:gd name="T2" fmla="*/ 0 w 2"/>
                  <a:gd name="T3" fmla="*/ 0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0"/>
                    </a:lnTo>
                    <a:lnTo>
                      <a:pt x="2"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3" name="Freeform 32"/>
              <p:cNvSpPr/>
              <p:nvPr/>
            </p:nvSpPr>
            <p:spPr bwMode="auto">
              <a:xfrm>
                <a:off x="3699" y="2796"/>
                <a:ext cx="7" cy="5"/>
              </a:xfrm>
              <a:custGeom>
                <a:avLst/>
                <a:gdLst>
                  <a:gd name="T0" fmla="*/ 2 w 3"/>
                  <a:gd name="T1" fmla="*/ 2 h 2"/>
                  <a:gd name="T2" fmla="*/ 2 w 3"/>
                  <a:gd name="T3" fmla="*/ 0 h 2"/>
                  <a:gd name="T4" fmla="*/ 2 w 3"/>
                  <a:gd name="T5" fmla="*/ 2 h 2"/>
                </a:gdLst>
                <a:ahLst/>
                <a:cxnLst>
                  <a:cxn ang="0">
                    <a:pos x="T0" y="T1"/>
                  </a:cxn>
                  <a:cxn ang="0">
                    <a:pos x="T2" y="T3"/>
                  </a:cxn>
                  <a:cxn ang="0">
                    <a:pos x="T4" y="T5"/>
                  </a:cxn>
                </a:cxnLst>
                <a:rect l="0" t="0" r="r" b="b"/>
                <a:pathLst>
                  <a:path w="3" h="2">
                    <a:moveTo>
                      <a:pt x="2" y="2"/>
                    </a:moveTo>
                    <a:cubicBezTo>
                      <a:pt x="3" y="1"/>
                      <a:pt x="2" y="0"/>
                      <a:pt x="2" y="0"/>
                    </a:cubicBezTo>
                    <a:cubicBezTo>
                      <a:pt x="0" y="0"/>
                      <a:pt x="3" y="1"/>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4" name="Freeform 33"/>
              <p:cNvSpPr/>
              <p:nvPr/>
            </p:nvSpPr>
            <p:spPr bwMode="auto">
              <a:xfrm>
                <a:off x="4616" y="1870"/>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0" y="1"/>
                      <a:pt x="0" y="1"/>
                      <a:pt x="0" y="1"/>
                    </a:cubicBezTo>
                    <a:cubicBezTo>
                      <a:pt x="0" y="0"/>
                      <a:pt x="0"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5" name="Freeform 34"/>
              <p:cNvSpPr/>
              <p:nvPr/>
            </p:nvSpPr>
            <p:spPr bwMode="auto">
              <a:xfrm>
                <a:off x="3262" y="2567"/>
                <a:ext cx="4" cy="4"/>
              </a:xfrm>
              <a:custGeom>
                <a:avLst/>
                <a:gdLst>
                  <a:gd name="T0" fmla="*/ 0 w 4"/>
                  <a:gd name="T1" fmla="*/ 2 h 4"/>
                  <a:gd name="T2" fmla="*/ 4 w 4"/>
                  <a:gd name="T3" fmla="*/ 4 h 4"/>
                  <a:gd name="T4" fmla="*/ 0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0" y="0"/>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6" name="Freeform 35"/>
              <p:cNvSpPr/>
              <p:nvPr/>
            </p:nvSpPr>
            <p:spPr bwMode="auto">
              <a:xfrm>
                <a:off x="3570" y="1893"/>
                <a:ext cx="6" cy="6"/>
              </a:xfrm>
              <a:custGeom>
                <a:avLst/>
                <a:gdLst>
                  <a:gd name="T0" fmla="*/ 1 w 3"/>
                  <a:gd name="T1" fmla="*/ 0 h 3"/>
                  <a:gd name="T2" fmla="*/ 1 w 3"/>
                  <a:gd name="T3" fmla="*/ 0 h 3"/>
                  <a:gd name="T4" fmla="*/ 1 w 3"/>
                  <a:gd name="T5" fmla="*/ 0 h 3"/>
                  <a:gd name="T6" fmla="*/ 1 w 3"/>
                  <a:gd name="T7" fmla="*/ 0 h 3"/>
                  <a:gd name="T8" fmla="*/ 1 w 3"/>
                  <a:gd name="T9" fmla="*/ 0 h 3"/>
                  <a:gd name="T10" fmla="*/ 2 w 3"/>
                  <a:gd name="T11" fmla="*/ 1 h 3"/>
                  <a:gd name="T12" fmla="*/ 0 w 3"/>
                  <a:gd name="T13" fmla="*/ 2 h 3"/>
                  <a:gd name="T14" fmla="*/ 2 w 3"/>
                  <a:gd name="T15" fmla="*/ 2 h 3"/>
                  <a:gd name="T16" fmla="*/ 3 w 3"/>
                  <a:gd name="T17" fmla="*/ 0 h 3"/>
                  <a:gd name="T18" fmla="*/ 1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0"/>
                    </a:moveTo>
                    <a:cubicBezTo>
                      <a:pt x="1" y="0"/>
                      <a:pt x="1" y="0"/>
                      <a:pt x="1" y="0"/>
                    </a:cubicBezTo>
                    <a:cubicBezTo>
                      <a:pt x="1" y="0"/>
                      <a:pt x="1" y="0"/>
                      <a:pt x="1" y="0"/>
                    </a:cubicBezTo>
                    <a:cubicBezTo>
                      <a:pt x="1" y="0"/>
                      <a:pt x="1" y="0"/>
                      <a:pt x="1" y="0"/>
                    </a:cubicBezTo>
                    <a:cubicBezTo>
                      <a:pt x="1" y="0"/>
                      <a:pt x="1" y="0"/>
                      <a:pt x="1" y="0"/>
                    </a:cubicBezTo>
                    <a:cubicBezTo>
                      <a:pt x="2" y="1"/>
                      <a:pt x="2" y="1"/>
                      <a:pt x="2" y="1"/>
                    </a:cubicBezTo>
                    <a:cubicBezTo>
                      <a:pt x="1" y="2"/>
                      <a:pt x="0" y="0"/>
                      <a:pt x="0" y="2"/>
                    </a:cubicBezTo>
                    <a:cubicBezTo>
                      <a:pt x="0" y="3"/>
                      <a:pt x="1" y="3"/>
                      <a:pt x="2" y="2"/>
                    </a:cubicBezTo>
                    <a:cubicBezTo>
                      <a:pt x="3" y="0"/>
                      <a:pt x="3" y="0"/>
                      <a:pt x="3" y="0"/>
                    </a:cubicBezTo>
                    <a:cubicBezTo>
                      <a:pt x="3" y="0"/>
                      <a:pt x="2"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7" name="Freeform 36"/>
              <p:cNvSpPr/>
              <p:nvPr/>
            </p:nvSpPr>
            <p:spPr bwMode="auto">
              <a:xfrm>
                <a:off x="3207" y="2465"/>
                <a:ext cx="183" cy="174"/>
              </a:xfrm>
              <a:custGeom>
                <a:avLst/>
                <a:gdLst>
                  <a:gd name="T0" fmla="*/ 83 w 86"/>
                  <a:gd name="T1" fmla="*/ 5 h 82"/>
                  <a:gd name="T2" fmla="*/ 80 w 86"/>
                  <a:gd name="T3" fmla="*/ 4 h 82"/>
                  <a:gd name="T4" fmla="*/ 77 w 86"/>
                  <a:gd name="T5" fmla="*/ 8 h 82"/>
                  <a:gd name="T6" fmla="*/ 76 w 86"/>
                  <a:gd name="T7" fmla="*/ 6 h 82"/>
                  <a:gd name="T8" fmla="*/ 72 w 86"/>
                  <a:gd name="T9" fmla="*/ 7 h 82"/>
                  <a:gd name="T10" fmla="*/ 70 w 86"/>
                  <a:gd name="T11" fmla="*/ 4 h 82"/>
                  <a:gd name="T12" fmla="*/ 67 w 86"/>
                  <a:gd name="T13" fmla="*/ 1 h 82"/>
                  <a:gd name="T14" fmla="*/ 68 w 86"/>
                  <a:gd name="T15" fmla="*/ 6 h 82"/>
                  <a:gd name="T16" fmla="*/ 70 w 86"/>
                  <a:gd name="T17" fmla="*/ 10 h 82"/>
                  <a:gd name="T18" fmla="*/ 65 w 86"/>
                  <a:gd name="T19" fmla="*/ 6 h 82"/>
                  <a:gd name="T20" fmla="*/ 65 w 86"/>
                  <a:gd name="T21" fmla="*/ 8 h 82"/>
                  <a:gd name="T22" fmla="*/ 62 w 86"/>
                  <a:gd name="T23" fmla="*/ 6 h 82"/>
                  <a:gd name="T24" fmla="*/ 61 w 86"/>
                  <a:gd name="T25" fmla="*/ 8 h 82"/>
                  <a:gd name="T26" fmla="*/ 59 w 86"/>
                  <a:gd name="T27" fmla="*/ 9 h 82"/>
                  <a:gd name="T28" fmla="*/ 62 w 86"/>
                  <a:gd name="T29" fmla="*/ 15 h 82"/>
                  <a:gd name="T30" fmla="*/ 58 w 86"/>
                  <a:gd name="T31" fmla="*/ 10 h 82"/>
                  <a:gd name="T32" fmla="*/ 57 w 86"/>
                  <a:gd name="T33" fmla="*/ 12 h 82"/>
                  <a:gd name="T34" fmla="*/ 53 w 86"/>
                  <a:gd name="T35" fmla="*/ 17 h 82"/>
                  <a:gd name="T36" fmla="*/ 51 w 86"/>
                  <a:gd name="T37" fmla="*/ 19 h 82"/>
                  <a:gd name="T38" fmla="*/ 48 w 86"/>
                  <a:gd name="T39" fmla="*/ 22 h 82"/>
                  <a:gd name="T40" fmla="*/ 48 w 86"/>
                  <a:gd name="T41" fmla="*/ 24 h 82"/>
                  <a:gd name="T42" fmla="*/ 46 w 86"/>
                  <a:gd name="T43" fmla="*/ 24 h 82"/>
                  <a:gd name="T44" fmla="*/ 45 w 86"/>
                  <a:gd name="T45" fmla="*/ 25 h 82"/>
                  <a:gd name="T46" fmla="*/ 46 w 86"/>
                  <a:gd name="T47" fmla="*/ 27 h 82"/>
                  <a:gd name="T48" fmla="*/ 43 w 86"/>
                  <a:gd name="T49" fmla="*/ 28 h 82"/>
                  <a:gd name="T50" fmla="*/ 40 w 86"/>
                  <a:gd name="T51" fmla="*/ 30 h 82"/>
                  <a:gd name="T52" fmla="*/ 38 w 86"/>
                  <a:gd name="T53" fmla="*/ 32 h 82"/>
                  <a:gd name="T54" fmla="*/ 36 w 86"/>
                  <a:gd name="T55" fmla="*/ 34 h 82"/>
                  <a:gd name="T56" fmla="*/ 36 w 86"/>
                  <a:gd name="T57" fmla="*/ 37 h 82"/>
                  <a:gd name="T58" fmla="*/ 34 w 86"/>
                  <a:gd name="T59" fmla="*/ 36 h 82"/>
                  <a:gd name="T60" fmla="*/ 34 w 86"/>
                  <a:gd name="T61" fmla="*/ 37 h 82"/>
                  <a:gd name="T62" fmla="*/ 31 w 86"/>
                  <a:gd name="T63" fmla="*/ 41 h 82"/>
                  <a:gd name="T64" fmla="*/ 32 w 86"/>
                  <a:gd name="T65" fmla="*/ 45 h 82"/>
                  <a:gd name="T66" fmla="*/ 31 w 86"/>
                  <a:gd name="T67" fmla="*/ 48 h 82"/>
                  <a:gd name="T68" fmla="*/ 28 w 86"/>
                  <a:gd name="T69" fmla="*/ 47 h 82"/>
                  <a:gd name="T70" fmla="*/ 25 w 86"/>
                  <a:gd name="T71" fmla="*/ 53 h 82"/>
                  <a:gd name="T72" fmla="*/ 24 w 86"/>
                  <a:gd name="T73" fmla="*/ 55 h 82"/>
                  <a:gd name="T74" fmla="*/ 18 w 86"/>
                  <a:gd name="T75" fmla="*/ 59 h 82"/>
                  <a:gd name="T76" fmla="*/ 15 w 86"/>
                  <a:gd name="T77" fmla="*/ 59 h 82"/>
                  <a:gd name="T78" fmla="*/ 14 w 86"/>
                  <a:gd name="T79" fmla="*/ 60 h 82"/>
                  <a:gd name="T80" fmla="*/ 11 w 86"/>
                  <a:gd name="T81" fmla="*/ 69 h 82"/>
                  <a:gd name="T82" fmla="*/ 2 w 86"/>
                  <a:gd name="T83" fmla="*/ 75 h 82"/>
                  <a:gd name="T84" fmla="*/ 23 w 86"/>
                  <a:gd name="T85" fmla="*/ 72 h 82"/>
                  <a:gd name="T86" fmla="*/ 28 w 86"/>
                  <a:gd name="T87" fmla="*/ 68 h 82"/>
                  <a:gd name="T88" fmla="*/ 42 w 86"/>
                  <a:gd name="T89" fmla="*/ 48 h 82"/>
                  <a:gd name="T90" fmla="*/ 49 w 86"/>
                  <a:gd name="T91" fmla="*/ 45 h 82"/>
                  <a:gd name="T92" fmla="*/ 55 w 86"/>
                  <a:gd name="T93" fmla="*/ 43 h 82"/>
                  <a:gd name="T94" fmla="*/ 63 w 86"/>
                  <a:gd name="T95" fmla="*/ 35 h 82"/>
                  <a:gd name="T96" fmla="*/ 68 w 86"/>
                  <a:gd name="T97" fmla="*/ 31 h 82"/>
                  <a:gd name="T98" fmla="*/ 74 w 86"/>
                  <a:gd name="T99" fmla="*/ 23 h 82"/>
                  <a:gd name="T100" fmla="*/ 75 w 86"/>
                  <a:gd name="T101" fmla="*/ 16 h 82"/>
                  <a:gd name="T102" fmla="*/ 82 w 86"/>
                  <a:gd name="T103" fmla="*/ 14 h 82"/>
                  <a:gd name="T104" fmla="*/ 84 w 86"/>
                  <a:gd name="T105" fmla="*/ 13 h 82"/>
                  <a:gd name="T106" fmla="*/ 84 w 86"/>
                  <a:gd name="T10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82">
                    <a:moveTo>
                      <a:pt x="84" y="7"/>
                    </a:moveTo>
                    <a:cubicBezTo>
                      <a:pt x="85" y="8"/>
                      <a:pt x="85" y="9"/>
                      <a:pt x="86" y="10"/>
                    </a:cubicBezTo>
                    <a:cubicBezTo>
                      <a:pt x="85" y="6"/>
                      <a:pt x="85" y="6"/>
                      <a:pt x="85" y="6"/>
                    </a:cubicBezTo>
                    <a:cubicBezTo>
                      <a:pt x="85" y="7"/>
                      <a:pt x="85" y="6"/>
                      <a:pt x="84" y="5"/>
                    </a:cubicBezTo>
                    <a:cubicBezTo>
                      <a:pt x="84" y="6"/>
                      <a:pt x="84" y="6"/>
                      <a:pt x="84" y="6"/>
                    </a:cubicBezTo>
                    <a:cubicBezTo>
                      <a:pt x="83" y="5"/>
                      <a:pt x="83" y="5"/>
                      <a:pt x="83" y="5"/>
                    </a:cubicBezTo>
                    <a:cubicBezTo>
                      <a:pt x="83" y="5"/>
                      <a:pt x="82" y="4"/>
                      <a:pt x="82" y="6"/>
                    </a:cubicBezTo>
                    <a:cubicBezTo>
                      <a:pt x="83" y="7"/>
                      <a:pt x="83" y="7"/>
                      <a:pt x="83" y="7"/>
                    </a:cubicBezTo>
                    <a:cubicBezTo>
                      <a:pt x="83" y="7"/>
                      <a:pt x="84" y="9"/>
                      <a:pt x="83" y="8"/>
                    </a:cubicBezTo>
                    <a:cubicBezTo>
                      <a:pt x="82" y="6"/>
                      <a:pt x="82" y="6"/>
                      <a:pt x="82" y="6"/>
                    </a:cubicBezTo>
                    <a:cubicBezTo>
                      <a:pt x="82" y="6"/>
                      <a:pt x="82" y="6"/>
                      <a:pt x="82" y="6"/>
                    </a:cubicBezTo>
                    <a:cubicBezTo>
                      <a:pt x="80" y="4"/>
                      <a:pt x="80" y="4"/>
                      <a:pt x="80" y="4"/>
                    </a:cubicBezTo>
                    <a:cubicBezTo>
                      <a:pt x="82" y="7"/>
                      <a:pt x="80" y="5"/>
                      <a:pt x="81" y="6"/>
                    </a:cubicBezTo>
                    <a:cubicBezTo>
                      <a:pt x="80" y="6"/>
                      <a:pt x="80" y="6"/>
                      <a:pt x="80" y="6"/>
                    </a:cubicBezTo>
                    <a:cubicBezTo>
                      <a:pt x="79" y="5"/>
                      <a:pt x="81" y="7"/>
                      <a:pt x="81" y="7"/>
                    </a:cubicBezTo>
                    <a:cubicBezTo>
                      <a:pt x="80" y="7"/>
                      <a:pt x="79" y="5"/>
                      <a:pt x="79" y="4"/>
                    </a:cubicBezTo>
                    <a:cubicBezTo>
                      <a:pt x="78" y="4"/>
                      <a:pt x="79" y="6"/>
                      <a:pt x="77" y="5"/>
                    </a:cubicBezTo>
                    <a:cubicBezTo>
                      <a:pt x="77" y="5"/>
                      <a:pt x="77" y="6"/>
                      <a:pt x="77" y="8"/>
                    </a:cubicBezTo>
                    <a:cubicBezTo>
                      <a:pt x="77" y="8"/>
                      <a:pt x="76" y="5"/>
                      <a:pt x="76" y="6"/>
                    </a:cubicBezTo>
                    <a:cubicBezTo>
                      <a:pt x="75" y="5"/>
                      <a:pt x="74" y="3"/>
                      <a:pt x="74" y="2"/>
                    </a:cubicBezTo>
                    <a:cubicBezTo>
                      <a:pt x="74" y="2"/>
                      <a:pt x="73" y="1"/>
                      <a:pt x="73" y="2"/>
                    </a:cubicBezTo>
                    <a:cubicBezTo>
                      <a:pt x="73" y="1"/>
                      <a:pt x="72" y="0"/>
                      <a:pt x="72" y="0"/>
                    </a:cubicBezTo>
                    <a:cubicBezTo>
                      <a:pt x="73" y="1"/>
                      <a:pt x="74" y="3"/>
                      <a:pt x="74" y="3"/>
                    </a:cubicBezTo>
                    <a:cubicBezTo>
                      <a:pt x="76" y="5"/>
                      <a:pt x="74" y="4"/>
                      <a:pt x="76" y="6"/>
                    </a:cubicBezTo>
                    <a:cubicBezTo>
                      <a:pt x="75" y="6"/>
                      <a:pt x="74" y="6"/>
                      <a:pt x="74" y="7"/>
                    </a:cubicBezTo>
                    <a:cubicBezTo>
                      <a:pt x="74" y="7"/>
                      <a:pt x="73" y="5"/>
                      <a:pt x="73" y="4"/>
                    </a:cubicBezTo>
                    <a:cubicBezTo>
                      <a:pt x="73" y="6"/>
                      <a:pt x="73" y="7"/>
                      <a:pt x="73" y="7"/>
                    </a:cubicBezTo>
                    <a:cubicBezTo>
                      <a:pt x="74" y="8"/>
                      <a:pt x="74" y="8"/>
                      <a:pt x="75" y="10"/>
                    </a:cubicBezTo>
                    <a:cubicBezTo>
                      <a:pt x="75" y="10"/>
                      <a:pt x="75" y="11"/>
                      <a:pt x="75" y="11"/>
                    </a:cubicBezTo>
                    <a:cubicBezTo>
                      <a:pt x="74" y="9"/>
                      <a:pt x="72" y="7"/>
                      <a:pt x="72" y="7"/>
                    </a:cubicBezTo>
                    <a:cubicBezTo>
                      <a:pt x="71" y="5"/>
                      <a:pt x="73" y="7"/>
                      <a:pt x="71" y="5"/>
                    </a:cubicBezTo>
                    <a:cubicBezTo>
                      <a:pt x="70" y="3"/>
                      <a:pt x="71" y="2"/>
                      <a:pt x="72" y="3"/>
                    </a:cubicBezTo>
                    <a:cubicBezTo>
                      <a:pt x="71" y="1"/>
                      <a:pt x="71" y="3"/>
                      <a:pt x="70" y="1"/>
                    </a:cubicBezTo>
                    <a:cubicBezTo>
                      <a:pt x="70" y="1"/>
                      <a:pt x="70" y="3"/>
                      <a:pt x="70" y="3"/>
                    </a:cubicBezTo>
                    <a:cubicBezTo>
                      <a:pt x="71" y="4"/>
                      <a:pt x="71" y="4"/>
                      <a:pt x="71" y="5"/>
                    </a:cubicBezTo>
                    <a:cubicBezTo>
                      <a:pt x="72" y="8"/>
                      <a:pt x="70" y="4"/>
                      <a:pt x="70" y="4"/>
                    </a:cubicBezTo>
                    <a:cubicBezTo>
                      <a:pt x="69" y="3"/>
                      <a:pt x="69" y="3"/>
                      <a:pt x="69" y="3"/>
                    </a:cubicBezTo>
                    <a:cubicBezTo>
                      <a:pt x="69" y="3"/>
                      <a:pt x="69" y="4"/>
                      <a:pt x="69" y="4"/>
                    </a:cubicBezTo>
                    <a:cubicBezTo>
                      <a:pt x="67" y="2"/>
                      <a:pt x="69" y="4"/>
                      <a:pt x="68" y="2"/>
                    </a:cubicBezTo>
                    <a:cubicBezTo>
                      <a:pt x="67" y="0"/>
                      <a:pt x="67" y="0"/>
                      <a:pt x="67" y="0"/>
                    </a:cubicBezTo>
                    <a:cubicBezTo>
                      <a:pt x="66" y="0"/>
                      <a:pt x="68" y="2"/>
                      <a:pt x="67" y="2"/>
                    </a:cubicBezTo>
                    <a:cubicBezTo>
                      <a:pt x="67" y="1"/>
                      <a:pt x="67" y="1"/>
                      <a:pt x="67" y="1"/>
                    </a:cubicBezTo>
                    <a:cubicBezTo>
                      <a:pt x="67" y="2"/>
                      <a:pt x="67" y="2"/>
                      <a:pt x="67" y="2"/>
                    </a:cubicBezTo>
                    <a:cubicBezTo>
                      <a:pt x="68" y="3"/>
                      <a:pt x="69" y="4"/>
                      <a:pt x="69" y="4"/>
                    </a:cubicBezTo>
                    <a:cubicBezTo>
                      <a:pt x="70" y="7"/>
                      <a:pt x="69" y="4"/>
                      <a:pt x="69" y="5"/>
                    </a:cubicBezTo>
                    <a:cubicBezTo>
                      <a:pt x="69" y="7"/>
                      <a:pt x="69" y="5"/>
                      <a:pt x="70" y="6"/>
                    </a:cubicBezTo>
                    <a:cubicBezTo>
                      <a:pt x="71" y="8"/>
                      <a:pt x="70" y="8"/>
                      <a:pt x="70" y="8"/>
                    </a:cubicBezTo>
                    <a:cubicBezTo>
                      <a:pt x="70" y="9"/>
                      <a:pt x="69" y="7"/>
                      <a:pt x="68" y="6"/>
                    </a:cubicBezTo>
                    <a:cubicBezTo>
                      <a:pt x="68" y="6"/>
                      <a:pt x="68" y="5"/>
                      <a:pt x="69" y="6"/>
                    </a:cubicBezTo>
                    <a:cubicBezTo>
                      <a:pt x="68" y="4"/>
                      <a:pt x="67" y="3"/>
                      <a:pt x="66" y="2"/>
                    </a:cubicBezTo>
                    <a:cubicBezTo>
                      <a:pt x="65" y="1"/>
                      <a:pt x="67" y="4"/>
                      <a:pt x="67" y="4"/>
                    </a:cubicBezTo>
                    <a:cubicBezTo>
                      <a:pt x="67" y="3"/>
                      <a:pt x="68" y="5"/>
                      <a:pt x="68" y="6"/>
                    </a:cubicBezTo>
                    <a:cubicBezTo>
                      <a:pt x="70" y="10"/>
                      <a:pt x="66" y="3"/>
                      <a:pt x="66" y="4"/>
                    </a:cubicBezTo>
                    <a:cubicBezTo>
                      <a:pt x="68" y="6"/>
                      <a:pt x="67" y="8"/>
                      <a:pt x="70" y="10"/>
                    </a:cubicBezTo>
                    <a:cubicBezTo>
                      <a:pt x="70" y="11"/>
                      <a:pt x="70" y="12"/>
                      <a:pt x="70" y="12"/>
                    </a:cubicBezTo>
                    <a:cubicBezTo>
                      <a:pt x="69" y="10"/>
                      <a:pt x="69" y="10"/>
                      <a:pt x="68" y="8"/>
                    </a:cubicBezTo>
                    <a:cubicBezTo>
                      <a:pt x="68" y="9"/>
                      <a:pt x="68" y="9"/>
                      <a:pt x="68" y="9"/>
                    </a:cubicBezTo>
                    <a:cubicBezTo>
                      <a:pt x="66" y="6"/>
                      <a:pt x="66" y="6"/>
                      <a:pt x="66" y="6"/>
                    </a:cubicBezTo>
                    <a:cubicBezTo>
                      <a:pt x="64" y="3"/>
                      <a:pt x="64" y="3"/>
                      <a:pt x="64" y="3"/>
                    </a:cubicBezTo>
                    <a:cubicBezTo>
                      <a:pt x="64" y="4"/>
                      <a:pt x="65" y="5"/>
                      <a:pt x="65" y="6"/>
                    </a:cubicBezTo>
                    <a:cubicBezTo>
                      <a:pt x="64" y="5"/>
                      <a:pt x="64" y="4"/>
                      <a:pt x="64" y="4"/>
                    </a:cubicBezTo>
                    <a:cubicBezTo>
                      <a:pt x="64" y="5"/>
                      <a:pt x="65" y="7"/>
                      <a:pt x="65" y="7"/>
                    </a:cubicBezTo>
                    <a:cubicBezTo>
                      <a:pt x="65" y="7"/>
                      <a:pt x="64" y="6"/>
                      <a:pt x="63" y="5"/>
                    </a:cubicBezTo>
                    <a:cubicBezTo>
                      <a:pt x="63" y="4"/>
                      <a:pt x="63" y="4"/>
                      <a:pt x="63" y="4"/>
                    </a:cubicBezTo>
                    <a:cubicBezTo>
                      <a:pt x="63" y="5"/>
                      <a:pt x="62" y="3"/>
                      <a:pt x="62" y="4"/>
                    </a:cubicBezTo>
                    <a:cubicBezTo>
                      <a:pt x="63" y="5"/>
                      <a:pt x="64" y="6"/>
                      <a:pt x="65" y="8"/>
                    </a:cubicBezTo>
                    <a:cubicBezTo>
                      <a:pt x="65" y="8"/>
                      <a:pt x="64" y="7"/>
                      <a:pt x="64" y="7"/>
                    </a:cubicBezTo>
                    <a:cubicBezTo>
                      <a:pt x="63" y="6"/>
                      <a:pt x="63" y="6"/>
                      <a:pt x="63" y="6"/>
                    </a:cubicBezTo>
                    <a:cubicBezTo>
                      <a:pt x="63" y="7"/>
                      <a:pt x="62" y="4"/>
                      <a:pt x="62" y="5"/>
                    </a:cubicBezTo>
                    <a:cubicBezTo>
                      <a:pt x="62" y="6"/>
                      <a:pt x="62" y="6"/>
                      <a:pt x="62" y="6"/>
                    </a:cubicBezTo>
                    <a:cubicBezTo>
                      <a:pt x="62" y="6"/>
                      <a:pt x="62" y="5"/>
                      <a:pt x="61" y="5"/>
                    </a:cubicBezTo>
                    <a:cubicBezTo>
                      <a:pt x="62" y="6"/>
                      <a:pt x="62" y="6"/>
                      <a:pt x="62" y="6"/>
                    </a:cubicBezTo>
                    <a:cubicBezTo>
                      <a:pt x="61" y="5"/>
                      <a:pt x="61" y="5"/>
                      <a:pt x="61" y="5"/>
                    </a:cubicBezTo>
                    <a:cubicBezTo>
                      <a:pt x="62" y="6"/>
                      <a:pt x="63" y="8"/>
                      <a:pt x="61" y="6"/>
                    </a:cubicBezTo>
                    <a:cubicBezTo>
                      <a:pt x="63" y="8"/>
                      <a:pt x="61" y="6"/>
                      <a:pt x="62" y="7"/>
                    </a:cubicBezTo>
                    <a:cubicBezTo>
                      <a:pt x="64" y="9"/>
                      <a:pt x="63" y="9"/>
                      <a:pt x="63" y="9"/>
                    </a:cubicBezTo>
                    <a:cubicBezTo>
                      <a:pt x="62" y="7"/>
                      <a:pt x="63" y="9"/>
                      <a:pt x="63" y="9"/>
                    </a:cubicBezTo>
                    <a:cubicBezTo>
                      <a:pt x="61" y="8"/>
                      <a:pt x="61" y="8"/>
                      <a:pt x="61" y="8"/>
                    </a:cubicBezTo>
                    <a:cubicBezTo>
                      <a:pt x="62" y="9"/>
                      <a:pt x="62" y="9"/>
                      <a:pt x="62" y="9"/>
                    </a:cubicBezTo>
                    <a:cubicBezTo>
                      <a:pt x="60" y="6"/>
                      <a:pt x="62" y="10"/>
                      <a:pt x="61" y="10"/>
                    </a:cubicBezTo>
                    <a:cubicBezTo>
                      <a:pt x="61" y="9"/>
                      <a:pt x="60" y="7"/>
                      <a:pt x="60" y="7"/>
                    </a:cubicBezTo>
                    <a:cubicBezTo>
                      <a:pt x="61" y="9"/>
                      <a:pt x="61" y="10"/>
                      <a:pt x="62" y="11"/>
                    </a:cubicBezTo>
                    <a:cubicBezTo>
                      <a:pt x="61" y="11"/>
                      <a:pt x="60" y="9"/>
                      <a:pt x="59" y="7"/>
                    </a:cubicBezTo>
                    <a:cubicBezTo>
                      <a:pt x="60" y="9"/>
                      <a:pt x="58" y="7"/>
                      <a:pt x="59" y="9"/>
                    </a:cubicBezTo>
                    <a:cubicBezTo>
                      <a:pt x="60" y="9"/>
                      <a:pt x="60" y="10"/>
                      <a:pt x="61" y="11"/>
                    </a:cubicBezTo>
                    <a:cubicBezTo>
                      <a:pt x="61" y="11"/>
                      <a:pt x="60" y="10"/>
                      <a:pt x="60" y="10"/>
                    </a:cubicBezTo>
                    <a:cubicBezTo>
                      <a:pt x="60" y="10"/>
                      <a:pt x="61" y="12"/>
                      <a:pt x="61" y="12"/>
                    </a:cubicBezTo>
                    <a:cubicBezTo>
                      <a:pt x="61" y="12"/>
                      <a:pt x="62" y="14"/>
                      <a:pt x="61" y="13"/>
                    </a:cubicBezTo>
                    <a:cubicBezTo>
                      <a:pt x="60" y="12"/>
                      <a:pt x="61" y="12"/>
                      <a:pt x="60" y="11"/>
                    </a:cubicBezTo>
                    <a:cubicBezTo>
                      <a:pt x="60" y="11"/>
                      <a:pt x="62" y="15"/>
                      <a:pt x="62" y="15"/>
                    </a:cubicBezTo>
                    <a:cubicBezTo>
                      <a:pt x="63" y="16"/>
                      <a:pt x="65" y="18"/>
                      <a:pt x="65" y="19"/>
                    </a:cubicBezTo>
                    <a:cubicBezTo>
                      <a:pt x="64" y="19"/>
                      <a:pt x="65" y="18"/>
                      <a:pt x="63" y="17"/>
                    </a:cubicBezTo>
                    <a:cubicBezTo>
                      <a:pt x="63" y="17"/>
                      <a:pt x="63" y="17"/>
                      <a:pt x="63" y="17"/>
                    </a:cubicBezTo>
                    <a:cubicBezTo>
                      <a:pt x="61" y="15"/>
                      <a:pt x="61" y="13"/>
                      <a:pt x="59" y="11"/>
                    </a:cubicBezTo>
                    <a:cubicBezTo>
                      <a:pt x="60" y="12"/>
                      <a:pt x="60" y="12"/>
                      <a:pt x="60" y="12"/>
                    </a:cubicBezTo>
                    <a:cubicBezTo>
                      <a:pt x="59" y="12"/>
                      <a:pt x="58" y="10"/>
                      <a:pt x="58" y="10"/>
                    </a:cubicBezTo>
                    <a:cubicBezTo>
                      <a:pt x="59" y="12"/>
                      <a:pt x="57" y="11"/>
                      <a:pt x="58" y="11"/>
                    </a:cubicBezTo>
                    <a:cubicBezTo>
                      <a:pt x="59" y="12"/>
                      <a:pt x="58" y="11"/>
                      <a:pt x="58" y="12"/>
                    </a:cubicBezTo>
                    <a:cubicBezTo>
                      <a:pt x="58" y="12"/>
                      <a:pt x="60" y="14"/>
                      <a:pt x="59" y="14"/>
                    </a:cubicBezTo>
                    <a:cubicBezTo>
                      <a:pt x="57" y="11"/>
                      <a:pt x="57" y="11"/>
                      <a:pt x="57" y="11"/>
                    </a:cubicBezTo>
                    <a:cubicBezTo>
                      <a:pt x="56" y="11"/>
                      <a:pt x="58" y="13"/>
                      <a:pt x="57" y="12"/>
                    </a:cubicBezTo>
                    <a:cubicBezTo>
                      <a:pt x="57" y="12"/>
                      <a:pt x="57" y="12"/>
                      <a:pt x="57" y="12"/>
                    </a:cubicBezTo>
                    <a:cubicBezTo>
                      <a:pt x="56" y="12"/>
                      <a:pt x="55" y="13"/>
                      <a:pt x="57" y="17"/>
                    </a:cubicBezTo>
                    <a:cubicBezTo>
                      <a:pt x="56" y="16"/>
                      <a:pt x="55" y="16"/>
                      <a:pt x="54" y="15"/>
                    </a:cubicBezTo>
                    <a:cubicBezTo>
                      <a:pt x="55" y="16"/>
                      <a:pt x="55" y="17"/>
                      <a:pt x="55" y="17"/>
                    </a:cubicBezTo>
                    <a:cubicBezTo>
                      <a:pt x="54" y="16"/>
                      <a:pt x="54" y="16"/>
                      <a:pt x="54" y="16"/>
                    </a:cubicBezTo>
                    <a:cubicBezTo>
                      <a:pt x="53" y="15"/>
                      <a:pt x="54" y="17"/>
                      <a:pt x="54" y="18"/>
                    </a:cubicBezTo>
                    <a:cubicBezTo>
                      <a:pt x="53" y="17"/>
                      <a:pt x="53" y="17"/>
                      <a:pt x="53" y="17"/>
                    </a:cubicBezTo>
                    <a:cubicBezTo>
                      <a:pt x="52" y="16"/>
                      <a:pt x="54" y="18"/>
                      <a:pt x="54" y="18"/>
                    </a:cubicBezTo>
                    <a:cubicBezTo>
                      <a:pt x="53" y="17"/>
                      <a:pt x="53" y="17"/>
                      <a:pt x="53" y="17"/>
                    </a:cubicBezTo>
                    <a:cubicBezTo>
                      <a:pt x="54" y="18"/>
                      <a:pt x="54" y="18"/>
                      <a:pt x="54" y="18"/>
                    </a:cubicBezTo>
                    <a:cubicBezTo>
                      <a:pt x="54" y="19"/>
                      <a:pt x="53" y="19"/>
                      <a:pt x="52" y="17"/>
                    </a:cubicBezTo>
                    <a:cubicBezTo>
                      <a:pt x="53" y="18"/>
                      <a:pt x="53" y="18"/>
                      <a:pt x="53" y="18"/>
                    </a:cubicBezTo>
                    <a:cubicBezTo>
                      <a:pt x="52" y="18"/>
                      <a:pt x="51" y="18"/>
                      <a:pt x="51" y="19"/>
                    </a:cubicBezTo>
                    <a:cubicBezTo>
                      <a:pt x="52" y="19"/>
                      <a:pt x="52" y="20"/>
                      <a:pt x="53" y="21"/>
                    </a:cubicBezTo>
                    <a:cubicBezTo>
                      <a:pt x="55" y="22"/>
                      <a:pt x="53" y="20"/>
                      <a:pt x="54" y="22"/>
                    </a:cubicBezTo>
                    <a:cubicBezTo>
                      <a:pt x="53" y="21"/>
                      <a:pt x="52" y="20"/>
                      <a:pt x="52" y="20"/>
                    </a:cubicBezTo>
                    <a:cubicBezTo>
                      <a:pt x="49" y="18"/>
                      <a:pt x="50" y="21"/>
                      <a:pt x="50" y="20"/>
                    </a:cubicBezTo>
                    <a:cubicBezTo>
                      <a:pt x="50" y="21"/>
                      <a:pt x="50" y="21"/>
                      <a:pt x="50" y="21"/>
                    </a:cubicBezTo>
                    <a:cubicBezTo>
                      <a:pt x="48" y="20"/>
                      <a:pt x="50" y="22"/>
                      <a:pt x="48" y="22"/>
                    </a:cubicBezTo>
                    <a:cubicBezTo>
                      <a:pt x="49" y="22"/>
                      <a:pt x="51" y="25"/>
                      <a:pt x="51" y="25"/>
                    </a:cubicBezTo>
                    <a:cubicBezTo>
                      <a:pt x="52" y="26"/>
                      <a:pt x="49" y="23"/>
                      <a:pt x="48" y="22"/>
                    </a:cubicBezTo>
                    <a:cubicBezTo>
                      <a:pt x="48" y="23"/>
                      <a:pt x="48" y="23"/>
                      <a:pt x="48" y="23"/>
                    </a:cubicBezTo>
                    <a:cubicBezTo>
                      <a:pt x="48" y="23"/>
                      <a:pt x="48" y="23"/>
                      <a:pt x="48" y="23"/>
                    </a:cubicBezTo>
                    <a:cubicBezTo>
                      <a:pt x="48" y="24"/>
                      <a:pt x="49" y="25"/>
                      <a:pt x="48" y="24"/>
                    </a:cubicBezTo>
                    <a:cubicBezTo>
                      <a:pt x="48" y="24"/>
                      <a:pt x="48" y="24"/>
                      <a:pt x="48" y="24"/>
                    </a:cubicBezTo>
                    <a:cubicBezTo>
                      <a:pt x="48" y="24"/>
                      <a:pt x="47" y="23"/>
                      <a:pt x="47" y="23"/>
                    </a:cubicBezTo>
                    <a:cubicBezTo>
                      <a:pt x="48" y="25"/>
                      <a:pt x="47" y="24"/>
                      <a:pt x="48" y="25"/>
                    </a:cubicBezTo>
                    <a:cubicBezTo>
                      <a:pt x="47" y="25"/>
                      <a:pt x="47" y="25"/>
                      <a:pt x="47" y="25"/>
                    </a:cubicBezTo>
                    <a:cubicBezTo>
                      <a:pt x="48" y="26"/>
                      <a:pt x="48" y="26"/>
                      <a:pt x="48" y="26"/>
                    </a:cubicBezTo>
                    <a:cubicBezTo>
                      <a:pt x="47" y="26"/>
                      <a:pt x="47" y="26"/>
                      <a:pt x="47" y="26"/>
                    </a:cubicBezTo>
                    <a:cubicBezTo>
                      <a:pt x="46" y="24"/>
                      <a:pt x="46" y="24"/>
                      <a:pt x="46" y="24"/>
                    </a:cubicBezTo>
                    <a:cubicBezTo>
                      <a:pt x="45" y="24"/>
                      <a:pt x="47" y="25"/>
                      <a:pt x="47" y="26"/>
                    </a:cubicBezTo>
                    <a:cubicBezTo>
                      <a:pt x="48" y="27"/>
                      <a:pt x="47" y="26"/>
                      <a:pt x="46" y="26"/>
                    </a:cubicBezTo>
                    <a:cubicBezTo>
                      <a:pt x="46" y="25"/>
                      <a:pt x="47" y="26"/>
                      <a:pt x="47" y="25"/>
                    </a:cubicBezTo>
                    <a:cubicBezTo>
                      <a:pt x="46" y="24"/>
                      <a:pt x="46" y="25"/>
                      <a:pt x="46" y="25"/>
                    </a:cubicBezTo>
                    <a:cubicBezTo>
                      <a:pt x="46" y="25"/>
                      <a:pt x="47" y="26"/>
                      <a:pt x="46" y="26"/>
                    </a:cubicBezTo>
                    <a:cubicBezTo>
                      <a:pt x="46" y="26"/>
                      <a:pt x="46" y="26"/>
                      <a:pt x="45" y="25"/>
                    </a:cubicBezTo>
                    <a:cubicBezTo>
                      <a:pt x="46" y="26"/>
                      <a:pt x="45" y="26"/>
                      <a:pt x="46" y="27"/>
                    </a:cubicBezTo>
                    <a:cubicBezTo>
                      <a:pt x="46" y="27"/>
                      <a:pt x="47" y="27"/>
                      <a:pt x="47" y="28"/>
                    </a:cubicBezTo>
                    <a:cubicBezTo>
                      <a:pt x="47" y="28"/>
                      <a:pt x="47" y="28"/>
                      <a:pt x="47" y="28"/>
                    </a:cubicBezTo>
                    <a:cubicBezTo>
                      <a:pt x="47" y="27"/>
                      <a:pt x="47" y="27"/>
                      <a:pt x="47" y="27"/>
                    </a:cubicBezTo>
                    <a:cubicBezTo>
                      <a:pt x="47" y="28"/>
                      <a:pt x="46" y="28"/>
                      <a:pt x="47" y="29"/>
                    </a:cubicBezTo>
                    <a:cubicBezTo>
                      <a:pt x="46" y="27"/>
                      <a:pt x="46" y="27"/>
                      <a:pt x="46" y="27"/>
                    </a:cubicBezTo>
                    <a:cubicBezTo>
                      <a:pt x="47" y="28"/>
                      <a:pt x="46" y="28"/>
                      <a:pt x="46" y="29"/>
                    </a:cubicBezTo>
                    <a:cubicBezTo>
                      <a:pt x="45" y="27"/>
                      <a:pt x="44" y="26"/>
                      <a:pt x="44" y="26"/>
                    </a:cubicBezTo>
                    <a:cubicBezTo>
                      <a:pt x="44" y="27"/>
                      <a:pt x="44" y="27"/>
                      <a:pt x="44" y="27"/>
                    </a:cubicBezTo>
                    <a:cubicBezTo>
                      <a:pt x="44" y="28"/>
                      <a:pt x="44" y="27"/>
                      <a:pt x="43" y="27"/>
                    </a:cubicBezTo>
                    <a:cubicBezTo>
                      <a:pt x="42" y="26"/>
                      <a:pt x="46" y="31"/>
                      <a:pt x="45" y="30"/>
                    </a:cubicBezTo>
                    <a:cubicBezTo>
                      <a:pt x="44" y="28"/>
                      <a:pt x="43" y="28"/>
                      <a:pt x="43" y="28"/>
                    </a:cubicBezTo>
                    <a:cubicBezTo>
                      <a:pt x="43" y="29"/>
                      <a:pt x="43" y="29"/>
                      <a:pt x="43" y="29"/>
                    </a:cubicBezTo>
                    <a:cubicBezTo>
                      <a:pt x="44" y="29"/>
                      <a:pt x="42" y="28"/>
                      <a:pt x="44" y="28"/>
                    </a:cubicBezTo>
                    <a:cubicBezTo>
                      <a:pt x="44" y="29"/>
                      <a:pt x="44" y="29"/>
                      <a:pt x="44" y="30"/>
                    </a:cubicBezTo>
                    <a:cubicBezTo>
                      <a:pt x="41" y="27"/>
                      <a:pt x="42" y="30"/>
                      <a:pt x="40" y="29"/>
                    </a:cubicBezTo>
                    <a:cubicBezTo>
                      <a:pt x="42" y="30"/>
                      <a:pt x="41" y="29"/>
                      <a:pt x="41" y="30"/>
                    </a:cubicBezTo>
                    <a:cubicBezTo>
                      <a:pt x="39" y="28"/>
                      <a:pt x="41" y="31"/>
                      <a:pt x="40" y="30"/>
                    </a:cubicBezTo>
                    <a:cubicBezTo>
                      <a:pt x="42" y="32"/>
                      <a:pt x="42" y="32"/>
                      <a:pt x="42" y="32"/>
                    </a:cubicBezTo>
                    <a:cubicBezTo>
                      <a:pt x="40" y="31"/>
                      <a:pt x="44" y="35"/>
                      <a:pt x="41" y="33"/>
                    </a:cubicBezTo>
                    <a:cubicBezTo>
                      <a:pt x="40" y="31"/>
                      <a:pt x="40" y="31"/>
                      <a:pt x="40" y="31"/>
                    </a:cubicBezTo>
                    <a:cubicBezTo>
                      <a:pt x="38" y="29"/>
                      <a:pt x="41" y="33"/>
                      <a:pt x="39" y="31"/>
                    </a:cubicBezTo>
                    <a:cubicBezTo>
                      <a:pt x="39" y="32"/>
                      <a:pt x="40" y="33"/>
                      <a:pt x="41" y="34"/>
                    </a:cubicBezTo>
                    <a:cubicBezTo>
                      <a:pt x="40" y="33"/>
                      <a:pt x="39" y="33"/>
                      <a:pt x="38" y="32"/>
                    </a:cubicBezTo>
                    <a:cubicBezTo>
                      <a:pt x="39" y="33"/>
                      <a:pt x="39" y="33"/>
                      <a:pt x="38" y="33"/>
                    </a:cubicBezTo>
                    <a:cubicBezTo>
                      <a:pt x="38" y="32"/>
                      <a:pt x="38" y="32"/>
                      <a:pt x="38" y="32"/>
                    </a:cubicBezTo>
                    <a:cubicBezTo>
                      <a:pt x="37" y="32"/>
                      <a:pt x="38" y="33"/>
                      <a:pt x="38" y="33"/>
                    </a:cubicBezTo>
                    <a:cubicBezTo>
                      <a:pt x="37" y="32"/>
                      <a:pt x="37" y="33"/>
                      <a:pt x="36" y="33"/>
                    </a:cubicBezTo>
                    <a:cubicBezTo>
                      <a:pt x="37" y="35"/>
                      <a:pt x="35" y="32"/>
                      <a:pt x="37" y="35"/>
                    </a:cubicBezTo>
                    <a:cubicBezTo>
                      <a:pt x="36" y="34"/>
                      <a:pt x="36" y="34"/>
                      <a:pt x="36" y="34"/>
                    </a:cubicBezTo>
                    <a:cubicBezTo>
                      <a:pt x="37" y="35"/>
                      <a:pt x="38" y="36"/>
                      <a:pt x="38" y="37"/>
                    </a:cubicBezTo>
                    <a:cubicBezTo>
                      <a:pt x="36" y="35"/>
                      <a:pt x="36" y="35"/>
                      <a:pt x="36" y="35"/>
                    </a:cubicBezTo>
                    <a:cubicBezTo>
                      <a:pt x="35" y="33"/>
                      <a:pt x="36" y="35"/>
                      <a:pt x="35" y="34"/>
                    </a:cubicBezTo>
                    <a:cubicBezTo>
                      <a:pt x="36" y="35"/>
                      <a:pt x="35" y="34"/>
                      <a:pt x="36" y="35"/>
                    </a:cubicBezTo>
                    <a:cubicBezTo>
                      <a:pt x="36" y="36"/>
                      <a:pt x="36" y="36"/>
                      <a:pt x="36" y="36"/>
                    </a:cubicBezTo>
                    <a:cubicBezTo>
                      <a:pt x="36" y="37"/>
                      <a:pt x="36" y="37"/>
                      <a:pt x="36" y="37"/>
                    </a:cubicBezTo>
                    <a:cubicBezTo>
                      <a:pt x="36" y="38"/>
                      <a:pt x="35" y="36"/>
                      <a:pt x="35" y="36"/>
                    </a:cubicBezTo>
                    <a:cubicBezTo>
                      <a:pt x="34" y="35"/>
                      <a:pt x="34" y="36"/>
                      <a:pt x="35" y="36"/>
                    </a:cubicBezTo>
                    <a:cubicBezTo>
                      <a:pt x="35" y="36"/>
                      <a:pt x="35" y="36"/>
                      <a:pt x="35" y="37"/>
                    </a:cubicBezTo>
                    <a:cubicBezTo>
                      <a:pt x="35" y="36"/>
                      <a:pt x="35" y="36"/>
                      <a:pt x="35" y="36"/>
                    </a:cubicBezTo>
                    <a:cubicBezTo>
                      <a:pt x="35" y="36"/>
                      <a:pt x="35" y="36"/>
                      <a:pt x="35" y="37"/>
                    </a:cubicBezTo>
                    <a:cubicBezTo>
                      <a:pt x="35" y="36"/>
                      <a:pt x="35" y="36"/>
                      <a:pt x="34" y="36"/>
                    </a:cubicBezTo>
                    <a:cubicBezTo>
                      <a:pt x="34" y="36"/>
                      <a:pt x="34" y="36"/>
                      <a:pt x="35" y="36"/>
                    </a:cubicBezTo>
                    <a:cubicBezTo>
                      <a:pt x="34" y="36"/>
                      <a:pt x="34" y="36"/>
                      <a:pt x="34" y="36"/>
                    </a:cubicBezTo>
                    <a:cubicBezTo>
                      <a:pt x="34" y="36"/>
                      <a:pt x="34" y="36"/>
                      <a:pt x="34" y="36"/>
                    </a:cubicBezTo>
                    <a:cubicBezTo>
                      <a:pt x="34" y="36"/>
                      <a:pt x="34" y="36"/>
                      <a:pt x="34" y="36"/>
                    </a:cubicBezTo>
                    <a:cubicBezTo>
                      <a:pt x="33" y="35"/>
                      <a:pt x="33" y="35"/>
                      <a:pt x="33" y="35"/>
                    </a:cubicBezTo>
                    <a:cubicBezTo>
                      <a:pt x="33" y="35"/>
                      <a:pt x="33" y="36"/>
                      <a:pt x="34" y="37"/>
                    </a:cubicBezTo>
                    <a:cubicBezTo>
                      <a:pt x="32" y="36"/>
                      <a:pt x="33" y="38"/>
                      <a:pt x="33" y="39"/>
                    </a:cubicBezTo>
                    <a:cubicBezTo>
                      <a:pt x="33" y="39"/>
                      <a:pt x="32" y="38"/>
                      <a:pt x="33" y="38"/>
                    </a:cubicBezTo>
                    <a:cubicBezTo>
                      <a:pt x="33" y="39"/>
                      <a:pt x="33" y="40"/>
                      <a:pt x="33" y="39"/>
                    </a:cubicBezTo>
                    <a:cubicBezTo>
                      <a:pt x="33" y="40"/>
                      <a:pt x="32" y="38"/>
                      <a:pt x="32" y="38"/>
                    </a:cubicBezTo>
                    <a:cubicBezTo>
                      <a:pt x="31" y="38"/>
                      <a:pt x="33" y="40"/>
                      <a:pt x="32" y="40"/>
                    </a:cubicBezTo>
                    <a:cubicBezTo>
                      <a:pt x="30" y="38"/>
                      <a:pt x="33" y="42"/>
                      <a:pt x="31" y="41"/>
                    </a:cubicBezTo>
                    <a:cubicBezTo>
                      <a:pt x="31" y="41"/>
                      <a:pt x="31" y="40"/>
                      <a:pt x="30" y="39"/>
                    </a:cubicBezTo>
                    <a:cubicBezTo>
                      <a:pt x="30" y="40"/>
                      <a:pt x="30" y="41"/>
                      <a:pt x="31" y="43"/>
                    </a:cubicBezTo>
                    <a:cubicBezTo>
                      <a:pt x="30" y="41"/>
                      <a:pt x="30" y="41"/>
                      <a:pt x="30" y="41"/>
                    </a:cubicBezTo>
                    <a:cubicBezTo>
                      <a:pt x="30" y="41"/>
                      <a:pt x="30" y="42"/>
                      <a:pt x="31" y="43"/>
                    </a:cubicBezTo>
                    <a:cubicBezTo>
                      <a:pt x="32" y="44"/>
                      <a:pt x="32" y="45"/>
                      <a:pt x="32" y="45"/>
                    </a:cubicBezTo>
                    <a:cubicBezTo>
                      <a:pt x="32" y="45"/>
                      <a:pt x="32" y="45"/>
                      <a:pt x="32" y="45"/>
                    </a:cubicBezTo>
                    <a:cubicBezTo>
                      <a:pt x="32" y="46"/>
                      <a:pt x="32" y="46"/>
                      <a:pt x="32" y="46"/>
                    </a:cubicBezTo>
                    <a:cubicBezTo>
                      <a:pt x="31" y="45"/>
                      <a:pt x="31" y="45"/>
                      <a:pt x="31" y="45"/>
                    </a:cubicBezTo>
                    <a:cubicBezTo>
                      <a:pt x="29" y="43"/>
                      <a:pt x="29" y="44"/>
                      <a:pt x="29" y="44"/>
                    </a:cubicBezTo>
                    <a:cubicBezTo>
                      <a:pt x="30" y="45"/>
                      <a:pt x="30" y="45"/>
                      <a:pt x="30" y="45"/>
                    </a:cubicBezTo>
                    <a:cubicBezTo>
                      <a:pt x="30" y="46"/>
                      <a:pt x="29" y="44"/>
                      <a:pt x="29" y="44"/>
                    </a:cubicBezTo>
                    <a:cubicBezTo>
                      <a:pt x="31" y="48"/>
                      <a:pt x="31" y="48"/>
                      <a:pt x="31" y="48"/>
                    </a:cubicBezTo>
                    <a:cubicBezTo>
                      <a:pt x="31" y="48"/>
                      <a:pt x="30" y="47"/>
                      <a:pt x="29" y="46"/>
                    </a:cubicBezTo>
                    <a:cubicBezTo>
                      <a:pt x="29" y="46"/>
                      <a:pt x="31" y="49"/>
                      <a:pt x="31" y="50"/>
                    </a:cubicBezTo>
                    <a:cubicBezTo>
                      <a:pt x="31" y="50"/>
                      <a:pt x="31" y="51"/>
                      <a:pt x="31" y="51"/>
                    </a:cubicBezTo>
                    <a:cubicBezTo>
                      <a:pt x="30" y="50"/>
                      <a:pt x="31" y="51"/>
                      <a:pt x="31" y="51"/>
                    </a:cubicBezTo>
                    <a:cubicBezTo>
                      <a:pt x="30" y="50"/>
                      <a:pt x="30" y="50"/>
                      <a:pt x="30" y="50"/>
                    </a:cubicBezTo>
                    <a:cubicBezTo>
                      <a:pt x="30" y="49"/>
                      <a:pt x="28" y="48"/>
                      <a:pt x="28" y="47"/>
                    </a:cubicBezTo>
                    <a:cubicBezTo>
                      <a:pt x="28" y="48"/>
                      <a:pt x="27" y="47"/>
                      <a:pt x="26" y="47"/>
                    </a:cubicBezTo>
                    <a:cubicBezTo>
                      <a:pt x="28" y="49"/>
                      <a:pt x="27" y="49"/>
                      <a:pt x="28" y="51"/>
                    </a:cubicBezTo>
                    <a:cubicBezTo>
                      <a:pt x="28" y="51"/>
                      <a:pt x="27" y="49"/>
                      <a:pt x="26" y="49"/>
                    </a:cubicBezTo>
                    <a:cubicBezTo>
                      <a:pt x="27" y="50"/>
                      <a:pt x="26" y="50"/>
                      <a:pt x="25" y="50"/>
                    </a:cubicBezTo>
                    <a:cubicBezTo>
                      <a:pt x="25" y="50"/>
                      <a:pt x="25" y="50"/>
                      <a:pt x="25" y="50"/>
                    </a:cubicBezTo>
                    <a:cubicBezTo>
                      <a:pt x="25" y="51"/>
                      <a:pt x="24" y="51"/>
                      <a:pt x="25" y="53"/>
                    </a:cubicBezTo>
                    <a:cubicBezTo>
                      <a:pt x="25" y="52"/>
                      <a:pt x="25" y="52"/>
                      <a:pt x="25" y="52"/>
                    </a:cubicBezTo>
                    <a:cubicBezTo>
                      <a:pt x="24" y="51"/>
                      <a:pt x="27" y="54"/>
                      <a:pt x="25" y="53"/>
                    </a:cubicBezTo>
                    <a:cubicBezTo>
                      <a:pt x="25" y="52"/>
                      <a:pt x="25" y="52"/>
                      <a:pt x="25" y="52"/>
                    </a:cubicBezTo>
                    <a:cubicBezTo>
                      <a:pt x="25" y="53"/>
                      <a:pt x="23" y="52"/>
                      <a:pt x="24" y="54"/>
                    </a:cubicBezTo>
                    <a:cubicBezTo>
                      <a:pt x="24" y="53"/>
                      <a:pt x="24" y="53"/>
                      <a:pt x="24" y="53"/>
                    </a:cubicBezTo>
                    <a:cubicBezTo>
                      <a:pt x="24" y="53"/>
                      <a:pt x="23" y="53"/>
                      <a:pt x="24" y="55"/>
                    </a:cubicBezTo>
                    <a:cubicBezTo>
                      <a:pt x="23" y="53"/>
                      <a:pt x="23" y="53"/>
                      <a:pt x="23" y="53"/>
                    </a:cubicBezTo>
                    <a:cubicBezTo>
                      <a:pt x="22" y="52"/>
                      <a:pt x="24" y="55"/>
                      <a:pt x="23" y="55"/>
                    </a:cubicBezTo>
                    <a:cubicBezTo>
                      <a:pt x="23" y="55"/>
                      <a:pt x="22" y="54"/>
                      <a:pt x="22" y="54"/>
                    </a:cubicBezTo>
                    <a:cubicBezTo>
                      <a:pt x="23" y="55"/>
                      <a:pt x="22" y="55"/>
                      <a:pt x="23" y="55"/>
                    </a:cubicBezTo>
                    <a:cubicBezTo>
                      <a:pt x="21" y="54"/>
                      <a:pt x="21" y="54"/>
                      <a:pt x="21" y="54"/>
                    </a:cubicBezTo>
                    <a:cubicBezTo>
                      <a:pt x="20" y="55"/>
                      <a:pt x="18" y="56"/>
                      <a:pt x="18" y="59"/>
                    </a:cubicBezTo>
                    <a:cubicBezTo>
                      <a:pt x="16" y="57"/>
                      <a:pt x="17" y="57"/>
                      <a:pt x="16" y="56"/>
                    </a:cubicBezTo>
                    <a:cubicBezTo>
                      <a:pt x="18" y="58"/>
                      <a:pt x="16" y="57"/>
                      <a:pt x="16" y="58"/>
                    </a:cubicBezTo>
                    <a:cubicBezTo>
                      <a:pt x="16" y="57"/>
                      <a:pt x="16" y="57"/>
                      <a:pt x="16" y="57"/>
                    </a:cubicBezTo>
                    <a:cubicBezTo>
                      <a:pt x="16" y="58"/>
                      <a:pt x="15" y="57"/>
                      <a:pt x="16" y="58"/>
                    </a:cubicBezTo>
                    <a:cubicBezTo>
                      <a:pt x="16" y="58"/>
                      <a:pt x="16" y="58"/>
                      <a:pt x="16" y="58"/>
                    </a:cubicBezTo>
                    <a:cubicBezTo>
                      <a:pt x="17" y="59"/>
                      <a:pt x="14" y="56"/>
                      <a:pt x="15" y="59"/>
                    </a:cubicBezTo>
                    <a:cubicBezTo>
                      <a:pt x="14" y="57"/>
                      <a:pt x="14" y="57"/>
                      <a:pt x="14" y="57"/>
                    </a:cubicBezTo>
                    <a:cubicBezTo>
                      <a:pt x="16" y="60"/>
                      <a:pt x="13" y="57"/>
                      <a:pt x="15" y="59"/>
                    </a:cubicBezTo>
                    <a:cubicBezTo>
                      <a:pt x="14" y="59"/>
                      <a:pt x="14" y="59"/>
                      <a:pt x="14" y="59"/>
                    </a:cubicBezTo>
                    <a:cubicBezTo>
                      <a:pt x="13" y="58"/>
                      <a:pt x="15" y="61"/>
                      <a:pt x="14" y="60"/>
                    </a:cubicBezTo>
                    <a:cubicBezTo>
                      <a:pt x="14" y="60"/>
                      <a:pt x="14" y="61"/>
                      <a:pt x="15" y="63"/>
                    </a:cubicBezTo>
                    <a:cubicBezTo>
                      <a:pt x="14" y="60"/>
                      <a:pt x="14" y="60"/>
                      <a:pt x="14" y="60"/>
                    </a:cubicBezTo>
                    <a:cubicBezTo>
                      <a:pt x="13" y="62"/>
                      <a:pt x="12" y="63"/>
                      <a:pt x="13" y="65"/>
                    </a:cubicBezTo>
                    <a:cubicBezTo>
                      <a:pt x="12" y="65"/>
                      <a:pt x="12" y="65"/>
                      <a:pt x="12" y="65"/>
                    </a:cubicBezTo>
                    <a:cubicBezTo>
                      <a:pt x="13" y="67"/>
                      <a:pt x="9" y="64"/>
                      <a:pt x="12" y="67"/>
                    </a:cubicBezTo>
                    <a:cubicBezTo>
                      <a:pt x="13" y="69"/>
                      <a:pt x="13" y="69"/>
                      <a:pt x="13" y="69"/>
                    </a:cubicBezTo>
                    <a:cubicBezTo>
                      <a:pt x="11" y="67"/>
                      <a:pt x="11" y="67"/>
                      <a:pt x="11" y="67"/>
                    </a:cubicBezTo>
                    <a:cubicBezTo>
                      <a:pt x="11" y="68"/>
                      <a:pt x="10" y="68"/>
                      <a:pt x="11" y="69"/>
                    </a:cubicBezTo>
                    <a:cubicBezTo>
                      <a:pt x="10" y="68"/>
                      <a:pt x="10" y="68"/>
                      <a:pt x="10" y="68"/>
                    </a:cubicBezTo>
                    <a:cubicBezTo>
                      <a:pt x="10" y="68"/>
                      <a:pt x="11" y="70"/>
                      <a:pt x="11" y="70"/>
                    </a:cubicBezTo>
                    <a:cubicBezTo>
                      <a:pt x="10" y="69"/>
                      <a:pt x="10" y="69"/>
                      <a:pt x="10" y="69"/>
                    </a:cubicBezTo>
                    <a:cubicBezTo>
                      <a:pt x="7" y="68"/>
                      <a:pt x="4" y="67"/>
                      <a:pt x="5" y="71"/>
                    </a:cubicBezTo>
                    <a:cubicBezTo>
                      <a:pt x="5" y="72"/>
                      <a:pt x="3" y="70"/>
                      <a:pt x="3" y="70"/>
                    </a:cubicBezTo>
                    <a:cubicBezTo>
                      <a:pt x="5" y="73"/>
                      <a:pt x="0" y="70"/>
                      <a:pt x="2" y="75"/>
                    </a:cubicBezTo>
                    <a:cubicBezTo>
                      <a:pt x="2" y="77"/>
                      <a:pt x="6" y="82"/>
                      <a:pt x="6" y="82"/>
                    </a:cubicBezTo>
                    <a:cubicBezTo>
                      <a:pt x="7" y="78"/>
                      <a:pt x="10" y="79"/>
                      <a:pt x="14" y="80"/>
                    </a:cubicBezTo>
                    <a:cubicBezTo>
                      <a:pt x="14" y="79"/>
                      <a:pt x="14" y="77"/>
                      <a:pt x="15" y="78"/>
                    </a:cubicBezTo>
                    <a:cubicBezTo>
                      <a:pt x="18" y="75"/>
                      <a:pt x="23" y="77"/>
                      <a:pt x="24" y="73"/>
                    </a:cubicBezTo>
                    <a:cubicBezTo>
                      <a:pt x="23" y="73"/>
                      <a:pt x="23" y="72"/>
                      <a:pt x="23" y="71"/>
                    </a:cubicBezTo>
                    <a:cubicBezTo>
                      <a:pt x="23" y="72"/>
                      <a:pt x="23" y="72"/>
                      <a:pt x="23" y="72"/>
                    </a:cubicBezTo>
                    <a:cubicBezTo>
                      <a:pt x="22" y="71"/>
                      <a:pt x="22" y="71"/>
                      <a:pt x="22" y="71"/>
                    </a:cubicBezTo>
                    <a:cubicBezTo>
                      <a:pt x="23" y="70"/>
                      <a:pt x="24" y="72"/>
                      <a:pt x="24" y="72"/>
                    </a:cubicBezTo>
                    <a:cubicBezTo>
                      <a:pt x="25" y="71"/>
                      <a:pt x="25" y="70"/>
                      <a:pt x="26" y="70"/>
                    </a:cubicBezTo>
                    <a:cubicBezTo>
                      <a:pt x="25" y="68"/>
                      <a:pt x="27" y="69"/>
                      <a:pt x="25" y="67"/>
                    </a:cubicBezTo>
                    <a:cubicBezTo>
                      <a:pt x="26" y="68"/>
                      <a:pt x="26" y="68"/>
                      <a:pt x="26" y="68"/>
                    </a:cubicBezTo>
                    <a:cubicBezTo>
                      <a:pt x="26" y="67"/>
                      <a:pt x="26" y="67"/>
                      <a:pt x="28" y="68"/>
                    </a:cubicBezTo>
                    <a:cubicBezTo>
                      <a:pt x="32" y="68"/>
                      <a:pt x="33" y="64"/>
                      <a:pt x="36" y="63"/>
                    </a:cubicBezTo>
                    <a:cubicBezTo>
                      <a:pt x="39" y="60"/>
                      <a:pt x="40" y="57"/>
                      <a:pt x="43" y="54"/>
                    </a:cubicBezTo>
                    <a:cubicBezTo>
                      <a:pt x="41" y="51"/>
                      <a:pt x="42" y="52"/>
                      <a:pt x="41" y="49"/>
                    </a:cubicBezTo>
                    <a:cubicBezTo>
                      <a:pt x="42" y="50"/>
                      <a:pt x="42" y="50"/>
                      <a:pt x="42" y="50"/>
                    </a:cubicBezTo>
                    <a:cubicBezTo>
                      <a:pt x="41" y="48"/>
                      <a:pt x="42" y="49"/>
                      <a:pt x="44" y="50"/>
                    </a:cubicBezTo>
                    <a:cubicBezTo>
                      <a:pt x="43" y="49"/>
                      <a:pt x="44" y="50"/>
                      <a:pt x="42" y="48"/>
                    </a:cubicBezTo>
                    <a:cubicBezTo>
                      <a:pt x="41" y="47"/>
                      <a:pt x="44" y="50"/>
                      <a:pt x="44" y="49"/>
                    </a:cubicBezTo>
                    <a:cubicBezTo>
                      <a:pt x="45" y="50"/>
                      <a:pt x="43" y="48"/>
                      <a:pt x="44" y="49"/>
                    </a:cubicBezTo>
                    <a:cubicBezTo>
                      <a:pt x="43" y="46"/>
                      <a:pt x="44" y="50"/>
                      <a:pt x="47" y="50"/>
                    </a:cubicBezTo>
                    <a:cubicBezTo>
                      <a:pt x="47" y="49"/>
                      <a:pt x="47" y="46"/>
                      <a:pt x="49" y="46"/>
                    </a:cubicBezTo>
                    <a:cubicBezTo>
                      <a:pt x="49" y="46"/>
                      <a:pt x="48" y="45"/>
                      <a:pt x="48" y="45"/>
                    </a:cubicBezTo>
                    <a:cubicBezTo>
                      <a:pt x="50" y="47"/>
                      <a:pt x="48" y="44"/>
                      <a:pt x="49" y="45"/>
                    </a:cubicBezTo>
                    <a:cubicBezTo>
                      <a:pt x="50" y="46"/>
                      <a:pt x="50" y="46"/>
                      <a:pt x="50" y="46"/>
                    </a:cubicBezTo>
                    <a:cubicBezTo>
                      <a:pt x="51" y="46"/>
                      <a:pt x="50" y="45"/>
                      <a:pt x="52" y="45"/>
                    </a:cubicBezTo>
                    <a:cubicBezTo>
                      <a:pt x="51" y="44"/>
                      <a:pt x="54" y="45"/>
                      <a:pt x="53" y="44"/>
                    </a:cubicBezTo>
                    <a:cubicBezTo>
                      <a:pt x="54" y="45"/>
                      <a:pt x="54" y="44"/>
                      <a:pt x="54" y="45"/>
                    </a:cubicBezTo>
                    <a:cubicBezTo>
                      <a:pt x="52" y="42"/>
                      <a:pt x="56" y="45"/>
                      <a:pt x="55" y="43"/>
                    </a:cubicBezTo>
                    <a:cubicBezTo>
                      <a:pt x="55" y="43"/>
                      <a:pt x="55" y="43"/>
                      <a:pt x="55" y="43"/>
                    </a:cubicBezTo>
                    <a:cubicBezTo>
                      <a:pt x="56" y="42"/>
                      <a:pt x="58" y="42"/>
                      <a:pt x="58" y="39"/>
                    </a:cubicBezTo>
                    <a:cubicBezTo>
                      <a:pt x="59" y="38"/>
                      <a:pt x="62" y="40"/>
                      <a:pt x="62" y="38"/>
                    </a:cubicBezTo>
                    <a:cubicBezTo>
                      <a:pt x="61" y="37"/>
                      <a:pt x="61" y="37"/>
                      <a:pt x="61" y="37"/>
                    </a:cubicBezTo>
                    <a:cubicBezTo>
                      <a:pt x="61" y="36"/>
                      <a:pt x="62" y="37"/>
                      <a:pt x="62" y="38"/>
                    </a:cubicBezTo>
                    <a:cubicBezTo>
                      <a:pt x="61" y="36"/>
                      <a:pt x="63" y="37"/>
                      <a:pt x="64" y="37"/>
                    </a:cubicBezTo>
                    <a:cubicBezTo>
                      <a:pt x="63" y="36"/>
                      <a:pt x="63" y="36"/>
                      <a:pt x="63" y="35"/>
                    </a:cubicBezTo>
                    <a:cubicBezTo>
                      <a:pt x="66" y="36"/>
                      <a:pt x="63" y="33"/>
                      <a:pt x="66" y="34"/>
                    </a:cubicBezTo>
                    <a:cubicBezTo>
                      <a:pt x="63" y="32"/>
                      <a:pt x="65" y="33"/>
                      <a:pt x="64" y="32"/>
                    </a:cubicBezTo>
                    <a:cubicBezTo>
                      <a:pt x="64" y="32"/>
                      <a:pt x="65" y="33"/>
                      <a:pt x="65" y="33"/>
                    </a:cubicBezTo>
                    <a:cubicBezTo>
                      <a:pt x="66" y="33"/>
                      <a:pt x="66" y="32"/>
                      <a:pt x="67" y="33"/>
                    </a:cubicBezTo>
                    <a:cubicBezTo>
                      <a:pt x="67" y="32"/>
                      <a:pt x="66" y="31"/>
                      <a:pt x="66" y="31"/>
                    </a:cubicBezTo>
                    <a:cubicBezTo>
                      <a:pt x="68" y="33"/>
                      <a:pt x="67" y="31"/>
                      <a:pt x="68" y="31"/>
                    </a:cubicBezTo>
                    <a:cubicBezTo>
                      <a:pt x="66" y="29"/>
                      <a:pt x="66" y="28"/>
                      <a:pt x="66" y="28"/>
                    </a:cubicBezTo>
                    <a:cubicBezTo>
                      <a:pt x="68" y="31"/>
                      <a:pt x="68" y="31"/>
                      <a:pt x="68" y="31"/>
                    </a:cubicBezTo>
                    <a:cubicBezTo>
                      <a:pt x="68" y="29"/>
                      <a:pt x="71" y="30"/>
                      <a:pt x="70" y="27"/>
                    </a:cubicBezTo>
                    <a:cubicBezTo>
                      <a:pt x="71" y="28"/>
                      <a:pt x="71" y="28"/>
                      <a:pt x="71" y="28"/>
                    </a:cubicBezTo>
                    <a:cubicBezTo>
                      <a:pt x="71" y="25"/>
                      <a:pt x="73" y="26"/>
                      <a:pt x="72" y="23"/>
                    </a:cubicBezTo>
                    <a:cubicBezTo>
                      <a:pt x="73" y="23"/>
                      <a:pt x="73" y="24"/>
                      <a:pt x="74" y="23"/>
                    </a:cubicBezTo>
                    <a:cubicBezTo>
                      <a:pt x="73" y="22"/>
                      <a:pt x="73" y="22"/>
                      <a:pt x="72" y="20"/>
                    </a:cubicBezTo>
                    <a:cubicBezTo>
                      <a:pt x="72" y="20"/>
                      <a:pt x="73" y="21"/>
                      <a:pt x="74" y="21"/>
                    </a:cubicBezTo>
                    <a:cubicBezTo>
                      <a:pt x="74" y="21"/>
                      <a:pt x="76" y="23"/>
                      <a:pt x="75" y="20"/>
                    </a:cubicBezTo>
                    <a:cubicBezTo>
                      <a:pt x="76" y="21"/>
                      <a:pt x="76" y="21"/>
                      <a:pt x="76" y="21"/>
                    </a:cubicBezTo>
                    <a:cubicBezTo>
                      <a:pt x="76" y="20"/>
                      <a:pt x="75" y="18"/>
                      <a:pt x="76" y="19"/>
                    </a:cubicBezTo>
                    <a:cubicBezTo>
                      <a:pt x="76" y="18"/>
                      <a:pt x="76" y="17"/>
                      <a:pt x="75" y="16"/>
                    </a:cubicBezTo>
                    <a:cubicBezTo>
                      <a:pt x="75" y="16"/>
                      <a:pt x="76" y="18"/>
                      <a:pt x="76" y="17"/>
                    </a:cubicBezTo>
                    <a:cubicBezTo>
                      <a:pt x="77" y="19"/>
                      <a:pt x="77" y="19"/>
                      <a:pt x="77" y="19"/>
                    </a:cubicBezTo>
                    <a:cubicBezTo>
                      <a:pt x="78" y="18"/>
                      <a:pt x="78" y="17"/>
                      <a:pt x="79" y="15"/>
                    </a:cubicBezTo>
                    <a:cubicBezTo>
                      <a:pt x="80" y="17"/>
                      <a:pt x="80" y="15"/>
                      <a:pt x="81" y="15"/>
                    </a:cubicBezTo>
                    <a:cubicBezTo>
                      <a:pt x="81" y="14"/>
                      <a:pt x="82" y="15"/>
                      <a:pt x="81" y="13"/>
                    </a:cubicBezTo>
                    <a:cubicBezTo>
                      <a:pt x="82" y="14"/>
                      <a:pt x="82" y="14"/>
                      <a:pt x="82" y="14"/>
                    </a:cubicBezTo>
                    <a:cubicBezTo>
                      <a:pt x="82" y="14"/>
                      <a:pt x="83" y="13"/>
                      <a:pt x="84" y="14"/>
                    </a:cubicBezTo>
                    <a:cubicBezTo>
                      <a:pt x="84" y="14"/>
                      <a:pt x="83" y="12"/>
                      <a:pt x="83" y="11"/>
                    </a:cubicBezTo>
                    <a:cubicBezTo>
                      <a:pt x="84" y="12"/>
                      <a:pt x="84" y="12"/>
                      <a:pt x="84" y="12"/>
                    </a:cubicBezTo>
                    <a:cubicBezTo>
                      <a:pt x="84" y="11"/>
                      <a:pt x="83" y="10"/>
                      <a:pt x="82" y="8"/>
                    </a:cubicBezTo>
                    <a:cubicBezTo>
                      <a:pt x="83" y="9"/>
                      <a:pt x="82" y="8"/>
                      <a:pt x="83" y="9"/>
                    </a:cubicBezTo>
                    <a:cubicBezTo>
                      <a:pt x="83" y="10"/>
                      <a:pt x="84" y="11"/>
                      <a:pt x="84" y="13"/>
                    </a:cubicBezTo>
                    <a:cubicBezTo>
                      <a:pt x="85" y="13"/>
                      <a:pt x="84" y="10"/>
                      <a:pt x="85" y="11"/>
                    </a:cubicBezTo>
                    <a:cubicBezTo>
                      <a:pt x="86" y="12"/>
                      <a:pt x="86" y="11"/>
                      <a:pt x="85" y="9"/>
                    </a:cubicBezTo>
                    <a:cubicBezTo>
                      <a:pt x="85" y="10"/>
                      <a:pt x="85" y="10"/>
                      <a:pt x="86" y="11"/>
                    </a:cubicBezTo>
                    <a:cubicBezTo>
                      <a:pt x="86" y="11"/>
                      <a:pt x="86" y="11"/>
                      <a:pt x="86" y="10"/>
                    </a:cubicBezTo>
                    <a:cubicBezTo>
                      <a:pt x="86" y="10"/>
                      <a:pt x="85" y="10"/>
                      <a:pt x="85" y="10"/>
                    </a:cubicBezTo>
                    <a:cubicBezTo>
                      <a:pt x="85" y="9"/>
                      <a:pt x="85" y="8"/>
                      <a:pt x="84" y="7"/>
                    </a:cubicBezTo>
                    <a:cubicBezTo>
                      <a:pt x="84" y="7"/>
                      <a:pt x="84" y="7"/>
                      <a:pt x="84" y="7"/>
                    </a:cubicBezTo>
                    <a:cubicBezTo>
                      <a:pt x="83" y="6"/>
                      <a:pt x="84" y="5"/>
                      <a:pt x="84"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8" name="Freeform 37"/>
              <p:cNvSpPr/>
              <p:nvPr/>
            </p:nvSpPr>
            <p:spPr bwMode="auto">
              <a:xfrm>
                <a:off x="3725" y="226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9" name="Freeform 38"/>
              <p:cNvSpPr/>
              <p:nvPr/>
            </p:nvSpPr>
            <p:spPr bwMode="auto">
              <a:xfrm>
                <a:off x="3474"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0" name="Freeform 39"/>
              <p:cNvSpPr/>
              <p:nvPr/>
            </p:nvSpPr>
            <p:spPr bwMode="auto">
              <a:xfrm>
                <a:off x="3799" y="2608"/>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1" name="Freeform 40"/>
              <p:cNvSpPr/>
              <p:nvPr/>
            </p:nvSpPr>
            <p:spPr bwMode="auto">
              <a:xfrm>
                <a:off x="3470" y="2079"/>
                <a:ext cx="2" cy="3"/>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0"/>
                      <a:pt x="1" y="0"/>
                    </a:cubicBezTo>
                    <a:cubicBezTo>
                      <a:pt x="1" y="0"/>
                      <a:pt x="1" y="0"/>
                      <a:pt x="1"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2" name="Freeform 41"/>
              <p:cNvSpPr/>
              <p:nvPr/>
            </p:nvSpPr>
            <p:spPr bwMode="auto">
              <a:xfrm>
                <a:off x="3825" y="27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3" name="Freeform 42"/>
              <p:cNvSpPr/>
              <p:nvPr/>
            </p:nvSpPr>
            <p:spPr bwMode="auto">
              <a:xfrm>
                <a:off x="3466" y="215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4" name="Freeform 43"/>
              <p:cNvSpPr/>
              <p:nvPr/>
            </p:nvSpPr>
            <p:spPr bwMode="auto">
              <a:xfrm>
                <a:off x="3916" y="2582"/>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5" name="Freeform 44"/>
              <p:cNvSpPr/>
              <p:nvPr/>
            </p:nvSpPr>
            <p:spPr bwMode="auto">
              <a:xfrm>
                <a:off x="3899" y="27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6" name="Freeform 45"/>
              <p:cNvSpPr/>
              <p:nvPr/>
            </p:nvSpPr>
            <p:spPr bwMode="auto">
              <a:xfrm>
                <a:off x="3926" y="2582"/>
                <a:ext cx="3" cy="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7" name="Freeform 46"/>
              <p:cNvSpPr/>
              <p:nvPr/>
            </p:nvSpPr>
            <p:spPr bwMode="auto">
              <a:xfrm>
                <a:off x="3850" y="2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8" name="Freeform 47"/>
              <p:cNvSpPr/>
              <p:nvPr/>
            </p:nvSpPr>
            <p:spPr bwMode="auto">
              <a:xfrm>
                <a:off x="3926" y="25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9" name="Freeform 48"/>
              <p:cNvSpPr/>
              <p:nvPr/>
            </p:nvSpPr>
            <p:spPr bwMode="auto">
              <a:xfrm>
                <a:off x="3810" y="2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0" name="Freeform 49"/>
              <p:cNvSpPr/>
              <p:nvPr/>
            </p:nvSpPr>
            <p:spPr bwMode="auto">
              <a:xfrm>
                <a:off x="3827" y="227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1" name="Freeform 50"/>
              <p:cNvSpPr/>
              <p:nvPr/>
            </p:nvSpPr>
            <p:spPr bwMode="auto">
              <a:xfrm>
                <a:off x="3470" y="20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2" name="Freeform 51"/>
              <p:cNvSpPr/>
              <p:nvPr/>
            </p:nvSpPr>
            <p:spPr bwMode="auto">
              <a:xfrm>
                <a:off x="4497" y="2332"/>
                <a:ext cx="2" cy="4"/>
              </a:xfrm>
              <a:custGeom>
                <a:avLst/>
                <a:gdLst>
                  <a:gd name="T0" fmla="*/ 0 w 1"/>
                  <a:gd name="T1" fmla="*/ 2 h 2"/>
                  <a:gd name="T2" fmla="*/ 0 w 1"/>
                  <a:gd name="T3" fmla="*/ 1 h 2"/>
                  <a:gd name="T4" fmla="*/ 0 w 1"/>
                  <a:gd name="T5" fmla="*/ 2 h 2"/>
                </a:gdLst>
                <a:ahLst/>
                <a:cxnLst>
                  <a:cxn ang="0">
                    <a:pos x="T0" y="T1"/>
                  </a:cxn>
                  <a:cxn ang="0">
                    <a:pos x="T2" y="T3"/>
                  </a:cxn>
                  <a:cxn ang="0">
                    <a:pos x="T4" y="T5"/>
                  </a:cxn>
                </a:cxnLst>
                <a:rect l="0" t="0" r="r" b="b"/>
                <a:pathLst>
                  <a:path w="1" h="2">
                    <a:moveTo>
                      <a:pt x="0" y="2"/>
                    </a:moveTo>
                    <a:cubicBezTo>
                      <a:pt x="0" y="2"/>
                      <a:pt x="1" y="0"/>
                      <a:pt x="0" y="1"/>
                    </a:cubicBezTo>
                    <a:cubicBezTo>
                      <a:pt x="1" y="1"/>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3" name="Freeform 52"/>
              <p:cNvSpPr/>
              <p:nvPr/>
            </p:nvSpPr>
            <p:spPr bwMode="auto">
              <a:xfrm>
                <a:off x="4468" y="2319"/>
                <a:ext cx="2" cy="2"/>
              </a:xfrm>
              <a:custGeom>
                <a:avLst/>
                <a:gdLst>
                  <a:gd name="T0" fmla="*/ 2 w 2"/>
                  <a:gd name="T1" fmla="*/ 2 h 2"/>
                  <a:gd name="T2" fmla="*/ 2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2"/>
                    </a:lnTo>
                    <a:lnTo>
                      <a:pt x="2"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4" name="Freeform 53"/>
              <p:cNvSpPr/>
              <p:nvPr/>
            </p:nvSpPr>
            <p:spPr bwMode="auto">
              <a:xfrm>
                <a:off x="4451" y="22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5" name="Freeform 54"/>
              <p:cNvSpPr/>
              <p:nvPr/>
            </p:nvSpPr>
            <p:spPr bwMode="auto">
              <a:xfrm>
                <a:off x="4385" y="2289"/>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6" name="Freeform 55"/>
              <p:cNvSpPr/>
              <p:nvPr/>
            </p:nvSpPr>
            <p:spPr bwMode="auto">
              <a:xfrm>
                <a:off x="4381" y="2277"/>
                <a:ext cx="4" cy="2"/>
              </a:xfrm>
              <a:custGeom>
                <a:avLst/>
                <a:gdLst>
                  <a:gd name="T0" fmla="*/ 1 w 2"/>
                  <a:gd name="T1" fmla="*/ 1 h 1"/>
                  <a:gd name="T2" fmla="*/ 1 w 2"/>
                  <a:gd name="T3" fmla="*/ 1 h 1"/>
                  <a:gd name="T4" fmla="*/ 1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0" y="1"/>
                      <a:pt x="1" y="1"/>
                      <a:pt x="1" y="1"/>
                    </a:cubicBezTo>
                    <a:cubicBezTo>
                      <a:pt x="1" y="0"/>
                      <a:pt x="2" y="0"/>
                      <a:pt x="1" y="0"/>
                    </a:cubicBez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7" name="Freeform 56"/>
              <p:cNvSpPr/>
              <p:nvPr/>
            </p:nvSpPr>
            <p:spPr bwMode="auto">
              <a:xfrm>
                <a:off x="4383" y="2281"/>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0"/>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8" name="Freeform 57"/>
              <p:cNvSpPr/>
              <p:nvPr/>
            </p:nvSpPr>
            <p:spPr bwMode="auto">
              <a:xfrm>
                <a:off x="4504" y="232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9" name="Freeform 58"/>
              <p:cNvSpPr/>
              <p:nvPr/>
            </p:nvSpPr>
            <p:spPr bwMode="auto">
              <a:xfrm>
                <a:off x="3602" y="1893"/>
                <a:ext cx="27" cy="2"/>
              </a:xfrm>
              <a:custGeom>
                <a:avLst/>
                <a:gdLst>
                  <a:gd name="T0" fmla="*/ 4 w 13"/>
                  <a:gd name="T1" fmla="*/ 1 h 1"/>
                  <a:gd name="T2" fmla="*/ 6 w 13"/>
                  <a:gd name="T3" fmla="*/ 1 h 1"/>
                  <a:gd name="T4" fmla="*/ 6 w 13"/>
                  <a:gd name="T5" fmla="*/ 1 h 1"/>
                  <a:gd name="T6" fmla="*/ 6 w 13"/>
                  <a:gd name="T7" fmla="*/ 1 h 1"/>
                  <a:gd name="T8" fmla="*/ 6 w 13"/>
                  <a:gd name="T9" fmla="*/ 1 h 1"/>
                  <a:gd name="T10" fmla="*/ 6 w 13"/>
                  <a:gd name="T11" fmla="*/ 1 h 1"/>
                  <a:gd name="T12" fmla="*/ 6 w 13"/>
                  <a:gd name="T13" fmla="*/ 1 h 1"/>
                  <a:gd name="T14" fmla="*/ 6 w 13"/>
                  <a:gd name="T15" fmla="*/ 1 h 1"/>
                  <a:gd name="T16" fmla="*/ 4 w 13"/>
                  <a:gd name="T17" fmla="*/ 1 h 1"/>
                  <a:gd name="T18" fmla="*/ 4 w 13"/>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
                    <a:moveTo>
                      <a:pt x="4" y="1"/>
                    </a:moveTo>
                    <a:cubicBezTo>
                      <a:pt x="4" y="1"/>
                      <a:pt x="5"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0" y="0"/>
                      <a:pt x="13" y="1"/>
                      <a:pt x="4" y="1"/>
                    </a:cubicBezTo>
                    <a:cubicBezTo>
                      <a:pt x="4" y="1"/>
                      <a:pt x="4" y="1"/>
                      <a:pt x="4"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0" name="Freeform 59"/>
              <p:cNvSpPr/>
              <p:nvPr/>
            </p:nvSpPr>
            <p:spPr bwMode="auto">
              <a:xfrm>
                <a:off x="4495" y="2332"/>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1" name="Freeform 60"/>
              <p:cNvSpPr/>
              <p:nvPr/>
            </p:nvSpPr>
            <p:spPr bwMode="auto">
              <a:xfrm>
                <a:off x="4381" y="2277"/>
                <a:ext cx="4" cy="8"/>
              </a:xfrm>
              <a:custGeom>
                <a:avLst/>
                <a:gdLst>
                  <a:gd name="T0" fmla="*/ 2 w 2"/>
                  <a:gd name="T1" fmla="*/ 1 h 4"/>
                  <a:gd name="T2" fmla="*/ 2 w 2"/>
                  <a:gd name="T3" fmla="*/ 0 h 4"/>
                  <a:gd name="T4" fmla="*/ 1 w 2"/>
                  <a:gd name="T5" fmla="*/ 2 h 4"/>
                  <a:gd name="T6" fmla="*/ 1 w 2"/>
                  <a:gd name="T7" fmla="*/ 2 h 4"/>
                  <a:gd name="T8" fmla="*/ 0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1"/>
                      <a:pt x="1" y="1"/>
                      <a:pt x="1" y="2"/>
                    </a:cubicBezTo>
                    <a:cubicBezTo>
                      <a:pt x="1" y="2"/>
                      <a:pt x="0" y="3"/>
                      <a:pt x="1" y="2"/>
                    </a:cubicBezTo>
                    <a:cubicBezTo>
                      <a:pt x="0" y="3"/>
                      <a:pt x="0" y="4"/>
                      <a:pt x="0" y="4"/>
                    </a:cubicBezTo>
                    <a:cubicBezTo>
                      <a:pt x="1" y="3"/>
                      <a:pt x="1" y="1"/>
                      <a:pt x="2"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2" name="Freeform 61"/>
              <p:cNvSpPr/>
              <p:nvPr/>
            </p:nvSpPr>
            <p:spPr bwMode="auto">
              <a:xfrm>
                <a:off x="4519" y="2328"/>
                <a:ext cx="2" cy="2"/>
              </a:xfrm>
              <a:custGeom>
                <a:avLst/>
                <a:gdLst>
                  <a:gd name="T0" fmla="*/ 0 w 2"/>
                  <a:gd name="T1" fmla="*/ 2 h 2"/>
                  <a:gd name="T2" fmla="*/ 0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0" y="2"/>
                    </a:lnTo>
                    <a:lnTo>
                      <a:pt x="2" y="0"/>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3" name="Freeform 62"/>
              <p:cNvSpPr/>
              <p:nvPr/>
            </p:nvSpPr>
            <p:spPr bwMode="auto">
              <a:xfrm>
                <a:off x="4504" y="2325"/>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4" name="Freeform 63"/>
              <p:cNvSpPr/>
              <p:nvPr/>
            </p:nvSpPr>
            <p:spPr bwMode="auto">
              <a:xfrm>
                <a:off x="4391" y="2294"/>
                <a:ext cx="4" cy="4"/>
              </a:xfrm>
              <a:custGeom>
                <a:avLst/>
                <a:gdLst>
                  <a:gd name="T0" fmla="*/ 1 w 2"/>
                  <a:gd name="T1" fmla="*/ 1 h 2"/>
                  <a:gd name="T2" fmla="*/ 1 w 2"/>
                  <a:gd name="T3" fmla="*/ 1 h 2"/>
                  <a:gd name="T4" fmla="*/ 1 w 2"/>
                  <a:gd name="T5" fmla="*/ 1 h 2"/>
                </a:gdLst>
                <a:ahLst/>
                <a:cxnLst>
                  <a:cxn ang="0">
                    <a:pos x="T0" y="T1"/>
                  </a:cxn>
                  <a:cxn ang="0">
                    <a:pos x="T2" y="T3"/>
                  </a:cxn>
                  <a:cxn ang="0">
                    <a:pos x="T4" y="T5"/>
                  </a:cxn>
                </a:cxnLst>
                <a:rect l="0" t="0" r="r" b="b"/>
                <a:pathLst>
                  <a:path w="2" h="2">
                    <a:moveTo>
                      <a:pt x="1" y="1"/>
                    </a:moveTo>
                    <a:cubicBezTo>
                      <a:pt x="0" y="2"/>
                      <a:pt x="1" y="1"/>
                      <a:pt x="1" y="1"/>
                    </a:cubicBezTo>
                    <a:cubicBezTo>
                      <a:pt x="2" y="0"/>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5" name="Freeform 64"/>
              <p:cNvSpPr/>
              <p:nvPr/>
            </p:nvSpPr>
            <p:spPr bwMode="auto">
              <a:xfrm>
                <a:off x="4381" y="2281"/>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6" name="Freeform 65"/>
              <p:cNvSpPr/>
              <p:nvPr/>
            </p:nvSpPr>
            <p:spPr bwMode="auto">
              <a:xfrm>
                <a:off x="3332" y="1903"/>
                <a:ext cx="2" cy="7"/>
              </a:xfrm>
              <a:custGeom>
                <a:avLst/>
                <a:gdLst>
                  <a:gd name="T0" fmla="*/ 0 w 1"/>
                  <a:gd name="T1" fmla="*/ 3 h 3"/>
                  <a:gd name="T2" fmla="*/ 1 w 1"/>
                  <a:gd name="T3" fmla="*/ 3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cubicBezTo>
                      <a:pt x="0" y="3"/>
                      <a:pt x="0" y="3"/>
                      <a:pt x="1" y="3"/>
                    </a:cubicBezTo>
                    <a:cubicBezTo>
                      <a:pt x="1" y="2"/>
                      <a:pt x="1" y="1"/>
                      <a:pt x="1" y="0"/>
                    </a:cubicBezTo>
                    <a:lnTo>
                      <a:pt x="0" y="3"/>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7" name="Freeform 66"/>
              <p:cNvSpPr/>
              <p:nvPr/>
            </p:nvSpPr>
            <p:spPr bwMode="auto">
              <a:xfrm>
                <a:off x="3566" y="2372"/>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0" y="0"/>
                    </a:cubicBezTo>
                    <a:cubicBezTo>
                      <a:pt x="0" y="1"/>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8" name="Freeform 67"/>
              <p:cNvSpPr/>
              <p:nvPr/>
            </p:nvSpPr>
            <p:spPr bwMode="auto">
              <a:xfrm>
                <a:off x="3474" y="207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9" name="Freeform 68"/>
              <p:cNvSpPr/>
              <p:nvPr/>
            </p:nvSpPr>
            <p:spPr bwMode="auto">
              <a:xfrm>
                <a:off x="4060" y="1568"/>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0" name="Freeform 69"/>
              <p:cNvSpPr/>
              <p:nvPr/>
            </p:nvSpPr>
            <p:spPr bwMode="auto">
              <a:xfrm>
                <a:off x="3472" y="2073"/>
                <a:ext cx="2"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0" y="0"/>
                      <a:pt x="0" y="0"/>
                    </a:cubicBezTo>
                    <a:cubicBezTo>
                      <a:pt x="0" y="0"/>
                      <a:pt x="0" y="0"/>
                      <a:pt x="0" y="0"/>
                    </a:cubicBezTo>
                    <a:cubicBezTo>
                      <a:pt x="0" y="0"/>
                      <a:pt x="0"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1" name="Freeform 70"/>
              <p:cNvSpPr/>
              <p:nvPr/>
            </p:nvSpPr>
            <p:spPr bwMode="auto">
              <a:xfrm>
                <a:off x="3474" y="2073"/>
                <a:ext cx="0" cy="2"/>
              </a:xfrm>
              <a:custGeom>
                <a:avLst/>
                <a:gdLst>
                  <a:gd name="T0" fmla="*/ 0 h 1"/>
                  <a:gd name="T1" fmla="*/ 1 h 1"/>
                  <a:gd name="T2" fmla="*/ 1 h 1"/>
                  <a:gd name="T3" fmla="*/ 1 h 1"/>
                  <a:gd name="T4" fmla="*/ 1 h 1"/>
                  <a:gd name="T5" fmla="*/ 1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2" name="Freeform 71"/>
              <p:cNvSpPr/>
              <p:nvPr/>
            </p:nvSpPr>
            <p:spPr bwMode="auto">
              <a:xfrm>
                <a:off x="3702" y="1530"/>
                <a:ext cx="4" cy="2"/>
              </a:xfrm>
              <a:custGeom>
                <a:avLst/>
                <a:gdLst>
                  <a:gd name="T0" fmla="*/ 0 w 2"/>
                  <a:gd name="T1" fmla="*/ 1 h 1"/>
                  <a:gd name="T2" fmla="*/ 0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1"/>
                      <a:pt x="0" y="1"/>
                    </a:cubicBezTo>
                    <a:cubicBezTo>
                      <a:pt x="0" y="1"/>
                      <a:pt x="1" y="0"/>
                      <a:pt x="2"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3" name="Freeform 72"/>
              <p:cNvSpPr/>
              <p:nvPr/>
            </p:nvSpPr>
            <p:spPr bwMode="auto">
              <a:xfrm>
                <a:off x="3421" y="2084"/>
                <a:ext cx="17" cy="15"/>
              </a:xfrm>
              <a:custGeom>
                <a:avLst/>
                <a:gdLst>
                  <a:gd name="T0" fmla="*/ 2 w 8"/>
                  <a:gd name="T1" fmla="*/ 5 h 7"/>
                  <a:gd name="T2" fmla="*/ 4 w 8"/>
                  <a:gd name="T3" fmla="*/ 2 h 7"/>
                  <a:gd name="T4" fmla="*/ 2 w 8"/>
                  <a:gd name="T5" fmla="*/ 5 h 7"/>
                </a:gdLst>
                <a:ahLst/>
                <a:cxnLst>
                  <a:cxn ang="0">
                    <a:pos x="T0" y="T1"/>
                  </a:cxn>
                  <a:cxn ang="0">
                    <a:pos x="T2" y="T3"/>
                  </a:cxn>
                  <a:cxn ang="0">
                    <a:pos x="T4" y="T5"/>
                  </a:cxn>
                </a:cxnLst>
                <a:rect l="0" t="0" r="r" b="b"/>
                <a:pathLst>
                  <a:path w="8" h="7">
                    <a:moveTo>
                      <a:pt x="2" y="5"/>
                    </a:moveTo>
                    <a:cubicBezTo>
                      <a:pt x="8" y="0"/>
                      <a:pt x="0" y="7"/>
                      <a:pt x="4" y="2"/>
                    </a:cubicBezTo>
                    <a:cubicBezTo>
                      <a:pt x="2" y="3"/>
                      <a:pt x="2" y="4"/>
                      <a:pt x="2"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4" name="Freeform 73"/>
              <p:cNvSpPr/>
              <p:nvPr/>
            </p:nvSpPr>
            <p:spPr bwMode="auto">
              <a:xfrm>
                <a:off x="4381" y="2247"/>
                <a:ext cx="2" cy="4"/>
              </a:xfrm>
              <a:custGeom>
                <a:avLst/>
                <a:gdLst>
                  <a:gd name="T0" fmla="*/ 0 w 1"/>
                  <a:gd name="T1" fmla="*/ 1 h 2"/>
                  <a:gd name="T2" fmla="*/ 1 w 1"/>
                  <a:gd name="T3" fmla="*/ 0 h 2"/>
                  <a:gd name="T4" fmla="*/ 0 w 1"/>
                  <a:gd name="T5" fmla="*/ 1 h 2"/>
                </a:gdLst>
                <a:ahLst/>
                <a:cxnLst>
                  <a:cxn ang="0">
                    <a:pos x="T0" y="T1"/>
                  </a:cxn>
                  <a:cxn ang="0">
                    <a:pos x="T2" y="T3"/>
                  </a:cxn>
                  <a:cxn ang="0">
                    <a:pos x="T4" y="T5"/>
                  </a:cxn>
                </a:cxnLst>
                <a:rect l="0" t="0" r="r" b="b"/>
                <a:pathLst>
                  <a:path w="1" h="2">
                    <a:moveTo>
                      <a:pt x="0" y="1"/>
                    </a:moveTo>
                    <a:cubicBezTo>
                      <a:pt x="0" y="2"/>
                      <a:pt x="0" y="0"/>
                      <a:pt x="1" y="0"/>
                    </a:cubicBezTo>
                    <a:cubicBezTo>
                      <a:pt x="1" y="0"/>
                      <a:pt x="1"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5" name="Freeform 74"/>
              <p:cNvSpPr/>
              <p:nvPr/>
            </p:nvSpPr>
            <p:spPr bwMode="auto">
              <a:xfrm>
                <a:off x="4381" y="2247"/>
                <a:ext cx="2" cy="6"/>
              </a:xfrm>
              <a:custGeom>
                <a:avLst/>
                <a:gdLst>
                  <a:gd name="T0" fmla="*/ 1 w 1"/>
                  <a:gd name="T1" fmla="*/ 0 h 3"/>
                  <a:gd name="T2" fmla="*/ 0 w 1"/>
                  <a:gd name="T3" fmla="*/ 3 h 3"/>
                  <a:gd name="T4" fmla="*/ 1 w 1"/>
                  <a:gd name="T5" fmla="*/ 0 h 3"/>
                </a:gdLst>
                <a:ahLst/>
                <a:cxnLst>
                  <a:cxn ang="0">
                    <a:pos x="T0" y="T1"/>
                  </a:cxn>
                  <a:cxn ang="0">
                    <a:pos x="T2" y="T3"/>
                  </a:cxn>
                  <a:cxn ang="0">
                    <a:pos x="T4" y="T5"/>
                  </a:cxn>
                </a:cxnLst>
                <a:rect l="0" t="0" r="r" b="b"/>
                <a:pathLst>
                  <a:path w="1" h="3">
                    <a:moveTo>
                      <a:pt x="1" y="0"/>
                    </a:moveTo>
                    <a:cubicBezTo>
                      <a:pt x="0" y="3"/>
                      <a:pt x="0" y="3"/>
                      <a:pt x="0" y="3"/>
                    </a:cubicBezTo>
                    <a:cubicBezTo>
                      <a:pt x="1" y="2"/>
                      <a:pt x="1"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6" name="Freeform 75"/>
              <p:cNvSpPr/>
              <p:nvPr/>
            </p:nvSpPr>
            <p:spPr bwMode="auto">
              <a:xfrm>
                <a:off x="3914" y="15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7" name="Freeform 76"/>
              <p:cNvSpPr/>
              <p:nvPr/>
            </p:nvSpPr>
            <p:spPr bwMode="auto">
              <a:xfrm>
                <a:off x="3317" y="1492"/>
                <a:ext cx="1064" cy="1219"/>
              </a:xfrm>
              <a:custGeom>
                <a:avLst/>
                <a:gdLst>
                  <a:gd name="T0" fmla="*/ 307 w 501"/>
                  <a:gd name="T1" fmla="*/ 7 h 575"/>
                  <a:gd name="T2" fmla="*/ 204 w 501"/>
                  <a:gd name="T3" fmla="*/ 13 h 575"/>
                  <a:gd name="T4" fmla="*/ 130 w 501"/>
                  <a:gd name="T5" fmla="*/ 42 h 575"/>
                  <a:gd name="T6" fmla="*/ 23 w 501"/>
                  <a:gd name="T7" fmla="*/ 152 h 575"/>
                  <a:gd name="T8" fmla="*/ 0 w 501"/>
                  <a:gd name="T9" fmla="*/ 247 h 575"/>
                  <a:gd name="T10" fmla="*/ 50 w 501"/>
                  <a:gd name="T11" fmla="*/ 385 h 575"/>
                  <a:gd name="T12" fmla="*/ 111 w 501"/>
                  <a:gd name="T13" fmla="*/ 430 h 575"/>
                  <a:gd name="T14" fmla="*/ 184 w 501"/>
                  <a:gd name="T15" fmla="*/ 490 h 575"/>
                  <a:gd name="T16" fmla="*/ 202 w 501"/>
                  <a:gd name="T17" fmla="*/ 528 h 575"/>
                  <a:gd name="T18" fmla="*/ 213 w 501"/>
                  <a:gd name="T19" fmla="*/ 562 h 575"/>
                  <a:gd name="T20" fmla="*/ 214 w 501"/>
                  <a:gd name="T21" fmla="*/ 567 h 575"/>
                  <a:gd name="T22" fmla="*/ 211 w 501"/>
                  <a:gd name="T23" fmla="*/ 536 h 575"/>
                  <a:gd name="T24" fmla="*/ 199 w 501"/>
                  <a:gd name="T25" fmla="*/ 494 h 575"/>
                  <a:gd name="T26" fmla="*/ 165 w 501"/>
                  <a:gd name="T27" fmla="*/ 454 h 575"/>
                  <a:gd name="T28" fmla="*/ 164 w 501"/>
                  <a:gd name="T29" fmla="*/ 451 h 575"/>
                  <a:gd name="T30" fmla="*/ 135 w 501"/>
                  <a:gd name="T31" fmla="*/ 430 h 575"/>
                  <a:gd name="T32" fmla="*/ 134 w 501"/>
                  <a:gd name="T33" fmla="*/ 428 h 575"/>
                  <a:gd name="T34" fmla="*/ 125 w 501"/>
                  <a:gd name="T35" fmla="*/ 419 h 575"/>
                  <a:gd name="T36" fmla="*/ 97 w 501"/>
                  <a:gd name="T37" fmla="*/ 407 h 575"/>
                  <a:gd name="T38" fmla="*/ 85 w 501"/>
                  <a:gd name="T39" fmla="*/ 394 h 575"/>
                  <a:gd name="T40" fmla="*/ 77 w 501"/>
                  <a:gd name="T41" fmla="*/ 384 h 575"/>
                  <a:gd name="T42" fmla="*/ 63 w 501"/>
                  <a:gd name="T43" fmla="*/ 368 h 575"/>
                  <a:gd name="T44" fmla="*/ 49 w 501"/>
                  <a:gd name="T45" fmla="*/ 353 h 575"/>
                  <a:gd name="T46" fmla="*/ 40 w 501"/>
                  <a:gd name="T47" fmla="*/ 338 h 575"/>
                  <a:gd name="T48" fmla="*/ 25 w 501"/>
                  <a:gd name="T49" fmla="*/ 323 h 575"/>
                  <a:gd name="T50" fmla="*/ 29 w 501"/>
                  <a:gd name="T51" fmla="*/ 315 h 575"/>
                  <a:gd name="T52" fmla="*/ 21 w 501"/>
                  <a:gd name="T53" fmla="*/ 247 h 575"/>
                  <a:gd name="T54" fmla="*/ 23 w 501"/>
                  <a:gd name="T55" fmla="*/ 221 h 575"/>
                  <a:gd name="T56" fmla="*/ 26 w 501"/>
                  <a:gd name="T57" fmla="*/ 191 h 575"/>
                  <a:gd name="T58" fmla="*/ 56 w 501"/>
                  <a:gd name="T59" fmla="*/ 133 h 575"/>
                  <a:gd name="T60" fmla="*/ 74 w 501"/>
                  <a:gd name="T61" fmla="*/ 107 h 575"/>
                  <a:gd name="T62" fmla="*/ 84 w 501"/>
                  <a:gd name="T63" fmla="*/ 99 h 575"/>
                  <a:gd name="T64" fmla="*/ 90 w 501"/>
                  <a:gd name="T65" fmla="*/ 91 h 575"/>
                  <a:gd name="T66" fmla="*/ 110 w 501"/>
                  <a:gd name="T67" fmla="*/ 80 h 575"/>
                  <a:gd name="T68" fmla="*/ 129 w 501"/>
                  <a:gd name="T69" fmla="*/ 65 h 575"/>
                  <a:gd name="T70" fmla="*/ 182 w 501"/>
                  <a:gd name="T71" fmla="*/ 36 h 575"/>
                  <a:gd name="T72" fmla="*/ 211 w 501"/>
                  <a:gd name="T73" fmla="*/ 29 h 575"/>
                  <a:gd name="T74" fmla="*/ 253 w 501"/>
                  <a:gd name="T75" fmla="*/ 19 h 575"/>
                  <a:gd name="T76" fmla="*/ 281 w 501"/>
                  <a:gd name="T77" fmla="*/ 19 h 575"/>
                  <a:gd name="T78" fmla="*/ 284 w 501"/>
                  <a:gd name="T79" fmla="*/ 19 h 575"/>
                  <a:gd name="T80" fmla="*/ 320 w 501"/>
                  <a:gd name="T81" fmla="*/ 24 h 575"/>
                  <a:gd name="T82" fmla="*/ 369 w 501"/>
                  <a:gd name="T83" fmla="*/ 42 h 575"/>
                  <a:gd name="T84" fmla="*/ 388 w 501"/>
                  <a:gd name="T85" fmla="*/ 53 h 575"/>
                  <a:gd name="T86" fmla="*/ 407 w 501"/>
                  <a:gd name="T87" fmla="*/ 71 h 575"/>
                  <a:gd name="T88" fmla="*/ 435 w 501"/>
                  <a:gd name="T89" fmla="*/ 107 h 575"/>
                  <a:gd name="T90" fmla="*/ 462 w 501"/>
                  <a:gd name="T91" fmla="*/ 154 h 575"/>
                  <a:gd name="T92" fmla="*/ 471 w 501"/>
                  <a:gd name="T93" fmla="*/ 184 h 575"/>
                  <a:gd name="T94" fmla="*/ 464 w 501"/>
                  <a:gd name="T95" fmla="*/ 279 h 575"/>
                  <a:gd name="T96" fmla="*/ 451 w 501"/>
                  <a:gd name="T97" fmla="*/ 307 h 575"/>
                  <a:gd name="T98" fmla="*/ 395 w 501"/>
                  <a:gd name="T99" fmla="*/ 377 h 575"/>
                  <a:gd name="T100" fmla="*/ 368 w 501"/>
                  <a:gd name="T101" fmla="*/ 412 h 575"/>
                  <a:gd name="T102" fmla="*/ 363 w 501"/>
                  <a:gd name="T103" fmla="*/ 573 h 575"/>
                  <a:gd name="T104" fmla="*/ 446 w 501"/>
                  <a:gd name="T105" fmla="*/ 342 h 575"/>
                  <a:gd name="T106" fmla="*/ 463 w 501"/>
                  <a:gd name="T107" fmla="*/ 11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1" h="575">
                    <a:moveTo>
                      <a:pt x="463" y="118"/>
                    </a:moveTo>
                    <a:cubicBezTo>
                      <a:pt x="439" y="74"/>
                      <a:pt x="402" y="38"/>
                      <a:pt x="355" y="17"/>
                    </a:cubicBezTo>
                    <a:cubicBezTo>
                      <a:pt x="347" y="17"/>
                      <a:pt x="337" y="12"/>
                      <a:pt x="328" y="12"/>
                    </a:cubicBezTo>
                    <a:cubicBezTo>
                      <a:pt x="328" y="11"/>
                      <a:pt x="328" y="11"/>
                      <a:pt x="328" y="11"/>
                    </a:cubicBezTo>
                    <a:cubicBezTo>
                      <a:pt x="320" y="11"/>
                      <a:pt x="319" y="8"/>
                      <a:pt x="310" y="5"/>
                    </a:cubicBezTo>
                    <a:cubicBezTo>
                      <a:pt x="309" y="7"/>
                      <a:pt x="306" y="5"/>
                      <a:pt x="307" y="7"/>
                    </a:cubicBezTo>
                    <a:cubicBezTo>
                      <a:pt x="303" y="8"/>
                      <a:pt x="301" y="3"/>
                      <a:pt x="296" y="4"/>
                    </a:cubicBezTo>
                    <a:cubicBezTo>
                      <a:pt x="296" y="3"/>
                      <a:pt x="296" y="5"/>
                      <a:pt x="295" y="4"/>
                    </a:cubicBezTo>
                    <a:cubicBezTo>
                      <a:pt x="282" y="5"/>
                      <a:pt x="298" y="3"/>
                      <a:pt x="282" y="0"/>
                    </a:cubicBezTo>
                    <a:cubicBezTo>
                      <a:pt x="259" y="0"/>
                      <a:pt x="236" y="5"/>
                      <a:pt x="215" y="9"/>
                    </a:cubicBezTo>
                    <a:cubicBezTo>
                      <a:pt x="216" y="9"/>
                      <a:pt x="217" y="10"/>
                      <a:pt x="215" y="11"/>
                    </a:cubicBezTo>
                    <a:cubicBezTo>
                      <a:pt x="212" y="8"/>
                      <a:pt x="208" y="13"/>
                      <a:pt x="204" y="13"/>
                    </a:cubicBezTo>
                    <a:cubicBezTo>
                      <a:pt x="204" y="12"/>
                      <a:pt x="206" y="12"/>
                      <a:pt x="207" y="11"/>
                    </a:cubicBezTo>
                    <a:cubicBezTo>
                      <a:pt x="197" y="13"/>
                      <a:pt x="190" y="17"/>
                      <a:pt x="181" y="19"/>
                    </a:cubicBezTo>
                    <a:cubicBezTo>
                      <a:pt x="173" y="24"/>
                      <a:pt x="163" y="25"/>
                      <a:pt x="158" y="29"/>
                    </a:cubicBezTo>
                    <a:cubicBezTo>
                      <a:pt x="159" y="27"/>
                      <a:pt x="154" y="30"/>
                      <a:pt x="152" y="30"/>
                    </a:cubicBezTo>
                    <a:cubicBezTo>
                      <a:pt x="148" y="37"/>
                      <a:pt x="136" y="37"/>
                      <a:pt x="131" y="43"/>
                    </a:cubicBezTo>
                    <a:cubicBezTo>
                      <a:pt x="130" y="42"/>
                      <a:pt x="130" y="42"/>
                      <a:pt x="130" y="42"/>
                    </a:cubicBezTo>
                    <a:cubicBezTo>
                      <a:pt x="110" y="54"/>
                      <a:pt x="88" y="68"/>
                      <a:pt x="70" y="87"/>
                    </a:cubicBezTo>
                    <a:cubicBezTo>
                      <a:pt x="59" y="96"/>
                      <a:pt x="48" y="108"/>
                      <a:pt x="39" y="121"/>
                    </a:cubicBezTo>
                    <a:cubicBezTo>
                      <a:pt x="38" y="123"/>
                      <a:pt x="40" y="122"/>
                      <a:pt x="39" y="124"/>
                    </a:cubicBezTo>
                    <a:cubicBezTo>
                      <a:pt x="37" y="127"/>
                      <a:pt x="38" y="123"/>
                      <a:pt x="37" y="124"/>
                    </a:cubicBezTo>
                    <a:cubicBezTo>
                      <a:pt x="34" y="132"/>
                      <a:pt x="28" y="140"/>
                      <a:pt x="23" y="148"/>
                    </a:cubicBezTo>
                    <a:cubicBezTo>
                      <a:pt x="23" y="150"/>
                      <a:pt x="22" y="152"/>
                      <a:pt x="23" y="152"/>
                    </a:cubicBezTo>
                    <a:cubicBezTo>
                      <a:pt x="17" y="161"/>
                      <a:pt x="14" y="176"/>
                      <a:pt x="9" y="185"/>
                    </a:cubicBezTo>
                    <a:cubicBezTo>
                      <a:pt x="14" y="183"/>
                      <a:pt x="10" y="192"/>
                      <a:pt x="10" y="196"/>
                    </a:cubicBezTo>
                    <a:cubicBezTo>
                      <a:pt x="9" y="198"/>
                      <a:pt x="8" y="198"/>
                      <a:pt x="8" y="197"/>
                    </a:cubicBezTo>
                    <a:cubicBezTo>
                      <a:pt x="6" y="205"/>
                      <a:pt x="5" y="209"/>
                      <a:pt x="3" y="219"/>
                    </a:cubicBezTo>
                    <a:cubicBezTo>
                      <a:pt x="2" y="223"/>
                      <a:pt x="4" y="225"/>
                      <a:pt x="3" y="230"/>
                    </a:cubicBezTo>
                    <a:cubicBezTo>
                      <a:pt x="0" y="233"/>
                      <a:pt x="1" y="241"/>
                      <a:pt x="0" y="247"/>
                    </a:cubicBezTo>
                    <a:cubicBezTo>
                      <a:pt x="2" y="245"/>
                      <a:pt x="4" y="252"/>
                      <a:pt x="3" y="257"/>
                    </a:cubicBezTo>
                    <a:cubicBezTo>
                      <a:pt x="0" y="256"/>
                      <a:pt x="0" y="256"/>
                      <a:pt x="0" y="256"/>
                    </a:cubicBezTo>
                    <a:cubicBezTo>
                      <a:pt x="1" y="272"/>
                      <a:pt x="0" y="297"/>
                      <a:pt x="9" y="316"/>
                    </a:cubicBezTo>
                    <a:cubicBezTo>
                      <a:pt x="8" y="318"/>
                      <a:pt x="8" y="318"/>
                      <a:pt x="8" y="318"/>
                    </a:cubicBezTo>
                    <a:cubicBezTo>
                      <a:pt x="17" y="337"/>
                      <a:pt x="25" y="356"/>
                      <a:pt x="39" y="370"/>
                    </a:cubicBezTo>
                    <a:cubicBezTo>
                      <a:pt x="42" y="375"/>
                      <a:pt x="47" y="381"/>
                      <a:pt x="50" y="385"/>
                    </a:cubicBezTo>
                    <a:cubicBezTo>
                      <a:pt x="56" y="390"/>
                      <a:pt x="58" y="391"/>
                      <a:pt x="63" y="393"/>
                    </a:cubicBezTo>
                    <a:cubicBezTo>
                      <a:pt x="65" y="395"/>
                      <a:pt x="65" y="397"/>
                      <a:pt x="65" y="398"/>
                    </a:cubicBezTo>
                    <a:cubicBezTo>
                      <a:pt x="71" y="405"/>
                      <a:pt x="76" y="411"/>
                      <a:pt x="83" y="414"/>
                    </a:cubicBezTo>
                    <a:cubicBezTo>
                      <a:pt x="83" y="415"/>
                      <a:pt x="83" y="415"/>
                      <a:pt x="83" y="415"/>
                    </a:cubicBezTo>
                    <a:cubicBezTo>
                      <a:pt x="89" y="419"/>
                      <a:pt x="98" y="423"/>
                      <a:pt x="104" y="429"/>
                    </a:cubicBezTo>
                    <a:cubicBezTo>
                      <a:pt x="106" y="429"/>
                      <a:pt x="113" y="433"/>
                      <a:pt x="111" y="430"/>
                    </a:cubicBezTo>
                    <a:cubicBezTo>
                      <a:pt x="114" y="431"/>
                      <a:pt x="111" y="433"/>
                      <a:pt x="115" y="433"/>
                    </a:cubicBezTo>
                    <a:cubicBezTo>
                      <a:pt x="111" y="433"/>
                      <a:pt x="111" y="433"/>
                      <a:pt x="111" y="433"/>
                    </a:cubicBezTo>
                    <a:cubicBezTo>
                      <a:pt x="125" y="443"/>
                      <a:pt x="138" y="450"/>
                      <a:pt x="152" y="459"/>
                    </a:cubicBezTo>
                    <a:cubicBezTo>
                      <a:pt x="154" y="464"/>
                      <a:pt x="165" y="469"/>
                      <a:pt x="170" y="476"/>
                    </a:cubicBezTo>
                    <a:cubicBezTo>
                      <a:pt x="175" y="479"/>
                      <a:pt x="180" y="487"/>
                      <a:pt x="185" y="489"/>
                    </a:cubicBezTo>
                    <a:cubicBezTo>
                      <a:pt x="184" y="490"/>
                      <a:pt x="184" y="490"/>
                      <a:pt x="184" y="490"/>
                    </a:cubicBezTo>
                    <a:cubicBezTo>
                      <a:pt x="188" y="495"/>
                      <a:pt x="194" y="503"/>
                      <a:pt x="196" y="512"/>
                    </a:cubicBezTo>
                    <a:cubicBezTo>
                      <a:pt x="198" y="518"/>
                      <a:pt x="200" y="517"/>
                      <a:pt x="202" y="521"/>
                    </a:cubicBezTo>
                    <a:cubicBezTo>
                      <a:pt x="201" y="521"/>
                      <a:pt x="201" y="521"/>
                      <a:pt x="201" y="521"/>
                    </a:cubicBezTo>
                    <a:cubicBezTo>
                      <a:pt x="203" y="525"/>
                      <a:pt x="206" y="526"/>
                      <a:pt x="207" y="528"/>
                    </a:cubicBezTo>
                    <a:cubicBezTo>
                      <a:pt x="207" y="532"/>
                      <a:pt x="208" y="532"/>
                      <a:pt x="208" y="536"/>
                    </a:cubicBezTo>
                    <a:cubicBezTo>
                      <a:pt x="207" y="532"/>
                      <a:pt x="205" y="530"/>
                      <a:pt x="202" y="528"/>
                    </a:cubicBezTo>
                    <a:cubicBezTo>
                      <a:pt x="203" y="534"/>
                      <a:pt x="207" y="539"/>
                      <a:pt x="206" y="543"/>
                    </a:cubicBezTo>
                    <a:cubicBezTo>
                      <a:pt x="207" y="547"/>
                      <a:pt x="207" y="551"/>
                      <a:pt x="209" y="551"/>
                    </a:cubicBezTo>
                    <a:cubicBezTo>
                      <a:pt x="209" y="552"/>
                      <a:pt x="208" y="555"/>
                      <a:pt x="207" y="552"/>
                    </a:cubicBezTo>
                    <a:cubicBezTo>
                      <a:pt x="208" y="556"/>
                      <a:pt x="208" y="558"/>
                      <a:pt x="209" y="560"/>
                    </a:cubicBezTo>
                    <a:cubicBezTo>
                      <a:pt x="209" y="560"/>
                      <a:pt x="209" y="559"/>
                      <a:pt x="209" y="558"/>
                    </a:cubicBezTo>
                    <a:cubicBezTo>
                      <a:pt x="211" y="560"/>
                      <a:pt x="211" y="563"/>
                      <a:pt x="213" y="562"/>
                    </a:cubicBezTo>
                    <a:cubicBezTo>
                      <a:pt x="212" y="561"/>
                      <a:pt x="212" y="560"/>
                      <a:pt x="212" y="558"/>
                    </a:cubicBezTo>
                    <a:cubicBezTo>
                      <a:pt x="213" y="559"/>
                      <a:pt x="214" y="565"/>
                      <a:pt x="213" y="567"/>
                    </a:cubicBezTo>
                    <a:cubicBezTo>
                      <a:pt x="212" y="569"/>
                      <a:pt x="210" y="563"/>
                      <a:pt x="210" y="566"/>
                    </a:cubicBezTo>
                    <a:cubicBezTo>
                      <a:pt x="213" y="575"/>
                      <a:pt x="213" y="575"/>
                      <a:pt x="213" y="575"/>
                    </a:cubicBezTo>
                    <a:cubicBezTo>
                      <a:pt x="213" y="573"/>
                      <a:pt x="214" y="570"/>
                      <a:pt x="215" y="571"/>
                    </a:cubicBezTo>
                    <a:cubicBezTo>
                      <a:pt x="214" y="567"/>
                      <a:pt x="214" y="567"/>
                      <a:pt x="214" y="567"/>
                    </a:cubicBezTo>
                    <a:cubicBezTo>
                      <a:pt x="215" y="567"/>
                      <a:pt x="215" y="567"/>
                      <a:pt x="215" y="567"/>
                    </a:cubicBezTo>
                    <a:cubicBezTo>
                      <a:pt x="214" y="560"/>
                      <a:pt x="215" y="555"/>
                      <a:pt x="214" y="548"/>
                    </a:cubicBezTo>
                    <a:cubicBezTo>
                      <a:pt x="212" y="551"/>
                      <a:pt x="212" y="551"/>
                      <a:pt x="212" y="551"/>
                    </a:cubicBezTo>
                    <a:cubicBezTo>
                      <a:pt x="212" y="547"/>
                      <a:pt x="209" y="543"/>
                      <a:pt x="210" y="539"/>
                    </a:cubicBezTo>
                    <a:cubicBezTo>
                      <a:pt x="211" y="541"/>
                      <a:pt x="211" y="539"/>
                      <a:pt x="212" y="539"/>
                    </a:cubicBezTo>
                    <a:cubicBezTo>
                      <a:pt x="212" y="538"/>
                      <a:pt x="211" y="537"/>
                      <a:pt x="211" y="536"/>
                    </a:cubicBezTo>
                    <a:cubicBezTo>
                      <a:pt x="214" y="538"/>
                      <a:pt x="214" y="538"/>
                      <a:pt x="214" y="538"/>
                    </a:cubicBezTo>
                    <a:cubicBezTo>
                      <a:pt x="210" y="536"/>
                      <a:pt x="210" y="526"/>
                      <a:pt x="210" y="525"/>
                    </a:cubicBezTo>
                    <a:cubicBezTo>
                      <a:pt x="210" y="525"/>
                      <a:pt x="210" y="525"/>
                      <a:pt x="210" y="525"/>
                    </a:cubicBezTo>
                    <a:cubicBezTo>
                      <a:pt x="209" y="519"/>
                      <a:pt x="209" y="527"/>
                      <a:pt x="208" y="523"/>
                    </a:cubicBezTo>
                    <a:cubicBezTo>
                      <a:pt x="207" y="519"/>
                      <a:pt x="210" y="520"/>
                      <a:pt x="210" y="517"/>
                    </a:cubicBezTo>
                    <a:cubicBezTo>
                      <a:pt x="207" y="511"/>
                      <a:pt x="202" y="501"/>
                      <a:pt x="199" y="494"/>
                    </a:cubicBezTo>
                    <a:cubicBezTo>
                      <a:pt x="196" y="489"/>
                      <a:pt x="191" y="484"/>
                      <a:pt x="186" y="481"/>
                    </a:cubicBezTo>
                    <a:cubicBezTo>
                      <a:pt x="183" y="477"/>
                      <a:pt x="189" y="480"/>
                      <a:pt x="184" y="476"/>
                    </a:cubicBezTo>
                    <a:cubicBezTo>
                      <a:pt x="186" y="476"/>
                      <a:pt x="186" y="475"/>
                      <a:pt x="186" y="474"/>
                    </a:cubicBezTo>
                    <a:cubicBezTo>
                      <a:pt x="185" y="474"/>
                      <a:pt x="179" y="467"/>
                      <a:pt x="181" y="471"/>
                    </a:cubicBezTo>
                    <a:cubicBezTo>
                      <a:pt x="176" y="466"/>
                      <a:pt x="169" y="460"/>
                      <a:pt x="163" y="455"/>
                    </a:cubicBezTo>
                    <a:cubicBezTo>
                      <a:pt x="165" y="457"/>
                      <a:pt x="167" y="456"/>
                      <a:pt x="165" y="454"/>
                    </a:cubicBezTo>
                    <a:cubicBezTo>
                      <a:pt x="162" y="453"/>
                      <a:pt x="156" y="450"/>
                      <a:pt x="151" y="445"/>
                    </a:cubicBezTo>
                    <a:cubicBezTo>
                      <a:pt x="150" y="447"/>
                      <a:pt x="152" y="448"/>
                      <a:pt x="150" y="449"/>
                    </a:cubicBezTo>
                    <a:cubicBezTo>
                      <a:pt x="149" y="449"/>
                      <a:pt x="147" y="449"/>
                      <a:pt x="146" y="447"/>
                    </a:cubicBezTo>
                    <a:cubicBezTo>
                      <a:pt x="147" y="445"/>
                      <a:pt x="148" y="443"/>
                      <a:pt x="144" y="440"/>
                    </a:cubicBezTo>
                    <a:cubicBezTo>
                      <a:pt x="146" y="438"/>
                      <a:pt x="152" y="446"/>
                      <a:pt x="151" y="442"/>
                    </a:cubicBezTo>
                    <a:cubicBezTo>
                      <a:pt x="154" y="442"/>
                      <a:pt x="163" y="448"/>
                      <a:pt x="164" y="451"/>
                    </a:cubicBezTo>
                    <a:cubicBezTo>
                      <a:pt x="170" y="452"/>
                      <a:pt x="161" y="448"/>
                      <a:pt x="163" y="447"/>
                    </a:cubicBezTo>
                    <a:cubicBezTo>
                      <a:pt x="159" y="444"/>
                      <a:pt x="157" y="444"/>
                      <a:pt x="151" y="440"/>
                    </a:cubicBezTo>
                    <a:cubicBezTo>
                      <a:pt x="150" y="440"/>
                      <a:pt x="152" y="442"/>
                      <a:pt x="148" y="441"/>
                    </a:cubicBezTo>
                    <a:cubicBezTo>
                      <a:pt x="142" y="439"/>
                      <a:pt x="143" y="435"/>
                      <a:pt x="141" y="434"/>
                    </a:cubicBezTo>
                    <a:cubicBezTo>
                      <a:pt x="144" y="435"/>
                      <a:pt x="144" y="435"/>
                      <a:pt x="144" y="435"/>
                    </a:cubicBezTo>
                    <a:cubicBezTo>
                      <a:pt x="141" y="432"/>
                      <a:pt x="139" y="432"/>
                      <a:pt x="135" y="430"/>
                    </a:cubicBezTo>
                    <a:cubicBezTo>
                      <a:pt x="136" y="426"/>
                      <a:pt x="142" y="434"/>
                      <a:pt x="144" y="433"/>
                    </a:cubicBezTo>
                    <a:cubicBezTo>
                      <a:pt x="143" y="429"/>
                      <a:pt x="143" y="429"/>
                      <a:pt x="143" y="429"/>
                    </a:cubicBezTo>
                    <a:cubicBezTo>
                      <a:pt x="137" y="425"/>
                      <a:pt x="140" y="430"/>
                      <a:pt x="134" y="425"/>
                    </a:cubicBezTo>
                    <a:cubicBezTo>
                      <a:pt x="135" y="425"/>
                      <a:pt x="135" y="425"/>
                      <a:pt x="135" y="425"/>
                    </a:cubicBezTo>
                    <a:cubicBezTo>
                      <a:pt x="131" y="423"/>
                      <a:pt x="131" y="423"/>
                      <a:pt x="131" y="423"/>
                    </a:cubicBezTo>
                    <a:cubicBezTo>
                      <a:pt x="131" y="424"/>
                      <a:pt x="130" y="426"/>
                      <a:pt x="134" y="428"/>
                    </a:cubicBezTo>
                    <a:cubicBezTo>
                      <a:pt x="130" y="429"/>
                      <a:pt x="131" y="427"/>
                      <a:pt x="125" y="424"/>
                    </a:cubicBezTo>
                    <a:cubicBezTo>
                      <a:pt x="122" y="424"/>
                      <a:pt x="127" y="425"/>
                      <a:pt x="126" y="427"/>
                    </a:cubicBezTo>
                    <a:cubicBezTo>
                      <a:pt x="126" y="428"/>
                      <a:pt x="123" y="426"/>
                      <a:pt x="120" y="425"/>
                    </a:cubicBezTo>
                    <a:cubicBezTo>
                      <a:pt x="116" y="422"/>
                      <a:pt x="119" y="421"/>
                      <a:pt x="118" y="419"/>
                    </a:cubicBezTo>
                    <a:cubicBezTo>
                      <a:pt x="119" y="420"/>
                      <a:pt x="122" y="422"/>
                      <a:pt x="121" y="422"/>
                    </a:cubicBezTo>
                    <a:cubicBezTo>
                      <a:pt x="127" y="424"/>
                      <a:pt x="121" y="418"/>
                      <a:pt x="125" y="419"/>
                    </a:cubicBezTo>
                    <a:cubicBezTo>
                      <a:pt x="122" y="415"/>
                      <a:pt x="121" y="417"/>
                      <a:pt x="118" y="416"/>
                    </a:cubicBezTo>
                    <a:cubicBezTo>
                      <a:pt x="119" y="417"/>
                      <a:pt x="117" y="418"/>
                      <a:pt x="117" y="419"/>
                    </a:cubicBezTo>
                    <a:cubicBezTo>
                      <a:pt x="108" y="418"/>
                      <a:pt x="115" y="413"/>
                      <a:pt x="108" y="409"/>
                    </a:cubicBezTo>
                    <a:cubicBezTo>
                      <a:pt x="108" y="413"/>
                      <a:pt x="98" y="407"/>
                      <a:pt x="100" y="413"/>
                    </a:cubicBezTo>
                    <a:cubicBezTo>
                      <a:pt x="98" y="412"/>
                      <a:pt x="96" y="411"/>
                      <a:pt x="95" y="410"/>
                    </a:cubicBezTo>
                    <a:cubicBezTo>
                      <a:pt x="98" y="409"/>
                      <a:pt x="93" y="407"/>
                      <a:pt x="97" y="407"/>
                    </a:cubicBezTo>
                    <a:cubicBezTo>
                      <a:pt x="95" y="405"/>
                      <a:pt x="95" y="405"/>
                      <a:pt x="95" y="405"/>
                    </a:cubicBezTo>
                    <a:cubicBezTo>
                      <a:pt x="100" y="406"/>
                      <a:pt x="100" y="406"/>
                      <a:pt x="100" y="406"/>
                    </a:cubicBezTo>
                    <a:cubicBezTo>
                      <a:pt x="98" y="403"/>
                      <a:pt x="95" y="399"/>
                      <a:pt x="94" y="397"/>
                    </a:cubicBezTo>
                    <a:cubicBezTo>
                      <a:pt x="91" y="395"/>
                      <a:pt x="94" y="399"/>
                      <a:pt x="90" y="397"/>
                    </a:cubicBezTo>
                    <a:cubicBezTo>
                      <a:pt x="92" y="397"/>
                      <a:pt x="91" y="394"/>
                      <a:pt x="89" y="393"/>
                    </a:cubicBezTo>
                    <a:cubicBezTo>
                      <a:pt x="92" y="396"/>
                      <a:pt x="87" y="395"/>
                      <a:pt x="85" y="394"/>
                    </a:cubicBezTo>
                    <a:cubicBezTo>
                      <a:pt x="82" y="392"/>
                      <a:pt x="81" y="388"/>
                      <a:pt x="81" y="388"/>
                    </a:cubicBezTo>
                    <a:cubicBezTo>
                      <a:pt x="86" y="389"/>
                      <a:pt x="86" y="389"/>
                      <a:pt x="86" y="389"/>
                    </a:cubicBezTo>
                    <a:cubicBezTo>
                      <a:pt x="82" y="388"/>
                      <a:pt x="85" y="388"/>
                      <a:pt x="82" y="386"/>
                    </a:cubicBezTo>
                    <a:cubicBezTo>
                      <a:pt x="81" y="386"/>
                      <a:pt x="78" y="386"/>
                      <a:pt x="77" y="387"/>
                    </a:cubicBezTo>
                    <a:cubicBezTo>
                      <a:pt x="75" y="385"/>
                      <a:pt x="74" y="383"/>
                      <a:pt x="73" y="383"/>
                    </a:cubicBezTo>
                    <a:cubicBezTo>
                      <a:pt x="77" y="384"/>
                      <a:pt x="77" y="384"/>
                      <a:pt x="77" y="384"/>
                    </a:cubicBezTo>
                    <a:cubicBezTo>
                      <a:pt x="73" y="381"/>
                      <a:pt x="79" y="381"/>
                      <a:pt x="74" y="378"/>
                    </a:cubicBezTo>
                    <a:cubicBezTo>
                      <a:pt x="72" y="378"/>
                      <a:pt x="72" y="378"/>
                      <a:pt x="72" y="378"/>
                    </a:cubicBezTo>
                    <a:cubicBezTo>
                      <a:pt x="72" y="377"/>
                      <a:pt x="72" y="376"/>
                      <a:pt x="73" y="377"/>
                    </a:cubicBezTo>
                    <a:cubicBezTo>
                      <a:pt x="71" y="377"/>
                      <a:pt x="69" y="375"/>
                      <a:pt x="68" y="374"/>
                    </a:cubicBezTo>
                    <a:cubicBezTo>
                      <a:pt x="69" y="373"/>
                      <a:pt x="69" y="373"/>
                      <a:pt x="69" y="373"/>
                    </a:cubicBezTo>
                    <a:cubicBezTo>
                      <a:pt x="67" y="372"/>
                      <a:pt x="63" y="371"/>
                      <a:pt x="63" y="368"/>
                    </a:cubicBezTo>
                    <a:cubicBezTo>
                      <a:pt x="62" y="371"/>
                      <a:pt x="65" y="370"/>
                      <a:pt x="66" y="373"/>
                    </a:cubicBezTo>
                    <a:cubicBezTo>
                      <a:pt x="66" y="377"/>
                      <a:pt x="62" y="372"/>
                      <a:pt x="62" y="371"/>
                    </a:cubicBezTo>
                    <a:cubicBezTo>
                      <a:pt x="64" y="370"/>
                      <a:pt x="58" y="367"/>
                      <a:pt x="56" y="364"/>
                    </a:cubicBezTo>
                    <a:cubicBezTo>
                      <a:pt x="56" y="363"/>
                      <a:pt x="55" y="361"/>
                      <a:pt x="55" y="360"/>
                    </a:cubicBezTo>
                    <a:cubicBezTo>
                      <a:pt x="53" y="360"/>
                      <a:pt x="53" y="360"/>
                      <a:pt x="53" y="360"/>
                    </a:cubicBezTo>
                    <a:cubicBezTo>
                      <a:pt x="56" y="357"/>
                      <a:pt x="49" y="356"/>
                      <a:pt x="49" y="353"/>
                    </a:cubicBezTo>
                    <a:cubicBezTo>
                      <a:pt x="50" y="354"/>
                      <a:pt x="51" y="353"/>
                      <a:pt x="51" y="351"/>
                    </a:cubicBezTo>
                    <a:cubicBezTo>
                      <a:pt x="50" y="355"/>
                      <a:pt x="45" y="349"/>
                      <a:pt x="44" y="350"/>
                    </a:cubicBezTo>
                    <a:cubicBezTo>
                      <a:pt x="42" y="345"/>
                      <a:pt x="48" y="349"/>
                      <a:pt x="48" y="347"/>
                    </a:cubicBezTo>
                    <a:cubicBezTo>
                      <a:pt x="45" y="346"/>
                      <a:pt x="46" y="341"/>
                      <a:pt x="43" y="341"/>
                    </a:cubicBezTo>
                    <a:cubicBezTo>
                      <a:pt x="44" y="345"/>
                      <a:pt x="41" y="341"/>
                      <a:pt x="40" y="341"/>
                    </a:cubicBezTo>
                    <a:cubicBezTo>
                      <a:pt x="38" y="337"/>
                      <a:pt x="41" y="341"/>
                      <a:pt x="40" y="338"/>
                    </a:cubicBezTo>
                    <a:cubicBezTo>
                      <a:pt x="39" y="336"/>
                      <a:pt x="36" y="335"/>
                      <a:pt x="37" y="338"/>
                    </a:cubicBezTo>
                    <a:cubicBezTo>
                      <a:pt x="36" y="335"/>
                      <a:pt x="32" y="333"/>
                      <a:pt x="32" y="330"/>
                    </a:cubicBezTo>
                    <a:cubicBezTo>
                      <a:pt x="33" y="328"/>
                      <a:pt x="36" y="335"/>
                      <a:pt x="36" y="333"/>
                    </a:cubicBezTo>
                    <a:cubicBezTo>
                      <a:pt x="32" y="326"/>
                      <a:pt x="30" y="331"/>
                      <a:pt x="27" y="325"/>
                    </a:cubicBezTo>
                    <a:cubicBezTo>
                      <a:pt x="27" y="328"/>
                      <a:pt x="24" y="327"/>
                      <a:pt x="22" y="324"/>
                    </a:cubicBezTo>
                    <a:cubicBezTo>
                      <a:pt x="19" y="317"/>
                      <a:pt x="24" y="327"/>
                      <a:pt x="25" y="323"/>
                    </a:cubicBezTo>
                    <a:cubicBezTo>
                      <a:pt x="23" y="321"/>
                      <a:pt x="23" y="321"/>
                      <a:pt x="23" y="321"/>
                    </a:cubicBezTo>
                    <a:cubicBezTo>
                      <a:pt x="25" y="316"/>
                      <a:pt x="31" y="327"/>
                      <a:pt x="32" y="322"/>
                    </a:cubicBezTo>
                    <a:cubicBezTo>
                      <a:pt x="30" y="320"/>
                      <a:pt x="30" y="320"/>
                      <a:pt x="30" y="320"/>
                    </a:cubicBezTo>
                    <a:cubicBezTo>
                      <a:pt x="31" y="320"/>
                      <a:pt x="32" y="321"/>
                      <a:pt x="33" y="319"/>
                    </a:cubicBezTo>
                    <a:cubicBezTo>
                      <a:pt x="30" y="319"/>
                      <a:pt x="30" y="313"/>
                      <a:pt x="29" y="312"/>
                    </a:cubicBezTo>
                    <a:cubicBezTo>
                      <a:pt x="27" y="312"/>
                      <a:pt x="30" y="315"/>
                      <a:pt x="29" y="315"/>
                    </a:cubicBezTo>
                    <a:cubicBezTo>
                      <a:pt x="27" y="312"/>
                      <a:pt x="24" y="311"/>
                      <a:pt x="24" y="306"/>
                    </a:cubicBezTo>
                    <a:cubicBezTo>
                      <a:pt x="26" y="308"/>
                      <a:pt x="26" y="304"/>
                      <a:pt x="27" y="305"/>
                    </a:cubicBezTo>
                    <a:cubicBezTo>
                      <a:pt x="27" y="303"/>
                      <a:pt x="25" y="305"/>
                      <a:pt x="25" y="301"/>
                    </a:cubicBezTo>
                    <a:cubicBezTo>
                      <a:pt x="26" y="301"/>
                      <a:pt x="26" y="301"/>
                      <a:pt x="26" y="301"/>
                    </a:cubicBezTo>
                    <a:cubicBezTo>
                      <a:pt x="23" y="289"/>
                      <a:pt x="22" y="272"/>
                      <a:pt x="18" y="260"/>
                    </a:cubicBezTo>
                    <a:cubicBezTo>
                      <a:pt x="20" y="258"/>
                      <a:pt x="20" y="254"/>
                      <a:pt x="21" y="247"/>
                    </a:cubicBezTo>
                    <a:cubicBezTo>
                      <a:pt x="21" y="250"/>
                      <a:pt x="19" y="247"/>
                      <a:pt x="19" y="246"/>
                    </a:cubicBezTo>
                    <a:cubicBezTo>
                      <a:pt x="21" y="242"/>
                      <a:pt x="21" y="242"/>
                      <a:pt x="21" y="242"/>
                    </a:cubicBezTo>
                    <a:cubicBezTo>
                      <a:pt x="23" y="239"/>
                      <a:pt x="22" y="233"/>
                      <a:pt x="21" y="230"/>
                    </a:cubicBezTo>
                    <a:cubicBezTo>
                      <a:pt x="22" y="229"/>
                      <a:pt x="22" y="229"/>
                      <a:pt x="23" y="229"/>
                    </a:cubicBezTo>
                    <a:cubicBezTo>
                      <a:pt x="24" y="225"/>
                      <a:pt x="22" y="225"/>
                      <a:pt x="22" y="224"/>
                    </a:cubicBezTo>
                    <a:cubicBezTo>
                      <a:pt x="23" y="221"/>
                      <a:pt x="23" y="221"/>
                      <a:pt x="23" y="221"/>
                    </a:cubicBezTo>
                    <a:cubicBezTo>
                      <a:pt x="22" y="221"/>
                      <a:pt x="22" y="221"/>
                      <a:pt x="22" y="221"/>
                    </a:cubicBezTo>
                    <a:cubicBezTo>
                      <a:pt x="22" y="217"/>
                      <a:pt x="23" y="213"/>
                      <a:pt x="25" y="213"/>
                    </a:cubicBezTo>
                    <a:cubicBezTo>
                      <a:pt x="25" y="212"/>
                      <a:pt x="25" y="211"/>
                      <a:pt x="24" y="212"/>
                    </a:cubicBezTo>
                    <a:cubicBezTo>
                      <a:pt x="26" y="209"/>
                      <a:pt x="28" y="200"/>
                      <a:pt x="29" y="193"/>
                    </a:cubicBezTo>
                    <a:cubicBezTo>
                      <a:pt x="28" y="196"/>
                      <a:pt x="27" y="196"/>
                      <a:pt x="26" y="196"/>
                    </a:cubicBezTo>
                    <a:cubicBezTo>
                      <a:pt x="24" y="194"/>
                      <a:pt x="27" y="194"/>
                      <a:pt x="26" y="191"/>
                    </a:cubicBezTo>
                    <a:cubicBezTo>
                      <a:pt x="27" y="192"/>
                      <a:pt x="28" y="189"/>
                      <a:pt x="28" y="192"/>
                    </a:cubicBezTo>
                    <a:cubicBezTo>
                      <a:pt x="33" y="185"/>
                      <a:pt x="36" y="173"/>
                      <a:pt x="40" y="164"/>
                    </a:cubicBezTo>
                    <a:cubicBezTo>
                      <a:pt x="40" y="162"/>
                      <a:pt x="40" y="162"/>
                      <a:pt x="39" y="161"/>
                    </a:cubicBezTo>
                    <a:cubicBezTo>
                      <a:pt x="45" y="156"/>
                      <a:pt x="47" y="148"/>
                      <a:pt x="51" y="142"/>
                    </a:cubicBezTo>
                    <a:cubicBezTo>
                      <a:pt x="49" y="143"/>
                      <a:pt x="48" y="139"/>
                      <a:pt x="50" y="136"/>
                    </a:cubicBezTo>
                    <a:cubicBezTo>
                      <a:pt x="51" y="131"/>
                      <a:pt x="53" y="136"/>
                      <a:pt x="56" y="133"/>
                    </a:cubicBezTo>
                    <a:cubicBezTo>
                      <a:pt x="57" y="131"/>
                      <a:pt x="59" y="128"/>
                      <a:pt x="60" y="127"/>
                    </a:cubicBezTo>
                    <a:cubicBezTo>
                      <a:pt x="60" y="127"/>
                      <a:pt x="60" y="127"/>
                      <a:pt x="60" y="127"/>
                    </a:cubicBezTo>
                    <a:cubicBezTo>
                      <a:pt x="61" y="125"/>
                      <a:pt x="63" y="121"/>
                      <a:pt x="65" y="120"/>
                    </a:cubicBezTo>
                    <a:cubicBezTo>
                      <a:pt x="65" y="120"/>
                      <a:pt x="65" y="120"/>
                      <a:pt x="65" y="120"/>
                    </a:cubicBezTo>
                    <a:cubicBezTo>
                      <a:pt x="67" y="118"/>
                      <a:pt x="69" y="117"/>
                      <a:pt x="71" y="115"/>
                    </a:cubicBezTo>
                    <a:cubicBezTo>
                      <a:pt x="70" y="113"/>
                      <a:pt x="75" y="109"/>
                      <a:pt x="74" y="107"/>
                    </a:cubicBezTo>
                    <a:cubicBezTo>
                      <a:pt x="75" y="107"/>
                      <a:pt x="74" y="107"/>
                      <a:pt x="75" y="107"/>
                    </a:cubicBezTo>
                    <a:cubicBezTo>
                      <a:pt x="74" y="106"/>
                      <a:pt x="74" y="106"/>
                      <a:pt x="74" y="106"/>
                    </a:cubicBezTo>
                    <a:cubicBezTo>
                      <a:pt x="78" y="103"/>
                      <a:pt x="78" y="103"/>
                      <a:pt x="78" y="103"/>
                    </a:cubicBezTo>
                    <a:cubicBezTo>
                      <a:pt x="78" y="104"/>
                      <a:pt x="78" y="105"/>
                      <a:pt x="78" y="106"/>
                    </a:cubicBezTo>
                    <a:cubicBezTo>
                      <a:pt x="82" y="103"/>
                      <a:pt x="78" y="104"/>
                      <a:pt x="79" y="101"/>
                    </a:cubicBezTo>
                    <a:cubicBezTo>
                      <a:pt x="81" y="98"/>
                      <a:pt x="82" y="99"/>
                      <a:pt x="84" y="99"/>
                    </a:cubicBezTo>
                    <a:cubicBezTo>
                      <a:pt x="84" y="100"/>
                      <a:pt x="82" y="100"/>
                      <a:pt x="81" y="101"/>
                    </a:cubicBezTo>
                    <a:cubicBezTo>
                      <a:pt x="81" y="103"/>
                      <a:pt x="83" y="100"/>
                      <a:pt x="84" y="101"/>
                    </a:cubicBezTo>
                    <a:cubicBezTo>
                      <a:pt x="85" y="100"/>
                      <a:pt x="84" y="98"/>
                      <a:pt x="86" y="97"/>
                    </a:cubicBezTo>
                    <a:cubicBezTo>
                      <a:pt x="88" y="96"/>
                      <a:pt x="92" y="92"/>
                      <a:pt x="92" y="93"/>
                    </a:cubicBezTo>
                    <a:cubicBezTo>
                      <a:pt x="93" y="91"/>
                      <a:pt x="95" y="90"/>
                      <a:pt x="96" y="88"/>
                    </a:cubicBezTo>
                    <a:cubicBezTo>
                      <a:pt x="94" y="89"/>
                      <a:pt x="91" y="91"/>
                      <a:pt x="90" y="91"/>
                    </a:cubicBezTo>
                    <a:cubicBezTo>
                      <a:pt x="91" y="90"/>
                      <a:pt x="94" y="87"/>
                      <a:pt x="94" y="87"/>
                    </a:cubicBezTo>
                    <a:cubicBezTo>
                      <a:pt x="94" y="88"/>
                      <a:pt x="94" y="88"/>
                      <a:pt x="94" y="88"/>
                    </a:cubicBezTo>
                    <a:cubicBezTo>
                      <a:pt x="94" y="87"/>
                      <a:pt x="99" y="84"/>
                      <a:pt x="96" y="85"/>
                    </a:cubicBezTo>
                    <a:cubicBezTo>
                      <a:pt x="100" y="84"/>
                      <a:pt x="100" y="84"/>
                      <a:pt x="100" y="84"/>
                    </a:cubicBezTo>
                    <a:cubicBezTo>
                      <a:pt x="100" y="82"/>
                      <a:pt x="103" y="80"/>
                      <a:pt x="105" y="78"/>
                    </a:cubicBezTo>
                    <a:cubicBezTo>
                      <a:pt x="106" y="80"/>
                      <a:pt x="106" y="82"/>
                      <a:pt x="110" y="80"/>
                    </a:cubicBezTo>
                    <a:cubicBezTo>
                      <a:pt x="113" y="76"/>
                      <a:pt x="113" y="76"/>
                      <a:pt x="113" y="76"/>
                    </a:cubicBezTo>
                    <a:cubicBezTo>
                      <a:pt x="115" y="74"/>
                      <a:pt x="116" y="74"/>
                      <a:pt x="116" y="75"/>
                    </a:cubicBezTo>
                    <a:cubicBezTo>
                      <a:pt x="124" y="71"/>
                      <a:pt x="121" y="66"/>
                      <a:pt x="128" y="64"/>
                    </a:cubicBezTo>
                    <a:cubicBezTo>
                      <a:pt x="126" y="67"/>
                      <a:pt x="129" y="66"/>
                      <a:pt x="132" y="65"/>
                    </a:cubicBezTo>
                    <a:cubicBezTo>
                      <a:pt x="131" y="65"/>
                      <a:pt x="131" y="64"/>
                      <a:pt x="132" y="63"/>
                    </a:cubicBezTo>
                    <a:cubicBezTo>
                      <a:pt x="131" y="63"/>
                      <a:pt x="132" y="65"/>
                      <a:pt x="129" y="65"/>
                    </a:cubicBezTo>
                    <a:cubicBezTo>
                      <a:pt x="128" y="65"/>
                      <a:pt x="131" y="63"/>
                      <a:pt x="132" y="62"/>
                    </a:cubicBezTo>
                    <a:cubicBezTo>
                      <a:pt x="139" y="63"/>
                      <a:pt x="150" y="53"/>
                      <a:pt x="160" y="50"/>
                    </a:cubicBezTo>
                    <a:cubicBezTo>
                      <a:pt x="158" y="48"/>
                      <a:pt x="163" y="48"/>
                      <a:pt x="164" y="46"/>
                    </a:cubicBezTo>
                    <a:cubicBezTo>
                      <a:pt x="165" y="49"/>
                      <a:pt x="169" y="43"/>
                      <a:pt x="172" y="44"/>
                    </a:cubicBezTo>
                    <a:cubicBezTo>
                      <a:pt x="170" y="42"/>
                      <a:pt x="170" y="42"/>
                      <a:pt x="170" y="42"/>
                    </a:cubicBezTo>
                    <a:cubicBezTo>
                      <a:pt x="176" y="41"/>
                      <a:pt x="177" y="34"/>
                      <a:pt x="182" y="36"/>
                    </a:cubicBezTo>
                    <a:cubicBezTo>
                      <a:pt x="185" y="35"/>
                      <a:pt x="182" y="38"/>
                      <a:pt x="181" y="39"/>
                    </a:cubicBezTo>
                    <a:cubicBezTo>
                      <a:pt x="186" y="40"/>
                      <a:pt x="191" y="32"/>
                      <a:pt x="196" y="34"/>
                    </a:cubicBezTo>
                    <a:cubicBezTo>
                      <a:pt x="196" y="33"/>
                      <a:pt x="194" y="32"/>
                      <a:pt x="197" y="30"/>
                    </a:cubicBezTo>
                    <a:cubicBezTo>
                      <a:pt x="201" y="30"/>
                      <a:pt x="207" y="29"/>
                      <a:pt x="207" y="29"/>
                    </a:cubicBezTo>
                    <a:cubicBezTo>
                      <a:pt x="209" y="28"/>
                      <a:pt x="210" y="27"/>
                      <a:pt x="213" y="27"/>
                    </a:cubicBezTo>
                    <a:cubicBezTo>
                      <a:pt x="213" y="28"/>
                      <a:pt x="212" y="28"/>
                      <a:pt x="211" y="29"/>
                    </a:cubicBezTo>
                    <a:cubicBezTo>
                      <a:pt x="215" y="28"/>
                      <a:pt x="219" y="26"/>
                      <a:pt x="222" y="24"/>
                    </a:cubicBezTo>
                    <a:cubicBezTo>
                      <a:pt x="225" y="26"/>
                      <a:pt x="233" y="23"/>
                      <a:pt x="238" y="23"/>
                    </a:cubicBezTo>
                    <a:cubicBezTo>
                      <a:pt x="241" y="20"/>
                      <a:pt x="247" y="23"/>
                      <a:pt x="247" y="20"/>
                    </a:cubicBezTo>
                    <a:cubicBezTo>
                      <a:pt x="247" y="20"/>
                      <a:pt x="247" y="20"/>
                      <a:pt x="248" y="21"/>
                    </a:cubicBezTo>
                    <a:cubicBezTo>
                      <a:pt x="249" y="19"/>
                      <a:pt x="251" y="17"/>
                      <a:pt x="253" y="17"/>
                    </a:cubicBezTo>
                    <a:cubicBezTo>
                      <a:pt x="253" y="19"/>
                      <a:pt x="253" y="19"/>
                      <a:pt x="253" y="19"/>
                    </a:cubicBezTo>
                    <a:cubicBezTo>
                      <a:pt x="252" y="22"/>
                      <a:pt x="260" y="19"/>
                      <a:pt x="261" y="20"/>
                    </a:cubicBezTo>
                    <a:cubicBezTo>
                      <a:pt x="258" y="19"/>
                      <a:pt x="263" y="20"/>
                      <a:pt x="263" y="18"/>
                    </a:cubicBezTo>
                    <a:cubicBezTo>
                      <a:pt x="266" y="18"/>
                      <a:pt x="266" y="18"/>
                      <a:pt x="266" y="18"/>
                    </a:cubicBezTo>
                    <a:cubicBezTo>
                      <a:pt x="271" y="17"/>
                      <a:pt x="267" y="17"/>
                      <a:pt x="273" y="16"/>
                    </a:cubicBezTo>
                    <a:cubicBezTo>
                      <a:pt x="276" y="16"/>
                      <a:pt x="274" y="19"/>
                      <a:pt x="273" y="19"/>
                    </a:cubicBezTo>
                    <a:cubicBezTo>
                      <a:pt x="275" y="20"/>
                      <a:pt x="278" y="19"/>
                      <a:pt x="281" y="19"/>
                    </a:cubicBezTo>
                    <a:cubicBezTo>
                      <a:pt x="280" y="18"/>
                      <a:pt x="280" y="18"/>
                      <a:pt x="281" y="18"/>
                    </a:cubicBezTo>
                    <a:cubicBezTo>
                      <a:pt x="281" y="18"/>
                      <a:pt x="281" y="18"/>
                      <a:pt x="281" y="19"/>
                    </a:cubicBezTo>
                    <a:cubicBezTo>
                      <a:pt x="282" y="18"/>
                      <a:pt x="283" y="18"/>
                      <a:pt x="285" y="18"/>
                    </a:cubicBezTo>
                    <a:cubicBezTo>
                      <a:pt x="285" y="19"/>
                      <a:pt x="285" y="19"/>
                      <a:pt x="285" y="19"/>
                    </a:cubicBezTo>
                    <a:cubicBezTo>
                      <a:pt x="283" y="19"/>
                      <a:pt x="282" y="19"/>
                      <a:pt x="281" y="19"/>
                    </a:cubicBezTo>
                    <a:cubicBezTo>
                      <a:pt x="282" y="19"/>
                      <a:pt x="283" y="19"/>
                      <a:pt x="284" y="19"/>
                    </a:cubicBezTo>
                    <a:cubicBezTo>
                      <a:pt x="285" y="19"/>
                      <a:pt x="285" y="19"/>
                      <a:pt x="285" y="19"/>
                    </a:cubicBezTo>
                    <a:cubicBezTo>
                      <a:pt x="286" y="19"/>
                      <a:pt x="287" y="19"/>
                      <a:pt x="288" y="20"/>
                    </a:cubicBezTo>
                    <a:cubicBezTo>
                      <a:pt x="287" y="21"/>
                      <a:pt x="287" y="21"/>
                      <a:pt x="287" y="21"/>
                    </a:cubicBezTo>
                    <a:cubicBezTo>
                      <a:pt x="289" y="22"/>
                      <a:pt x="294" y="20"/>
                      <a:pt x="294" y="20"/>
                    </a:cubicBezTo>
                    <a:cubicBezTo>
                      <a:pt x="303" y="22"/>
                      <a:pt x="318" y="23"/>
                      <a:pt x="322" y="24"/>
                    </a:cubicBezTo>
                    <a:cubicBezTo>
                      <a:pt x="319" y="23"/>
                      <a:pt x="318" y="24"/>
                      <a:pt x="320" y="24"/>
                    </a:cubicBezTo>
                    <a:cubicBezTo>
                      <a:pt x="323" y="25"/>
                      <a:pt x="326" y="24"/>
                      <a:pt x="326" y="25"/>
                    </a:cubicBezTo>
                    <a:cubicBezTo>
                      <a:pt x="329" y="25"/>
                      <a:pt x="328" y="27"/>
                      <a:pt x="332" y="28"/>
                    </a:cubicBezTo>
                    <a:cubicBezTo>
                      <a:pt x="332" y="29"/>
                      <a:pt x="333" y="27"/>
                      <a:pt x="332" y="27"/>
                    </a:cubicBezTo>
                    <a:cubicBezTo>
                      <a:pt x="337" y="31"/>
                      <a:pt x="347" y="31"/>
                      <a:pt x="354" y="36"/>
                    </a:cubicBezTo>
                    <a:cubicBezTo>
                      <a:pt x="353" y="36"/>
                      <a:pt x="352" y="36"/>
                      <a:pt x="351" y="37"/>
                    </a:cubicBezTo>
                    <a:cubicBezTo>
                      <a:pt x="357" y="38"/>
                      <a:pt x="363" y="41"/>
                      <a:pt x="369" y="42"/>
                    </a:cubicBezTo>
                    <a:cubicBezTo>
                      <a:pt x="368" y="42"/>
                      <a:pt x="368" y="43"/>
                      <a:pt x="366" y="43"/>
                    </a:cubicBezTo>
                    <a:cubicBezTo>
                      <a:pt x="369" y="44"/>
                      <a:pt x="372" y="46"/>
                      <a:pt x="375" y="47"/>
                    </a:cubicBezTo>
                    <a:cubicBezTo>
                      <a:pt x="375" y="47"/>
                      <a:pt x="375" y="47"/>
                      <a:pt x="375" y="47"/>
                    </a:cubicBezTo>
                    <a:cubicBezTo>
                      <a:pt x="373" y="44"/>
                      <a:pt x="378" y="46"/>
                      <a:pt x="381" y="48"/>
                    </a:cubicBezTo>
                    <a:cubicBezTo>
                      <a:pt x="380" y="48"/>
                      <a:pt x="380" y="48"/>
                      <a:pt x="380" y="48"/>
                    </a:cubicBezTo>
                    <a:cubicBezTo>
                      <a:pt x="384" y="51"/>
                      <a:pt x="385" y="50"/>
                      <a:pt x="388" y="53"/>
                    </a:cubicBezTo>
                    <a:cubicBezTo>
                      <a:pt x="390" y="55"/>
                      <a:pt x="386" y="52"/>
                      <a:pt x="386" y="53"/>
                    </a:cubicBezTo>
                    <a:cubicBezTo>
                      <a:pt x="386" y="56"/>
                      <a:pt x="393" y="61"/>
                      <a:pt x="394" y="62"/>
                    </a:cubicBezTo>
                    <a:cubicBezTo>
                      <a:pt x="395" y="62"/>
                      <a:pt x="396" y="63"/>
                      <a:pt x="397" y="62"/>
                    </a:cubicBezTo>
                    <a:cubicBezTo>
                      <a:pt x="400" y="64"/>
                      <a:pt x="397" y="64"/>
                      <a:pt x="399" y="66"/>
                    </a:cubicBezTo>
                    <a:cubicBezTo>
                      <a:pt x="409" y="69"/>
                      <a:pt x="409" y="69"/>
                      <a:pt x="409" y="69"/>
                    </a:cubicBezTo>
                    <a:cubicBezTo>
                      <a:pt x="408" y="69"/>
                      <a:pt x="410" y="73"/>
                      <a:pt x="407" y="71"/>
                    </a:cubicBezTo>
                    <a:cubicBezTo>
                      <a:pt x="412" y="76"/>
                      <a:pt x="417" y="77"/>
                      <a:pt x="422" y="80"/>
                    </a:cubicBezTo>
                    <a:cubicBezTo>
                      <a:pt x="423" y="82"/>
                      <a:pt x="428" y="87"/>
                      <a:pt x="430" y="89"/>
                    </a:cubicBezTo>
                    <a:cubicBezTo>
                      <a:pt x="429" y="90"/>
                      <a:pt x="428" y="87"/>
                      <a:pt x="427" y="87"/>
                    </a:cubicBezTo>
                    <a:cubicBezTo>
                      <a:pt x="428" y="91"/>
                      <a:pt x="428" y="91"/>
                      <a:pt x="428" y="91"/>
                    </a:cubicBezTo>
                    <a:cubicBezTo>
                      <a:pt x="425" y="87"/>
                      <a:pt x="427" y="93"/>
                      <a:pt x="424" y="91"/>
                    </a:cubicBezTo>
                    <a:cubicBezTo>
                      <a:pt x="428" y="94"/>
                      <a:pt x="432" y="102"/>
                      <a:pt x="435" y="107"/>
                    </a:cubicBezTo>
                    <a:cubicBezTo>
                      <a:pt x="435" y="102"/>
                      <a:pt x="440" y="113"/>
                      <a:pt x="443" y="111"/>
                    </a:cubicBezTo>
                    <a:cubicBezTo>
                      <a:pt x="447" y="117"/>
                      <a:pt x="443" y="115"/>
                      <a:pt x="443" y="118"/>
                    </a:cubicBezTo>
                    <a:cubicBezTo>
                      <a:pt x="448" y="124"/>
                      <a:pt x="451" y="130"/>
                      <a:pt x="453" y="136"/>
                    </a:cubicBezTo>
                    <a:cubicBezTo>
                      <a:pt x="453" y="136"/>
                      <a:pt x="453" y="136"/>
                      <a:pt x="453" y="136"/>
                    </a:cubicBezTo>
                    <a:cubicBezTo>
                      <a:pt x="456" y="141"/>
                      <a:pt x="459" y="150"/>
                      <a:pt x="464" y="155"/>
                    </a:cubicBezTo>
                    <a:cubicBezTo>
                      <a:pt x="463" y="154"/>
                      <a:pt x="463" y="155"/>
                      <a:pt x="462" y="154"/>
                    </a:cubicBezTo>
                    <a:cubicBezTo>
                      <a:pt x="463" y="160"/>
                      <a:pt x="465" y="154"/>
                      <a:pt x="466" y="161"/>
                    </a:cubicBezTo>
                    <a:cubicBezTo>
                      <a:pt x="465" y="160"/>
                      <a:pt x="465" y="160"/>
                      <a:pt x="465" y="160"/>
                    </a:cubicBezTo>
                    <a:cubicBezTo>
                      <a:pt x="467" y="164"/>
                      <a:pt x="467" y="169"/>
                      <a:pt x="470" y="173"/>
                    </a:cubicBezTo>
                    <a:cubicBezTo>
                      <a:pt x="469" y="174"/>
                      <a:pt x="469" y="173"/>
                      <a:pt x="468" y="172"/>
                    </a:cubicBezTo>
                    <a:cubicBezTo>
                      <a:pt x="470" y="177"/>
                      <a:pt x="471" y="182"/>
                      <a:pt x="474" y="186"/>
                    </a:cubicBezTo>
                    <a:cubicBezTo>
                      <a:pt x="473" y="186"/>
                      <a:pt x="472" y="186"/>
                      <a:pt x="471" y="184"/>
                    </a:cubicBezTo>
                    <a:cubicBezTo>
                      <a:pt x="471" y="189"/>
                      <a:pt x="474" y="189"/>
                      <a:pt x="474" y="193"/>
                    </a:cubicBezTo>
                    <a:cubicBezTo>
                      <a:pt x="475" y="194"/>
                      <a:pt x="474" y="197"/>
                      <a:pt x="474" y="196"/>
                    </a:cubicBezTo>
                    <a:cubicBezTo>
                      <a:pt x="475" y="198"/>
                      <a:pt x="476" y="205"/>
                      <a:pt x="477" y="207"/>
                    </a:cubicBezTo>
                    <a:cubicBezTo>
                      <a:pt x="476" y="208"/>
                      <a:pt x="476" y="209"/>
                      <a:pt x="475" y="212"/>
                    </a:cubicBezTo>
                    <a:cubicBezTo>
                      <a:pt x="478" y="236"/>
                      <a:pt x="473" y="260"/>
                      <a:pt x="467" y="283"/>
                    </a:cubicBezTo>
                    <a:cubicBezTo>
                      <a:pt x="463" y="286"/>
                      <a:pt x="467" y="277"/>
                      <a:pt x="464" y="279"/>
                    </a:cubicBezTo>
                    <a:cubicBezTo>
                      <a:pt x="467" y="280"/>
                      <a:pt x="464" y="283"/>
                      <a:pt x="461" y="290"/>
                    </a:cubicBezTo>
                    <a:cubicBezTo>
                      <a:pt x="461" y="290"/>
                      <a:pt x="461" y="290"/>
                      <a:pt x="461" y="290"/>
                    </a:cubicBezTo>
                    <a:cubicBezTo>
                      <a:pt x="460" y="293"/>
                      <a:pt x="458" y="294"/>
                      <a:pt x="457" y="297"/>
                    </a:cubicBezTo>
                    <a:cubicBezTo>
                      <a:pt x="458" y="297"/>
                      <a:pt x="458" y="297"/>
                      <a:pt x="458" y="297"/>
                    </a:cubicBezTo>
                    <a:cubicBezTo>
                      <a:pt x="458" y="301"/>
                      <a:pt x="452" y="303"/>
                      <a:pt x="453" y="306"/>
                    </a:cubicBezTo>
                    <a:cubicBezTo>
                      <a:pt x="451" y="307"/>
                      <a:pt x="451" y="307"/>
                      <a:pt x="451" y="307"/>
                    </a:cubicBezTo>
                    <a:cubicBezTo>
                      <a:pt x="451" y="312"/>
                      <a:pt x="447" y="312"/>
                      <a:pt x="447" y="316"/>
                    </a:cubicBezTo>
                    <a:cubicBezTo>
                      <a:pt x="447" y="316"/>
                      <a:pt x="447" y="316"/>
                      <a:pt x="447" y="316"/>
                    </a:cubicBezTo>
                    <a:cubicBezTo>
                      <a:pt x="443" y="320"/>
                      <a:pt x="442" y="327"/>
                      <a:pt x="439" y="328"/>
                    </a:cubicBezTo>
                    <a:cubicBezTo>
                      <a:pt x="437" y="332"/>
                      <a:pt x="434" y="337"/>
                      <a:pt x="435" y="339"/>
                    </a:cubicBezTo>
                    <a:cubicBezTo>
                      <a:pt x="433" y="339"/>
                      <a:pt x="433" y="338"/>
                      <a:pt x="433" y="337"/>
                    </a:cubicBezTo>
                    <a:cubicBezTo>
                      <a:pt x="422" y="352"/>
                      <a:pt x="406" y="365"/>
                      <a:pt x="395" y="377"/>
                    </a:cubicBezTo>
                    <a:cubicBezTo>
                      <a:pt x="394" y="378"/>
                      <a:pt x="395" y="377"/>
                      <a:pt x="395" y="376"/>
                    </a:cubicBezTo>
                    <a:cubicBezTo>
                      <a:pt x="389" y="385"/>
                      <a:pt x="378" y="390"/>
                      <a:pt x="378" y="398"/>
                    </a:cubicBezTo>
                    <a:cubicBezTo>
                      <a:pt x="377" y="402"/>
                      <a:pt x="377" y="402"/>
                      <a:pt x="377" y="402"/>
                    </a:cubicBezTo>
                    <a:cubicBezTo>
                      <a:pt x="375" y="403"/>
                      <a:pt x="375" y="402"/>
                      <a:pt x="373" y="403"/>
                    </a:cubicBezTo>
                    <a:cubicBezTo>
                      <a:pt x="373" y="406"/>
                      <a:pt x="368" y="411"/>
                      <a:pt x="369" y="413"/>
                    </a:cubicBezTo>
                    <a:cubicBezTo>
                      <a:pt x="368" y="414"/>
                      <a:pt x="369" y="412"/>
                      <a:pt x="368" y="412"/>
                    </a:cubicBezTo>
                    <a:cubicBezTo>
                      <a:pt x="365" y="416"/>
                      <a:pt x="365" y="422"/>
                      <a:pt x="363" y="426"/>
                    </a:cubicBezTo>
                    <a:cubicBezTo>
                      <a:pt x="363" y="424"/>
                      <a:pt x="363" y="424"/>
                      <a:pt x="363" y="424"/>
                    </a:cubicBezTo>
                    <a:cubicBezTo>
                      <a:pt x="349" y="443"/>
                      <a:pt x="340" y="473"/>
                      <a:pt x="342" y="493"/>
                    </a:cubicBezTo>
                    <a:cubicBezTo>
                      <a:pt x="343" y="498"/>
                      <a:pt x="340" y="495"/>
                      <a:pt x="340" y="497"/>
                    </a:cubicBezTo>
                    <a:cubicBezTo>
                      <a:pt x="342" y="517"/>
                      <a:pt x="338" y="542"/>
                      <a:pt x="349" y="558"/>
                    </a:cubicBezTo>
                    <a:cubicBezTo>
                      <a:pt x="355" y="570"/>
                      <a:pt x="363" y="573"/>
                      <a:pt x="363" y="573"/>
                    </a:cubicBezTo>
                    <a:cubicBezTo>
                      <a:pt x="346" y="542"/>
                      <a:pt x="349" y="513"/>
                      <a:pt x="356" y="481"/>
                    </a:cubicBezTo>
                    <a:cubicBezTo>
                      <a:pt x="356" y="470"/>
                      <a:pt x="359" y="457"/>
                      <a:pt x="363" y="448"/>
                    </a:cubicBezTo>
                    <a:cubicBezTo>
                      <a:pt x="376" y="404"/>
                      <a:pt x="410" y="388"/>
                      <a:pt x="444" y="349"/>
                    </a:cubicBezTo>
                    <a:cubicBezTo>
                      <a:pt x="442" y="350"/>
                      <a:pt x="443" y="348"/>
                      <a:pt x="444" y="346"/>
                    </a:cubicBezTo>
                    <a:cubicBezTo>
                      <a:pt x="445" y="345"/>
                      <a:pt x="445" y="345"/>
                      <a:pt x="445" y="345"/>
                    </a:cubicBezTo>
                    <a:cubicBezTo>
                      <a:pt x="446" y="342"/>
                      <a:pt x="446" y="342"/>
                      <a:pt x="446" y="342"/>
                    </a:cubicBezTo>
                    <a:cubicBezTo>
                      <a:pt x="448" y="339"/>
                      <a:pt x="449" y="341"/>
                      <a:pt x="447" y="344"/>
                    </a:cubicBezTo>
                    <a:cubicBezTo>
                      <a:pt x="459" y="329"/>
                      <a:pt x="467" y="314"/>
                      <a:pt x="475" y="297"/>
                    </a:cubicBezTo>
                    <a:cubicBezTo>
                      <a:pt x="474" y="295"/>
                      <a:pt x="479" y="288"/>
                      <a:pt x="477" y="286"/>
                    </a:cubicBezTo>
                    <a:cubicBezTo>
                      <a:pt x="478" y="286"/>
                      <a:pt x="478" y="286"/>
                      <a:pt x="478" y="287"/>
                    </a:cubicBezTo>
                    <a:cubicBezTo>
                      <a:pt x="481" y="274"/>
                      <a:pt x="482" y="274"/>
                      <a:pt x="487" y="263"/>
                    </a:cubicBezTo>
                    <a:cubicBezTo>
                      <a:pt x="501" y="211"/>
                      <a:pt x="485" y="161"/>
                      <a:pt x="463" y="11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8" name="Rectangle 77"/>
              <p:cNvSpPr>
                <a:spLocks noChangeArrowheads="1"/>
              </p:cNvSpPr>
              <p:nvPr/>
            </p:nvSpPr>
            <p:spPr bwMode="auto">
              <a:xfrm>
                <a:off x="4586" y="1893"/>
                <a:ext cx="1" cy="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9" name="Freeform 78"/>
              <p:cNvSpPr/>
              <p:nvPr/>
            </p:nvSpPr>
            <p:spPr bwMode="auto">
              <a:xfrm>
                <a:off x="3937" y="2817"/>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0" name="Freeform 79"/>
              <p:cNvSpPr/>
              <p:nvPr/>
            </p:nvSpPr>
            <p:spPr bwMode="auto">
              <a:xfrm>
                <a:off x="4629" y="1859"/>
                <a:ext cx="2" cy="2"/>
              </a:xfrm>
              <a:custGeom>
                <a:avLst/>
                <a:gdLst>
                  <a:gd name="T0" fmla="*/ 2 w 2"/>
                  <a:gd name="T1" fmla="*/ 2 h 2"/>
                  <a:gd name="T2" fmla="*/ 2 w 2"/>
                  <a:gd name="T3" fmla="*/ 2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2" y="2"/>
                    </a:lnTo>
                    <a:lnTo>
                      <a:pt x="0" y="0"/>
                    </a:lnTo>
                    <a:lnTo>
                      <a:pt x="2"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1" name="Freeform 80"/>
              <p:cNvSpPr/>
              <p:nvPr/>
            </p:nvSpPr>
            <p:spPr bwMode="auto">
              <a:xfrm>
                <a:off x="3967" y="281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2" name="Freeform 81"/>
              <p:cNvSpPr/>
              <p:nvPr/>
            </p:nvSpPr>
            <p:spPr bwMode="auto">
              <a:xfrm>
                <a:off x="4618" y="1878"/>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0" y="0"/>
                      <a:pt x="1" y="2"/>
                      <a:pt x="1" y="2"/>
                    </a:cubicBezTo>
                    <a:cubicBezTo>
                      <a:pt x="1" y="1"/>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3" name="Freeform 82"/>
              <p:cNvSpPr/>
              <p:nvPr/>
            </p:nvSpPr>
            <p:spPr bwMode="auto">
              <a:xfrm>
                <a:off x="3814" y="22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4" name="Freeform 83"/>
              <p:cNvSpPr/>
              <p:nvPr/>
            </p:nvSpPr>
            <p:spPr bwMode="auto">
              <a:xfrm>
                <a:off x="3876" y="24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5" name="Freeform 84"/>
              <p:cNvSpPr/>
              <p:nvPr/>
            </p:nvSpPr>
            <p:spPr bwMode="auto">
              <a:xfrm>
                <a:off x="4618" y="18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6" name="Freeform 85"/>
              <p:cNvSpPr/>
              <p:nvPr/>
            </p:nvSpPr>
            <p:spPr bwMode="auto">
              <a:xfrm>
                <a:off x="3801" y="227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7" name="Freeform 86"/>
              <p:cNvSpPr/>
              <p:nvPr/>
            </p:nvSpPr>
            <p:spPr bwMode="auto">
              <a:xfrm>
                <a:off x="3808" y="2266"/>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0"/>
                      <a:pt x="1" y="1"/>
                      <a:pt x="1" y="1"/>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8" name="Freeform 87"/>
              <p:cNvSpPr/>
              <p:nvPr/>
            </p:nvSpPr>
            <p:spPr bwMode="auto">
              <a:xfrm>
                <a:off x="3878" y="2393"/>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9" name="Freeform 88"/>
              <p:cNvSpPr/>
              <p:nvPr/>
            </p:nvSpPr>
            <p:spPr bwMode="auto">
              <a:xfrm>
                <a:off x="3810" y="2266"/>
                <a:ext cx="6" cy="0"/>
              </a:xfrm>
              <a:custGeom>
                <a:avLst/>
                <a:gdLst>
                  <a:gd name="T0" fmla="*/ 1 w 3"/>
                  <a:gd name="T1" fmla="*/ 0 w 3"/>
                  <a:gd name="T2" fmla="*/ 1 w 3"/>
                </a:gdLst>
                <a:ahLst/>
                <a:cxnLst>
                  <a:cxn ang="0">
                    <a:pos x="T0" y="0"/>
                  </a:cxn>
                  <a:cxn ang="0">
                    <a:pos x="T1" y="0"/>
                  </a:cxn>
                  <a:cxn ang="0">
                    <a:pos x="T2" y="0"/>
                  </a:cxn>
                </a:cxnLst>
                <a:rect l="0" t="0" r="r" b="b"/>
                <a:pathLst>
                  <a:path w="3">
                    <a:moveTo>
                      <a:pt x="1" y="0"/>
                    </a:moveTo>
                    <a:cubicBezTo>
                      <a:pt x="0" y="0"/>
                      <a:pt x="0" y="0"/>
                      <a:pt x="0" y="0"/>
                    </a:cubicBezTo>
                    <a:cubicBezTo>
                      <a:pt x="3"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0" name="Freeform 89"/>
              <p:cNvSpPr/>
              <p:nvPr/>
            </p:nvSpPr>
            <p:spPr bwMode="auto">
              <a:xfrm>
                <a:off x="3935" y="224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1" name="Freeform 90"/>
              <p:cNvSpPr/>
              <p:nvPr/>
            </p:nvSpPr>
            <p:spPr bwMode="auto">
              <a:xfrm>
                <a:off x="3876" y="2213"/>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2" name="Oval 91"/>
              <p:cNvSpPr>
                <a:spLocks noChangeArrowheads="1"/>
              </p:cNvSpPr>
              <p:nvPr/>
            </p:nvSpPr>
            <p:spPr bwMode="auto">
              <a:xfrm>
                <a:off x="3814" y="2266"/>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3" name="Freeform 92"/>
              <p:cNvSpPr/>
              <p:nvPr/>
            </p:nvSpPr>
            <p:spPr bwMode="auto">
              <a:xfrm>
                <a:off x="3801" y="2007"/>
                <a:ext cx="5" cy="7"/>
              </a:xfrm>
              <a:custGeom>
                <a:avLst/>
                <a:gdLst>
                  <a:gd name="T0" fmla="*/ 1 w 2"/>
                  <a:gd name="T1" fmla="*/ 0 h 3"/>
                  <a:gd name="T2" fmla="*/ 2 w 2"/>
                  <a:gd name="T3" fmla="*/ 3 h 3"/>
                  <a:gd name="T4" fmla="*/ 1 w 2"/>
                  <a:gd name="T5" fmla="*/ 2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2" y="3"/>
                    </a:cubicBezTo>
                    <a:cubicBezTo>
                      <a:pt x="1" y="2"/>
                      <a:pt x="1" y="2"/>
                      <a:pt x="1" y="2"/>
                    </a:cubicBezTo>
                    <a:cubicBezTo>
                      <a:pt x="1" y="1"/>
                      <a:pt x="1"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4" name="Freeform 93"/>
              <p:cNvSpPr/>
              <p:nvPr/>
            </p:nvSpPr>
            <p:spPr bwMode="auto">
              <a:xfrm>
                <a:off x="3837" y="24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5" name="Freeform 94"/>
              <p:cNvSpPr/>
              <p:nvPr/>
            </p:nvSpPr>
            <p:spPr bwMode="auto">
              <a:xfrm>
                <a:off x="4398" y="2296"/>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0"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6" name="Freeform 95"/>
              <p:cNvSpPr/>
              <p:nvPr/>
            </p:nvSpPr>
            <p:spPr bwMode="auto">
              <a:xfrm>
                <a:off x="4376" y="2249"/>
                <a:ext cx="227" cy="119"/>
              </a:xfrm>
              <a:custGeom>
                <a:avLst/>
                <a:gdLst>
                  <a:gd name="T0" fmla="*/ 90 w 107"/>
                  <a:gd name="T1" fmla="*/ 34 h 56"/>
                  <a:gd name="T2" fmla="*/ 75 w 107"/>
                  <a:gd name="T3" fmla="*/ 23 h 56"/>
                  <a:gd name="T4" fmla="*/ 59 w 107"/>
                  <a:gd name="T5" fmla="*/ 22 h 56"/>
                  <a:gd name="T6" fmla="*/ 54 w 107"/>
                  <a:gd name="T7" fmla="*/ 18 h 56"/>
                  <a:gd name="T8" fmla="*/ 44 w 107"/>
                  <a:gd name="T9" fmla="*/ 13 h 56"/>
                  <a:gd name="T10" fmla="*/ 37 w 107"/>
                  <a:gd name="T11" fmla="*/ 9 h 56"/>
                  <a:gd name="T12" fmla="*/ 30 w 107"/>
                  <a:gd name="T13" fmla="*/ 11 h 56"/>
                  <a:gd name="T14" fmla="*/ 20 w 107"/>
                  <a:gd name="T15" fmla="*/ 8 h 56"/>
                  <a:gd name="T16" fmla="*/ 15 w 107"/>
                  <a:gd name="T17" fmla="*/ 6 h 56"/>
                  <a:gd name="T18" fmla="*/ 9 w 107"/>
                  <a:gd name="T19" fmla="*/ 1 h 56"/>
                  <a:gd name="T20" fmla="*/ 6 w 107"/>
                  <a:gd name="T21" fmla="*/ 1 h 56"/>
                  <a:gd name="T22" fmla="*/ 3 w 107"/>
                  <a:gd name="T23" fmla="*/ 3 h 56"/>
                  <a:gd name="T24" fmla="*/ 0 w 107"/>
                  <a:gd name="T25" fmla="*/ 5 h 56"/>
                  <a:gd name="T26" fmla="*/ 1 w 107"/>
                  <a:gd name="T27" fmla="*/ 8 h 56"/>
                  <a:gd name="T28" fmla="*/ 6 w 107"/>
                  <a:gd name="T29" fmla="*/ 9 h 56"/>
                  <a:gd name="T30" fmla="*/ 8 w 107"/>
                  <a:gd name="T31" fmla="*/ 14 h 56"/>
                  <a:gd name="T32" fmla="*/ 3 w 107"/>
                  <a:gd name="T33" fmla="*/ 19 h 56"/>
                  <a:gd name="T34" fmla="*/ 5 w 107"/>
                  <a:gd name="T35" fmla="*/ 20 h 56"/>
                  <a:gd name="T36" fmla="*/ 8 w 107"/>
                  <a:gd name="T37" fmla="*/ 18 h 56"/>
                  <a:gd name="T38" fmla="*/ 8 w 107"/>
                  <a:gd name="T39" fmla="*/ 20 h 56"/>
                  <a:gd name="T40" fmla="*/ 12 w 107"/>
                  <a:gd name="T41" fmla="*/ 17 h 56"/>
                  <a:gd name="T42" fmla="*/ 11 w 107"/>
                  <a:gd name="T43" fmla="*/ 22 h 56"/>
                  <a:gd name="T44" fmla="*/ 11 w 107"/>
                  <a:gd name="T45" fmla="*/ 25 h 56"/>
                  <a:gd name="T46" fmla="*/ 13 w 107"/>
                  <a:gd name="T47" fmla="*/ 23 h 56"/>
                  <a:gd name="T48" fmla="*/ 14 w 107"/>
                  <a:gd name="T49" fmla="*/ 25 h 56"/>
                  <a:gd name="T50" fmla="*/ 17 w 107"/>
                  <a:gd name="T51" fmla="*/ 22 h 56"/>
                  <a:gd name="T52" fmla="*/ 21 w 107"/>
                  <a:gd name="T53" fmla="*/ 18 h 56"/>
                  <a:gd name="T54" fmla="*/ 20 w 107"/>
                  <a:gd name="T55" fmla="*/ 23 h 56"/>
                  <a:gd name="T56" fmla="*/ 24 w 107"/>
                  <a:gd name="T57" fmla="*/ 26 h 56"/>
                  <a:gd name="T58" fmla="*/ 26 w 107"/>
                  <a:gd name="T59" fmla="*/ 27 h 56"/>
                  <a:gd name="T60" fmla="*/ 28 w 107"/>
                  <a:gd name="T61" fmla="*/ 27 h 56"/>
                  <a:gd name="T62" fmla="*/ 33 w 107"/>
                  <a:gd name="T63" fmla="*/ 29 h 56"/>
                  <a:gd name="T64" fmla="*/ 35 w 107"/>
                  <a:gd name="T65" fmla="*/ 30 h 56"/>
                  <a:gd name="T66" fmla="*/ 36 w 107"/>
                  <a:gd name="T67" fmla="*/ 30 h 56"/>
                  <a:gd name="T68" fmla="*/ 38 w 107"/>
                  <a:gd name="T69" fmla="*/ 28 h 56"/>
                  <a:gd name="T70" fmla="*/ 39 w 107"/>
                  <a:gd name="T71" fmla="*/ 31 h 56"/>
                  <a:gd name="T72" fmla="*/ 41 w 107"/>
                  <a:gd name="T73" fmla="*/ 30 h 56"/>
                  <a:gd name="T74" fmla="*/ 44 w 107"/>
                  <a:gd name="T75" fmla="*/ 33 h 56"/>
                  <a:gd name="T76" fmla="*/ 48 w 107"/>
                  <a:gd name="T77" fmla="*/ 34 h 56"/>
                  <a:gd name="T78" fmla="*/ 50 w 107"/>
                  <a:gd name="T79" fmla="*/ 37 h 56"/>
                  <a:gd name="T80" fmla="*/ 52 w 107"/>
                  <a:gd name="T81" fmla="*/ 36 h 56"/>
                  <a:gd name="T82" fmla="*/ 52 w 107"/>
                  <a:gd name="T83" fmla="*/ 37 h 56"/>
                  <a:gd name="T84" fmla="*/ 55 w 107"/>
                  <a:gd name="T85" fmla="*/ 37 h 56"/>
                  <a:gd name="T86" fmla="*/ 58 w 107"/>
                  <a:gd name="T87" fmla="*/ 38 h 56"/>
                  <a:gd name="T88" fmla="*/ 61 w 107"/>
                  <a:gd name="T89" fmla="*/ 38 h 56"/>
                  <a:gd name="T90" fmla="*/ 67 w 107"/>
                  <a:gd name="T91" fmla="*/ 33 h 56"/>
                  <a:gd name="T92" fmla="*/ 67 w 107"/>
                  <a:gd name="T93" fmla="*/ 38 h 56"/>
                  <a:gd name="T94" fmla="*/ 71 w 107"/>
                  <a:gd name="T95" fmla="*/ 39 h 56"/>
                  <a:gd name="T96" fmla="*/ 73 w 107"/>
                  <a:gd name="T97" fmla="*/ 40 h 56"/>
                  <a:gd name="T98" fmla="*/ 79 w 107"/>
                  <a:gd name="T99" fmla="*/ 44 h 56"/>
                  <a:gd name="T100" fmla="*/ 81 w 107"/>
                  <a:gd name="T101" fmla="*/ 46 h 56"/>
                  <a:gd name="T102" fmla="*/ 90 w 107"/>
                  <a:gd name="T103" fmla="*/ 46 h 56"/>
                  <a:gd name="T104" fmla="*/ 93 w 107"/>
                  <a:gd name="T105"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56">
                    <a:moveTo>
                      <a:pt x="102" y="41"/>
                    </a:moveTo>
                    <a:cubicBezTo>
                      <a:pt x="101" y="41"/>
                      <a:pt x="100" y="41"/>
                      <a:pt x="100" y="40"/>
                    </a:cubicBezTo>
                    <a:cubicBezTo>
                      <a:pt x="96" y="38"/>
                      <a:pt x="96" y="32"/>
                      <a:pt x="92" y="32"/>
                    </a:cubicBezTo>
                    <a:cubicBezTo>
                      <a:pt x="91" y="33"/>
                      <a:pt x="91" y="34"/>
                      <a:pt x="90" y="34"/>
                    </a:cubicBezTo>
                    <a:cubicBezTo>
                      <a:pt x="91" y="33"/>
                      <a:pt x="91" y="33"/>
                      <a:pt x="91" y="33"/>
                    </a:cubicBezTo>
                    <a:cubicBezTo>
                      <a:pt x="90" y="34"/>
                      <a:pt x="90" y="34"/>
                      <a:pt x="90" y="34"/>
                    </a:cubicBezTo>
                    <a:cubicBezTo>
                      <a:pt x="89" y="34"/>
                      <a:pt x="90" y="33"/>
                      <a:pt x="91" y="33"/>
                    </a:cubicBezTo>
                    <a:cubicBezTo>
                      <a:pt x="89" y="32"/>
                      <a:pt x="88" y="32"/>
                      <a:pt x="87" y="31"/>
                    </a:cubicBezTo>
                    <a:cubicBezTo>
                      <a:pt x="86" y="32"/>
                      <a:pt x="86" y="30"/>
                      <a:pt x="85" y="32"/>
                    </a:cubicBezTo>
                    <a:cubicBezTo>
                      <a:pt x="86" y="31"/>
                      <a:pt x="86" y="31"/>
                      <a:pt x="86" y="31"/>
                    </a:cubicBezTo>
                    <a:cubicBezTo>
                      <a:pt x="84" y="32"/>
                      <a:pt x="84" y="32"/>
                      <a:pt x="85" y="29"/>
                    </a:cubicBezTo>
                    <a:cubicBezTo>
                      <a:pt x="82" y="25"/>
                      <a:pt x="78" y="26"/>
                      <a:pt x="75" y="23"/>
                    </a:cubicBezTo>
                    <a:cubicBezTo>
                      <a:pt x="72" y="22"/>
                      <a:pt x="68" y="22"/>
                      <a:pt x="64" y="21"/>
                    </a:cubicBezTo>
                    <a:cubicBezTo>
                      <a:pt x="62" y="24"/>
                      <a:pt x="62" y="23"/>
                      <a:pt x="60" y="25"/>
                    </a:cubicBezTo>
                    <a:cubicBezTo>
                      <a:pt x="61" y="24"/>
                      <a:pt x="61" y="24"/>
                      <a:pt x="61" y="24"/>
                    </a:cubicBezTo>
                    <a:cubicBezTo>
                      <a:pt x="60" y="25"/>
                      <a:pt x="60" y="24"/>
                      <a:pt x="60" y="22"/>
                    </a:cubicBezTo>
                    <a:cubicBezTo>
                      <a:pt x="60" y="23"/>
                      <a:pt x="60" y="22"/>
                      <a:pt x="59" y="24"/>
                    </a:cubicBezTo>
                    <a:cubicBezTo>
                      <a:pt x="58" y="26"/>
                      <a:pt x="60" y="21"/>
                      <a:pt x="59" y="22"/>
                    </a:cubicBezTo>
                    <a:cubicBezTo>
                      <a:pt x="60" y="21"/>
                      <a:pt x="59" y="23"/>
                      <a:pt x="59" y="22"/>
                    </a:cubicBezTo>
                    <a:cubicBezTo>
                      <a:pt x="57" y="24"/>
                      <a:pt x="60" y="22"/>
                      <a:pt x="59" y="19"/>
                    </a:cubicBezTo>
                    <a:cubicBezTo>
                      <a:pt x="57" y="19"/>
                      <a:pt x="55" y="20"/>
                      <a:pt x="54" y="19"/>
                    </a:cubicBezTo>
                    <a:cubicBezTo>
                      <a:pt x="54" y="19"/>
                      <a:pt x="54" y="20"/>
                      <a:pt x="54" y="20"/>
                    </a:cubicBezTo>
                    <a:cubicBezTo>
                      <a:pt x="55" y="17"/>
                      <a:pt x="53" y="21"/>
                      <a:pt x="53" y="19"/>
                    </a:cubicBezTo>
                    <a:cubicBezTo>
                      <a:pt x="53" y="19"/>
                      <a:pt x="53" y="19"/>
                      <a:pt x="54" y="18"/>
                    </a:cubicBezTo>
                    <a:cubicBezTo>
                      <a:pt x="54" y="17"/>
                      <a:pt x="52" y="18"/>
                      <a:pt x="52" y="17"/>
                    </a:cubicBezTo>
                    <a:cubicBezTo>
                      <a:pt x="51" y="18"/>
                      <a:pt x="52" y="15"/>
                      <a:pt x="51" y="16"/>
                    </a:cubicBezTo>
                    <a:cubicBezTo>
                      <a:pt x="51" y="15"/>
                      <a:pt x="51" y="15"/>
                      <a:pt x="51" y="15"/>
                    </a:cubicBezTo>
                    <a:cubicBezTo>
                      <a:pt x="49" y="18"/>
                      <a:pt x="50" y="13"/>
                      <a:pt x="49" y="15"/>
                    </a:cubicBezTo>
                    <a:cubicBezTo>
                      <a:pt x="49" y="14"/>
                      <a:pt x="49" y="14"/>
                      <a:pt x="49" y="14"/>
                    </a:cubicBezTo>
                    <a:cubicBezTo>
                      <a:pt x="47" y="14"/>
                      <a:pt x="46" y="12"/>
                      <a:pt x="44" y="13"/>
                    </a:cubicBezTo>
                    <a:cubicBezTo>
                      <a:pt x="43" y="13"/>
                      <a:pt x="43" y="10"/>
                      <a:pt x="41" y="11"/>
                    </a:cubicBezTo>
                    <a:cubicBezTo>
                      <a:pt x="40" y="12"/>
                      <a:pt x="40" y="12"/>
                      <a:pt x="40" y="12"/>
                    </a:cubicBezTo>
                    <a:cubicBezTo>
                      <a:pt x="40" y="12"/>
                      <a:pt x="41" y="11"/>
                      <a:pt x="41" y="11"/>
                    </a:cubicBezTo>
                    <a:cubicBezTo>
                      <a:pt x="40" y="12"/>
                      <a:pt x="40" y="10"/>
                      <a:pt x="39" y="10"/>
                    </a:cubicBezTo>
                    <a:cubicBezTo>
                      <a:pt x="39" y="10"/>
                      <a:pt x="39" y="10"/>
                      <a:pt x="39" y="11"/>
                    </a:cubicBezTo>
                    <a:cubicBezTo>
                      <a:pt x="39" y="9"/>
                      <a:pt x="37" y="11"/>
                      <a:pt x="37" y="9"/>
                    </a:cubicBezTo>
                    <a:cubicBezTo>
                      <a:pt x="35" y="12"/>
                      <a:pt x="35" y="11"/>
                      <a:pt x="35" y="11"/>
                    </a:cubicBezTo>
                    <a:cubicBezTo>
                      <a:pt x="35" y="11"/>
                      <a:pt x="35" y="10"/>
                      <a:pt x="35" y="10"/>
                    </a:cubicBezTo>
                    <a:cubicBezTo>
                      <a:pt x="35" y="10"/>
                      <a:pt x="34" y="10"/>
                      <a:pt x="34" y="9"/>
                    </a:cubicBezTo>
                    <a:cubicBezTo>
                      <a:pt x="34" y="9"/>
                      <a:pt x="33" y="11"/>
                      <a:pt x="33" y="10"/>
                    </a:cubicBezTo>
                    <a:cubicBezTo>
                      <a:pt x="34" y="8"/>
                      <a:pt x="32" y="10"/>
                      <a:pt x="32" y="9"/>
                    </a:cubicBezTo>
                    <a:cubicBezTo>
                      <a:pt x="31" y="10"/>
                      <a:pt x="30" y="12"/>
                      <a:pt x="30" y="11"/>
                    </a:cubicBezTo>
                    <a:cubicBezTo>
                      <a:pt x="32" y="8"/>
                      <a:pt x="32" y="8"/>
                      <a:pt x="32" y="8"/>
                    </a:cubicBezTo>
                    <a:cubicBezTo>
                      <a:pt x="30" y="9"/>
                      <a:pt x="30" y="6"/>
                      <a:pt x="27" y="8"/>
                    </a:cubicBezTo>
                    <a:cubicBezTo>
                      <a:pt x="28" y="7"/>
                      <a:pt x="28" y="7"/>
                      <a:pt x="28" y="7"/>
                    </a:cubicBezTo>
                    <a:cubicBezTo>
                      <a:pt x="26" y="8"/>
                      <a:pt x="25" y="5"/>
                      <a:pt x="23" y="7"/>
                    </a:cubicBezTo>
                    <a:cubicBezTo>
                      <a:pt x="23" y="6"/>
                      <a:pt x="23" y="6"/>
                      <a:pt x="22" y="5"/>
                    </a:cubicBezTo>
                    <a:cubicBezTo>
                      <a:pt x="21" y="7"/>
                      <a:pt x="21" y="6"/>
                      <a:pt x="20" y="8"/>
                    </a:cubicBezTo>
                    <a:cubicBezTo>
                      <a:pt x="19" y="8"/>
                      <a:pt x="20" y="7"/>
                      <a:pt x="20" y="6"/>
                    </a:cubicBezTo>
                    <a:cubicBezTo>
                      <a:pt x="20" y="6"/>
                      <a:pt x="21" y="3"/>
                      <a:pt x="19" y="5"/>
                    </a:cubicBezTo>
                    <a:cubicBezTo>
                      <a:pt x="20" y="4"/>
                      <a:pt x="20" y="4"/>
                      <a:pt x="20" y="4"/>
                    </a:cubicBezTo>
                    <a:cubicBezTo>
                      <a:pt x="18" y="5"/>
                      <a:pt x="17" y="6"/>
                      <a:pt x="17" y="5"/>
                    </a:cubicBezTo>
                    <a:cubicBezTo>
                      <a:pt x="16" y="6"/>
                      <a:pt x="16" y="6"/>
                      <a:pt x="15" y="7"/>
                    </a:cubicBezTo>
                    <a:cubicBezTo>
                      <a:pt x="15" y="7"/>
                      <a:pt x="16" y="5"/>
                      <a:pt x="15" y="6"/>
                    </a:cubicBezTo>
                    <a:cubicBezTo>
                      <a:pt x="16" y="5"/>
                      <a:pt x="16" y="5"/>
                      <a:pt x="16" y="5"/>
                    </a:cubicBezTo>
                    <a:cubicBezTo>
                      <a:pt x="16" y="4"/>
                      <a:pt x="14" y="4"/>
                      <a:pt x="13" y="4"/>
                    </a:cubicBezTo>
                    <a:cubicBezTo>
                      <a:pt x="14" y="2"/>
                      <a:pt x="11" y="4"/>
                      <a:pt x="12" y="2"/>
                    </a:cubicBezTo>
                    <a:cubicBezTo>
                      <a:pt x="11" y="3"/>
                      <a:pt x="11" y="1"/>
                      <a:pt x="9" y="4"/>
                    </a:cubicBezTo>
                    <a:cubicBezTo>
                      <a:pt x="10" y="3"/>
                      <a:pt x="10" y="3"/>
                      <a:pt x="10" y="3"/>
                    </a:cubicBezTo>
                    <a:cubicBezTo>
                      <a:pt x="9" y="2"/>
                      <a:pt x="9" y="2"/>
                      <a:pt x="9" y="1"/>
                    </a:cubicBezTo>
                    <a:cubicBezTo>
                      <a:pt x="8" y="0"/>
                      <a:pt x="7" y="2"/>
                      <a:pt x="7" y="3"/>
                    </a:cubicBezTo>
                    <a:cubicBezTo>
                      <a:pt x="7" y="1"/>
                      <a:pt x="7" y="1"/>
                      <a:pt x="7" y="1"/>
                    </a:cubicBezTo>
                    <a:cubicBezTo>
                      <a:pt x="7" y="2"/>
                      <a:pt x="5" y="4"/>
                      <a:pt x="4" y="5"/>
                    </a:cubicBezTo>
                    <a:cubicBezTo>
                      <a:pt x="5" y="4"/>
                      <a:pt x="4" y="5"/>
                      <a:pt x="4" y="4"/>
                    </a:cubicBezTo>
                    <a:cubicBezTo>
                      <a:pt x="5" y="3"/>
                      <a:pt x="6" y="2"/>
                      <a:pt x="7" y="1"/>
                    </a:cubicBezTo>
                    <a:cubicBezTo>
                      <a:pt x="7" y="0"/>
                      <a:pt x="5" y="3"/>
                      <a:pt x="6" y="1"/>
                    </a:cubicBezTo>
                    <a:cubicBezTo>
                      <a:pt x="6" y="0"/>
                      <a:pt x="5" y="0"/>
                      <a:pt x="4" y="2"/>
                    </a:cubicBezTo>
                    <a:cubicBezTo>
                      <a:pt x="5" y="1"/>
                      <a:pt x="5" y="1"/>
                      <a:pt x="5" y="0"/>
                    </a:cubicBezTo>
                    <a:cubicBezTo>
                      <a:pt x="5" y="0"/>
                      <a:pt x="5" y="0"/>
                      <a:pt x="4" y="1"/>
                    </a:cubicBezTo>
                    <a:cubicBezTo>
                      <a:pt x="4" y="1"/>
                      <a:pt x="4" y="1"/>
                      <a:pt x="4" y="1"/>
                    </a:cubicBezTo>
                    <a:cubicBezTo>
                      <a:pt x="3" y="2"/>
                      <a:pt x="3" y="2"/>
                      <a:pt x="2" y="4"/>
                    </a:cubicBezTo>
                    <a:cubicBezTo>
                      <a:pt x="2" y="3"/>
                      <a:pt x="3" y="3"/>
                      <a:pt x="3" y="3"/>
                    </a:cubicBezTo>
                    <a:cubicBezTo>
                      <a:pt x="2" y="4"/>
                      <a:pt x="1" y="5"/>
                      <a:pt x="2" y="3"/>
                    </a:cubicBezTo>
                    <a:cubicBezTo>
                      <a:pt x="2" y="2"/>
                      <a:pt x="3" y="2"/>
                      <a:pt x="4" y="1"/>
                    </a:cubicBezTo>
                    <a:cubicBezTo>
                      <a:pt x="1" y="3"/>
                      <a:pt x="1" y="3"/>
                      <a:pt x="1" y="3"/>
                    </a:cubicBezTo>
                    <a:cubicBezTo>
                      <a:pt x="2" y="2"/>
                      <a:pt x="1" y="3"/>
                      <a:pt x="0" y="5"/>
                    </a:cubicBezTo>
                    <a:cubicBezTo>
                      <a:pt x="1" y="4"/>
                      <a:pt x="1" y="4"/>
                      <a:pt x="1" y="4"/>
                    </a:cubicBezTo>
                    <a:cubicBezTo>
                      <a:pt x="0" y="5"/>
                      <a:pt x="0" y="5"/>
                      <a:pt x="0" y="5"/>
                    </a:cubicBezTo>
                    <a:cubicBezTo>
                      <a:pt x="1" y="5"/>
                      <a:pt x="0" y="6"/>
                      <a:pt x="2" y="6"/>
                    </a:cubicBezTo>
                    <a:cubicBezTo>
                      <a:pt x="2" y="4"/>
                      <a:pt x="2" y="4"/>
                      <a:pt x="2" y="4"/>
                    </a:cubicBezTo>
                    <a:cubicBezTo>
                      <a:pt x="3" y="4"/>
                      <a:pt x="4" y="3"/>
                      <a:pt x="3" y="4"/>
                    </a:cubicBezTo>
                    <a:cubicBezTo>
                      <a:pt x="2" y="6"/>
                      <a:pt x="2" y="6"/>
                      <a:pt x="2" y="6"/>
                    </a:cubicBezTo>
                    <a:cubicBezTo>
                      <a:pt x="2" y="6"/>
                      <a:pt x="3" y="6"/>
                      <a:pt x="3" y="6"/>
                    </a:cubicBezTo>
                    <a:cubicBezTo>
                      <a:pt x="1" y="8"/>
                      <a:pt x="1" y="8"/>
                      <a:pt x="1" y="8"/>
                    </a:cubicBezTo>
                    <a:cubicBezTo>
                      <a:pt x="3" y="5"/>
                      <a:pt x="3" y="7"/>
                      <a:pt x="3" y="7"/>
                    </a:cubicBezTo>
                    <a:cubicBezTo>
                      <a:pt x="3" y="7"/>
                      <a:pt x="3" y="7"/>
                      <a:pt x="3" y="7"/>
                    </a:cubicBezTo>
                    <a:cubicBezTo>
                      <a:pt x="2" y="9"/>
                      <a:pt x="3" y="6"/>
                      <a:pt x="4" y="6"/>
                    </a:cubicBezTo>
                    <a:cubicBezTo>
                      <a:pt x="4" y="7"/>
                      <a:pt x="2" y="9"/>
                      <a:pt x="2" y="10"/>
                    </a:cubicBezTo>
                    <a:cubicBezTo>
                      <a:pt x="2" y="10"/>
                      <a:pt x="4" y="9"/>
                      <a:pt x="3" y="11"/>
                    </a:cubicBezTo>
                    <a:cubicBezTo>
                      <a:pt x="4" y="10"/>
                      <a:pt x="5" y="10"/>
                      <a:pt x="6" y="9"/>
                    </a:cubicBezTo>
                    <a:cubicBezTo>
                      <a:pt x="6" y="9"/>
                      <a:pt x="4" y="11"/>
                      <a:pt x="5" y="11"/>
                    </a:cubicBezTo>
                    <a:cubicBezTo>
                      <a:pt x="5" y="11"/>
                      <a:pt x="4" y="12"/>
                      <a:pt x="4" y="13"/>
                    </a:cubicBezTo>
                    <a:cubicBezTo>
                      <a:pt x="5" y="12"/>
                      <a:pt x="4" y="13"/>
                      <a:pt x="5" y="11"/>
                    </a:cubicBezTo>
                    <a:cubicBezTo>
                      <a:pt x="6" y="12"/>
                      <a:pt x="6" y="13"/>
                      <a:pt x="7" y="12"/>
                    </a:cubicBezTo>
                    <a:cubicBezTo>
                      <a:pt x="7" y="12"/>
                      <a:pt x="6" y="14"/>
                      <a:pt x="5" y="15"/>
                    </a:cubicBezTo>
                    <a:cubicBezTo>
                      <a:pt x="6" y="13"/>
                      <a:pt x="7" y="13"/>
                      <a:pt x="8" y="14"/>
                    </a:cubicBezTo>
                    <a:cubicBezTo>
                      <a:pt x="9" y="12"/>
                      <a:pt x="8" y="12"/>
                      <a:pt x="9" y="11"/>
                    </a:cubicBezTo>
                    <a:cubicBezTo>
                      <a:pt x="10" y="10"/>
                      <a:pt x="10" y="10"/>
                      <a:pt x="10" y="10"/>
                    </a:cubicBezTo>
                    <a:cubicBezTo>
                      <a:pt x="9" y="11"/>
                      <a:pt x="8" y="14"/>
                      <a:pt x="8" y="14"/>
                    </a:cubicBezTo>
                    <a:cubicBezTo>
                      <a:pt x="6" y="16"/>
                      <a:pt x="8" y="13"/>
                      <a:pt x="6" y="16"/>
                    </a:cubicBezTo>
                    <a:cubicBezTo>
                      <a:pt x="5" y="18"/>
                      <a:pt x="4" y="17"/>
                      <a:pt x="5" y="16"/>
                    </a:cubicBezTo>
                    <a:cubicBezTo>
                      <a:pt x="3" y="18"/>
                      <a:pt x="5" y="17"/>
                      <a:pt x="3" y="19"/>
                    </a:cubicBezTo>
                    <a:cubicBezTo>
                      <a:pt x="4" y="19"/>
                      <a:pt x="5" y="18"/>
                      <a:pt x="5" y="18"/>
                    </a:cubicBezTo>
                    <a:cubicBezTo>
                      <a:pt x="6" y="17"/>
                      <a:pt x="6" y="16"/>
                      <a:pt x="7" y="16"/>
                    </a:cubicBezTo>
                    <a:cubicBezTo>
                      <a:pt x="8" y="14"/>
                      <a:pt x="6" y="17"/>
                      <a:pt x="6" y="18"/>
                    </a:cubicBezTo>
                    <a:cubicBezTo>
                      <a:pt x="6" y="18"/>
                      <a:pt x="6" y="18"/>
                      <a:pt x="6" y="18"/>
                    </a:cubicBezTo>
                    <a:cubicBezTo>
                      <a:pt x="6" y="19"/>
                      <a:pt x="7" y="18"/>
                      <a:pt x="7" y="18"/>
                    </a:cubicBezTo>
                    <a:cubicBezTo>
                      <a:pt x="5" y="21"/>
                      <a:pt x="6" y="18"/>
                      <a:pt x="5" y="20"/>
                    </a:cubicBezTo>
                    <a:cubicBezTo>
                      <a:pt x="4" y="22"/>
                      <a:pt x="4" y="22"/>
                      <a:pt x="4" y="22"/>
                    </a:cubicBezTo>
                    <a:cubicBezTo>
                      <a:pt x="4" y="22"/>
                      <a:pt x="6" y="19"/>
                      <a:pt x="6" y="20"/>
                    </a:cubicBezTo>
                    <a:cubicBezTo>
                      <a:pt x="5" y="21"/>
                      <a:pt x="5" y="21"/>
                      <a:pt x="5" y="21"/>
                    </a:cubicBezTo>
                    <a:cubicBezTo>
                      <a:pt x="6" y="21"/>
                      <a:pt x="6" y="21"/>
                      <a:pt x="6" y="21"/>
                    </a:cubicBezTo>
                    <a:cubicBezTo>
                      <a:pt x="6" y="20"/>
                      <a:pt x="7" y="18"/>
                      <a:pt x="7" y="18"/>
                    </a:cubicBezTo>
                    <a:cubicBezTo>
                      <a:pt x="9" y="16"/>
                      <a:pt x="7" y="18"/>
                      <a:pt x="8" y="18"/>
                    </a:cubicBezTo>
                    <a:cubicBezTo>
                      <a:pt x="9" y="16"/>
                      <a:pt x="8" y="18"/>
                      <a:pt x="9" y="16"/>
                    </a:cubicBezTo>
                    <a:cubicBezTo>
                      <a:pt x="9" y="15"/>
                      <a:pt x="10" y="15"/>
                      <a:pt x="10" y="15"/>
                    </a:cubicBezTo>
                    <a:cubicBezTo>
                      <a:pt x="10" y="15"/>
                      <a:pt x="9" y="17"/>
                      <a:pt x="9" y="18"/>
                    </a:cubicBezTo>
                    <a:cubicBezTo>
                      <a:pt x="9" y="18"/>
                      <a:pt x="8" y="18"/>
                      <a:pt x="9" y="17"/>
                    </a:cubicBezTo>
                    <a:cubicBezTo>
                      <a:pt x="7" y="19"/>
                      <a:pt x="7" y="21"/>
                      <a:pt x="6" y="21"/>
                    </a:cubicBezTo>
                    <a:cubicBezTo>
                      <a:pt x="6" y="23"/>
                      <a:pt x="7" y="20"/>
                      <a:pt x="8" y="20"/>
                    </a:cubicBezTo>
                    <a:cubicBezTo>
                      <a:pt x="7" y="21"/>
                      <a:pt x="8" y="19"/>
                      <a:pt x="9" y="18"/>
                    </a:cubicBezTo>
                    <a:cubicBezTo>
                      <a:pt x="12" y="14"/>
                      <a:pt x="7" y="21"/>
                      <a:pt x="8" y="21"/>
                    </a:cubicBezTo>
                    <a:cubicBezTo>
                      <a:pt x="10" y="18"/>
                      <a:pt x="11" y="18"/>
                      <a:pt x="12" y="15"/>
                    </a:cubicBezTo>
                    <a:cubicBezTo>
                      <a:pt x="13" y="14"/>
                      <a:pt x="13" y="14"/>
                      <a:pt x="13" y="14"/>
                    </a:cubicBezTo>
                    <a:cubicBezTo>
                      <a:pt x="12" y="16"/>
                      <a:pt x="13" y="16"/>
                      <a:pt x="11" y="17"/>
                    </a:cubicBezTo>
                    <a:cubicBezTo>
                      <a:pt x="12" y="17"/>
                      <a:pt x="12" y="17"/>
                      <a:pt x="12" y="17"/>
                    </a:cubicBezTo>
                    <a:cubicBezTo>
                      <a:pt x="10" y="19"/>
                      <a:pt x="10" y="19"/>
                      <a:pt x="10" y="19"/>
                    </a:cubicBezTo>
                    <a:cubicBezTo>
                      <a:pt x="10" y="21"/>
                      <a:pt x="9" y="22"/>
                      <a:pt x="9" y="23"/>
                    </a:cubicBezTo>
                    <a:cubicBezTo>
                      <a:pt x="10" y="22"/>
                      <a:pt x="10" y="21"/>
                      <a:pt x="10" y="21"/>
                    </a:cubicBezTo>
                    <a:cubicBezTo>
                      <a:pt x="10" y="22"/>
                      <a:pt x="9" y="23"/>
                      <a:pt x="10" y="23"/>
                    </a:cubicBezTo>
                    <a:cubicBezTo>
                      <a:pt x="10" y="22"/>
                      <a:pt x="11" y="20"/>
                      <a:pt x="11" y="20"/>
                    </a:cubicBezTo>
                    <a:cubicBezTo>
                      <a:pt x="12" y="20"/>
                      <a:pt x="11" y="22"/>
                      <a:pt x="11" y="22"/>
                    </a:cubicBezTo>
                    <a:cubicBezTo>
                      <a:pt x="10" y="24"/>
                      <a:pt x="10" y="24"/>
                      <a:pt x="10" y="24"/>
                    </a:cubicBezTo>
                    <a:cubicBezTo>
                      <a:pt x="11" y="23"/>
                      <a:pt x="9" y="24"/>
                      <a:pt x="10" y="24"/>
                    </a:cubicBezTo>
                    <a:cubicBezTo>
                      <a:pt x="12" y="20"/>
                      <a:pt x="12" y="20"/>
                      <a:pt x="12" y="20"/>
                    </a:cubicBezTo>
                    <a:cubicBezTo>
                      <a:pt x="13" y="20"/>
                      <a:pt x="12" y="21"/>
                      <a:pt x="12" y="21"/>
                    </a:cubicBezTo>
                    <a:cubicBezTo>
                      <a:pt x="11" y="22"/>
                      <a:pt x="11" y="22"/>
                      <a:pt x="11" y="22"/>
                    </a:cubicBezTo>
                    <a:cubicBezTo>
                      <a:pt x="12" y="22"/>
                      <a:pt x="10" y="25"/>
                      <a:pt x="11" y="25"/>
                    </a:cubicBezTo>
                    <a:cubicBezTo>
                      <a:pt x="12" y="23"/>
                      <a:pt x="12" y="23"/>
                      <a:pt x="12" y="23"/>
                    </a:cubicBezTo>
                    <a:cubicBezTo>
                      <a:pt x="11" y="25"/>
                      <a:pt x="11" y="25"/>
                      <a:pt x="11" y="25"/>
                    </a:cubicBezTo>
                    <a:cubicBezTo>
                      <a:pt x="11" y="24"/>
                      <a:pt x="12" y="24"/>
                      <a:pt x="12" y="24"/>
                    </a:cubicBezTo>
                    <a:cubicBezTo>
                      <a:pt x="11" y="25"/>
                      <a:pt x="11" y="25"/>
                      <a:pt x="11" y="25"/>
                    </a:cubicBezTo>
                    <a:cubicBezTo>
                      <a:pt x="12" y="24"/>
                      <a:pt x="13" y="22"/>
                      <a:pt x="12" y="24"/>
                    </a:cubicBezTo>
                    <a:cubicBezTo>
                      <a:pt x="14" y="22"/>
                      <a:pt x="12" y="24"/>
                      <a:pt x="13" y="23"/>
                    </a:cubicBezTo>
                    <a:cubicBezTo>
                      <a:pt x="13" y="21"/>
                      <a:pt x="14" y="21"/>
                      <a:pt x="14" y="21"/>
                    </a:cubicBezTo>
                    <a:cubicBezTo>
                      <a:pt x="13" y="24"/>
                      <a:pt x="14" y="22"/>
                      <a:pt x="14" y="22"/>
                    </a:cubicBezTo>
                    <a:cubicBezTo>
                      <a:pt x="14" y="23"/>
                      <a:pt x="14" y="23"/>
                      <a:pt x="14" y="24"/>
                    </a:cubicBezTo>
                    <a:cubicBezTo>
                      <a:pt x="15" y="22"/>
                      <a:pt x="15" y="22"/>
                      <a:pt x="15" y="22"/>
                    </a:cubicBezTo>
                    <a:cubicBezTo>
                      <a:pt x="13" y="25"/>
                      <a:pt x="15" y="22"/>
                      <a:pt x="15" y="23"/>
                    </a:cubicBezTo>
                    <a:cubicBezTo>
                      <a:pt x="14" y="24"/>
                      <a:pt x="14" y="25"/>
                      <a:pt x="14" y="25"/>
                    </a:cubicBezTo>
                    <a:cubicBezTo>
                      <a:pt x="15" y="23"/>
                      <a:pt x="16" y="23"/>
                      <a:pt x="16" y="21"/>
                    </a:cubicBezTo>
                    <a:cubicBezTo>
                      <a:pt x="16" y="22"/>
                      <a:pt x="15" y="24"/>
                      <a:pt x="14" y="26"/>
                    </a:cubicBezTo>
                    <a:cubicBezTo>
                      <a:pt x="15" y="24"/>
                      <a:pt x="14" y="27"/>
                      <a:pt x="15" y="25"/>
                    </a:cubicBezTo>
                    <a:cubicBezTo>
                      <a:pt x="15" y="24"/>
                      <a:pt x="16" y="23"/>
                      <a:pt x="17" y="22"/>
                    </a:cubicBezTo>
                    <a:cubicBezTo>
                      <a:pt x="17" y="23"/>
                      <a:pt x="16" y="23"/>
                      <a:pt x="16" y="24"/>
                    </a:cubicBezTo>
                    <a:cubicBezTo>
                      <a:pt x="16" y="24"/>
                      <a:pt x="17" y="23"/>
                      <a:pt x="17" y="22"/>
                    </a:cubicBezTo>
                    <a:cubicBezTo>
                      <a:pt x="17" y="22"/>
                      <a:pt x="19" y="20"/>
                      <a:pt x="18" y="22"/>
                    </a:cubicBezTo>
                    <a:cubicBezTo>
                      <a:pt x="18" y="23"/>
                      <a:pt x="17" y="22"/>
                      <a:pt x="17" y="23"/>
                    </a:cubicBezTo>
                    <a:cubicBezTo>
                      <a:pt x="17" y="24"/>
                      <a:pt x="19" y="20"/>
                      <a:pt x="20" y="20"/>
                    </a:cubicBezTo>
                    <a:cubicBezTo>
                      <a:pt x="20" y="19"/>
                      <a:pt x="22" y="16"/>
                      <a:pt x="22" y="15"/>
                    </a:cubicBezTo>
                    <a:cubicBezTo>
                      <a:pt x="23" y="16"/>
                      <a:pt x="22" y="16"/>
                      <a:pt x="21" y="18"/>
                    </a:cubicBezTo>
                    <a:cubicBezTo>
                      <a:pt x="21" y="18"/>
                      <a:pt x="21" y="18"/>
                      <a:pt x="21" y="18"/>
                    </a:cubicBezTo>
                    <a:cubicBezTo>
                      <a:pt x="20" y="21"/>
                      <a:pt x="18" y="22"/>
                      <a:pt x="18" y="24"/>
                    </a:cubicBezTo>
                    <a:cubicBezTo>
                      <a:pt x="18" y="23"/>
                      <a:pt x="18" y="23"/>
                      <a:pt x="18" y="23"/>
                    </a:cubicBezTo>
                    <a:cubicBezTo>
                      <a:pt x="17" y="26"/>
                      <a:pt x="17" y="26"/>
                      <a:pt x="17" y="26"/>
                    </a:cubicBezTo>
                    <a:cubicBezTo>
                      <a:pt x="18" y="24"/>
                      <a:pt x="18" y="26"/>
                      <a:pt x="18" y="26"/>
                    </a:cubicBezTo>
                    <a:cubicBezTo>
                      <a:pt x="19" y="24"/>
                      <a:pt x="17" y="26"/>
                      <a:pt x="18" y="25"/>
                    </a:cubicBezTo>
                    <a:cubicBezTo>
                      <a:pt x="19" y="25"/>
                      <a:pt x="20" y="22"/>
                      <a:pt x="20" y="23"/>
                    </a:cubicBezTo>
                    <a:cubicBezTo>
                      <a:pt x="18" y="26"/>
                      <a:pt x="18" y="26"/>
                      <a:pt x="18" y="26"/>
                    </a:cubicBezTo>
                    <a:cubicBezTo>
                      <a:pt x="18" y="27"/>
                      <a:pt x="19" y="24"/>
                      <a:pt x="19" y="25"/>
                    </a:cubicBezTo>
                    <a:cubicBezTo>
                      <a:pt x="19" y="26"/>
                      <a:pt x="19" y="26"/>
                      <a:pt x="19" y="26"/>
                    </a:cubicBezTo>
                    <a:cubicBezTo>
                      <a:pt x="19" y="27"/>
                      <a:pt x="21" y="28"/>
                      <a:pt x="23" y="24"/>
                    </a:cubicBezTo>
                    <a:cubicBezTo>
                      <a:pt x="23" y="26"/>
                      <a:pt x="23" y="26"/>
                      <a:pt x="23" y="27"/>
                    </a:cubicBezTo>
                    <a:cubicBezTo>
                      <a:pt x="23" y="27"/>
                      <a:pt x="24" y="26"/>
                      <a:pt x="24" y="26"/>
                    </a:cubicBezTo>
                    <a:cubicBezTo>
                      <a:pt x="23" y="28"/>
                      <a:pt x="23" y="28"/>
                      <a:pt x="23" y="28"/>
                    </a:cubicBezTo>
                    <a:cubicBezTo>
                      <a:pt x="23" y="29"/>
                      <a:pt x="24" y="27"/>
                      <a:pt x="25" y="26"/>
                    </a:cubicBezTo>
                    <a:cubicBezTo>
                      <a:pt x="25" y="28"/>
                      <a:pt x="25" y="28"/>
                      <a:pt x="25" y="28"/>
                    </a:cubicBezTo>
                    <a:cubicBezTo>
                      <a:pt x="24" y="29"/>
                      <a:pt x="25" y="27"/>
                      <a:pt x="26" y="26"/>
                    </a:cubicBezTo>
                    <a:cubicBezTo>
                      <a:pt x="25" y="28"/>
                      <a:pt x="25" y="28"/>
                      <a:pt x="25" y="28"/>
                    </a:cubicBezTo>
                    <a:cubicBezTo>
                      <a:pt x="26" y="27"/>
                      <a:pt x="26" y="27"/>
                      <a:pt x="26" y="27"/>
                    </a:cubicBezTo>
                    <a:cubicBezTo>
                      <a:pt x="26" y="26"/>
                      <a:pt x="27" y="26"/>
                      <a:pt x="26" y="28"/>
                    </a:cubicBezTo>
                    <a:cubicBezTo>
                      <a:pt x="26" y="27"/>
                      <a:pt x="26" y="27"/>
                      <a:pt x="26" y="27"/>
                    </a:cubicBezTo>
                    <a:cubicBezTo>
                      <a:pt x="26" y="28"/>
                      <a:pt x="27" y="29"/>
                      <a:pt x="27" y="28"/>
                    </a:cubicBezTo>
                    <a:cubicBezTo>
                      <a:pt x="28" y="28"/>
                      <a:pt x="28" y="27"/>
                      <a:pt x="28" y="26"/>
                    </a:cubicBezTo>
                    <a:cubicBezTo>
                      <a:pt x="29" y="24"/>
                      <a:pt x="28" y="26"/>
                      <a:pt x="29" y="25"/>
                    </a:cubicBezTo>
                    <a:cubicBezTo>
                      <a:pt x="28" y="27"/>
                      <a:pt x="28" y="27"/>
                      <a:pt x="28" y="27"/>
                    </a:cubicBezTo>
                    <a:cubicBezTo>
                      <a:pt x="27" y="30"/>
                      <a:pt x="29" y="28"/>
                      <a:pt x="30" y="29"/>
                    </a:cubicBezTo>
                    <a:cubicBezTo>
                      <a:pt x="31" y="28"/>
                      <a:pt x="31" y="28"/>
                      <a:pt x="31" y="28"/>
                    </a:cubicBezTo>
                    <a:cubicBezTo>
                      <a:pt x="30" y="30"/>
                      <a:pt x="32" y="28"/>
                      <a:pt x="32" y="30"/>
                    </a:cubicBezTo>
                    <a:cubicBezTo>
                      <a:pt x="32" y="29"/>
                      <a:pt x="33" y="26"/>
                      <a:pt x="34" y="26"/>
                    </a:cubicBezTo>
                    <a:cubicBezTo>
                      <a:pt x="35" y="25"/>
                      <a:pt x="33" y="29"/>
                      <a:pt x="32" y="30"/>
                    </a:cubicBezTo>
                    <a:cubicBezTo>
                      <a:pt x="33" y="29"/>
                      <a:pt x="33" y="29"/>
                      <a:pt x="33" y="29"/>
                    </a:cubicBezTo>
                    <a:cubicBezTo>
                      <a:pt x="33" y="30"/>
                      <a:pt x="33" y="30"/>
                      <a:pt x="33" y="30"/>
                    </a:cubicBezTo>
                    <a:cubicBezTo>
                      <a:pt x="34" y="29"/>
                      <a:pt x="34" y="28"/>
                      <a:pt x="34" y="29"/>
                    </a:cubicBezTo>
                    <a:cubicBezTo>
                      <a:pt x="34" y="29"/>
                      <a:pt x="34" y="29"/>
                      <a:pt x="34" y="29"/>
                    </a:cubicBezTo>
                    <a:cubicBezTo>
                      <a:pt x="34" y="30"/>
                      <a:pt x="34" y="31"/>
                      <a:pt x="34" y="31"/>
                    </a:cubicBezTo>
                    <a:cubicBezTo>
                      <a:pt x="35" y="29"/>
                      <a:pt x="35" y="30"/>
                      <a:pt x="36" y="29"/>
                    </a:cubicBezTo>
                    <a:cubicBezTo>
                      <a:pt x="35" y="30"/>
                      <a:pt x="35" y="30"/>
                      <a:pt x="35" y="30"/>
                    </a:cubicBezTo>
                    <a:cubicBezTo>
                      <a:pt x="36" y="28"/>
                      <a:pt x="36" y="28"/>
                      <a:pt x="36" y="28"/>
                    </a:cubicBezTo>
                    <a:cubicBezTo>
                      <a:pt x="36" y="29"/>
                      <a:pt x="36" y="29"/>
                      <a:pt x="36" y="29"/>
                    </a:cubicBezTo>
                    <a:cubicBezTo>
                      <a:pt x="35" y="31"/>
                      <a:pt x="35" y="31"/>
                      <a:pt x="35" y="31"/>
                    </a:cubicBezTo>
                    <a:cubicBezTo>
                      <a:pt x="35" y="32"/>
                      <a:pt x="36" y="29"/>
                      <a:pt x="36" y="29"/>
                    </a:cubicBezTo>
                    <a:cubicBezTo>
                      <a:pt x="37" y="28"/>
                      <a:pt x="37" y="29"/>
                      <a:pt x="36" y="30"/>
                    </a:cubicBezTo>
                    <a:cubicBezTo>
                      <a:pt x="36" y="30"/>
                      <a:pt x="36" y="29"/>
                      <a:pt x="36" y="30"/>
                    </a:cubicBezTo>
                    <a:cubicBezTo>
                      <a:pt x="35" y="31"/>
                      <a:pt x="36" y="30"/>
                      <a:pt x="36" y="31"/>
                    </a:cubicBezTo>
                    <a:cubicBezTo>
                      <a:pt x="36" y="31"/>
                      <a:pt x="37" y="29"/>
                      <a:pt x="37" y="30"/>
                    </a:cubicBezTo>
                    <a:cubicBezTo>
                      <a:pt x="37" y="30"/>
                      <a:pt x="37" y="30"/>
                      <a:pt x="37" y="31"/>
                    </a:cubicBezTo>
                    <a:cubicBezTo>
                      <a:pt x="37" y="30"/>
                      <a:pt x="37" y="31"/>
                      <a:pt x="38" y="30"/>
                    </a:cubicBezTo>
                    <a:cubicBezTo>
                      <a:pt x="38" y="30"/>
                      <a:pt x="38" y="29"/>
                      <a:pt x="38" y="28"/>
                    </a:cubicBezTo>
                    <a:cubicBezTo>
                      <a:pt x="38" y="28"/>
                      <a:pt x="39" y="28"/>
                      <a:pt x="38" y="28"/>
                    </a:cubicBezTo>
                    <a:cubicBezTo>
                      <a:pt x="38" y="29"/>
                      <a:pt x="38" y="29"/>
                      <a:pt x="38" y="29"/>
                    </a:cubicBezTo>
                    <a:cubicBezTo>
                      <a:pt x="38" y="28"/>
                      <a:pt x="38" y="29"/>
                      <a:pt x="39" y="28"/>
                    </a:cubicBezTo>
                    <a:cubicBezTo>
                      <a:pt x="38" y="30"/>
                      <a:pt x="38" y="30"/>
                      <a:pt x="38" y="30"/>
                    </a:cubicBezTo>
                    <a:cubicBezTo>
                      <a:pt x="39" y="29"/>
                      <a:pt x="39" y="29"/>
                      <a:pt x="39" y="29"/>
                    </a:cubicBezTo>
                    <a:cubicBezTo>
                      <a:pt x="39" y="30"/>
                      <a:pt x="38" y="32"/>
                      <a:pt x="38" y="32"/>
                    </a:cubicBezTo>
                    <a:cubicBezTo>
                      <a:pt x="39" y="31"/>
                      <a:pt x="39" y="31"/>
                      <a:pt x="39" y="31"/>
                    </a:cubicBezTo>
                    <a:cubicBezTo>
                      <a:pt x="39" y="31"/>
                      <a:pt x="39" y="31"/>
                      <a:pt x="39" y="32"/>
                    </a:cubicBezTo>
                    <a:cubicBezTo>
                      <a:pt x="39" y="33"/>
                      <a:pt x="41" y="28"/>
                      <a:pt x="41" y="30"/>
                    </a:cubicBezTo>
                    <a:cubicBezTo>
                      <a:pt x="40" y="31"/>
                      <a:pt x="40" y="32"/>
                      <a:pt x="40" y="32"/>
                    </a:cubicBezTo>
                    <a:cubicBezTo>
                      <a:pt x="40" y="32"/>
                      <a:pt x="41" y="31"/>
                      <a:pt x="41" y="31"/>
                    </a:cubicBezTo>
                    <a:cubicBezTo>
                      <a:pt x="41" y="31"/>
                      <a:pt x="40" y="33"/>
                      <a:pt x="40" y="31"/>
                    </a:cubicBezTo>
                    <a:cubicBezTo>
                      <a:pt x="41" y="30"/>
                      <a:pt x="41" y="31"/>
                      <a:pt x="41" y="30"/>
                    </a:cubicBezTo>
                    <a:cubicBezTo>
                      <a:pt x="40" y="35"/>
                      <a:pt x="42" y="32"/>
                      <a:pt x="42" y="34"/>
                    </a:cubicBezTo>
                    <a:cubicBezTo>
                      <a:pt x="43" y="32"/>
                      <a:pt x="43" y="34"/>
                      <a:pt x="43" y="33"/>
                    </a:cubicBezTo>
                    <a:cubicBezTo>
                      <a:pt x="42" y="35"/>
                      <a:pt x="44" y="33"/>
                      <a:pt x="43" y="34"/>
                    </a:cubicBezTo>
                    <a:cubicBezTo>
                      <a:pt x="44" y="32"/>
                      <a:pt x="44" y="32"/>
                      <a:pt x="44" y="32"/>
                    </a:cubicBezTo>
                    <a:cubicBezTo>
                      <a:pt x="44" y="33"/>
                      <a:pt x="46" y="29"/>
                      <a:pt x="45" y="31"/>
                    </a:cubicBezTo>
                    <a:cubicBezTo>
                      <a:pt x="45" y="32"/>
                      <a:pt x="45" y="33"/>
                      <a:pt x="44" y="33"/>
                    </a:cubicBezTo>
                    <a:cubicBezTo>
                      <a:pt x="44" y="36"/>
                      <a:pt x="46" y="32"/>
                      <a:pt x="45" y="35"/>
                    </a:cubicBezTo>
                    <a:cubicBezTo>
                      <a:pt x="46" y="34"/>
                      <a:pt x="46" y="32"/>
                      <a:pt x="47" y="31"/>
                    </a:cubicBezTo>
                    <a:cubicBezTo>
                      <a:pt x="47" y="33"/>
                      <a:pt x="47" y="34"/>
                      <a:pt x="46" y="34"/>
                    </a:cubicBezTo>
                    <a:cubicBezTo>
                      <a:pt x="47" y="34"/>
                      <a:pt x="47" y="33"/>
                      <a:pt x="47" y="34"/>
                    </a:cubicBezTo>
                    <a:cubicBezTo>
                      <a:pt x="47" y="35"/>
                      <a:pt x="47" y="35"/>
                      <a:pt x="46" y="35"/>
                    </a:cubicBezTo>
                    <a:cubicBezTo>
                      <a:pt x="46" y="36"/>
                      <a:pt x="47" y="35"/>
                      <a:pt x="48" y="34"/>
                    </a:cubicBezTo>
                    <a:cubicBezTo>
                      <a:pt x="47" y="36"/>
                      <a:pt x="48" y="35"/>
                      <a:pt x="48" y="37"/>
                    </a:cubicBezTo>
                    <a:cubicBezTo>
                      <a:pt x="49" y="35"/>
                      <a:pt x="48" y="38"/>
                      <a:pt x="49" y="35"/>
                    </a:cubicBezTo>
                    <a:cubicBezTo>
                      <a:pt x="49" y="36"/>
                      <a:pt x="49" y="36"/>
                      <a:pt x="49" y="36"/>
                    </a:cubicBezTo>
                    <a:cubicBezTo>
                      <a:pt x="50" y="35"/>
                      <a:pt x="51" y="33"/>
                      <a:pt x="51" y="33"/>
                    </a:cubicBezTo>
                    <a:cubicBezTo>
                      <a:pt x="50" y="35"/>
                      <a:pt x="50" y="35"/>
                      <a:pt x="50" y="35"/>
                    </a:cubicBezTo>
                    <a:cubicBezTo>
                      <a:pt x="49" y="37"/>
                      <a:pt x="50" y="36"/>
                      <a:pt x="50" y="37"/>
                    </a:cubicBezTo>
                    <a:cubicBezTo>
                      <a:pt x="50" y="35"/>
                      <a:pt x="50" y="37"/>
                      <a:pt x="51" y="36"/>
                    </a:cubicBezTo>
                    <a:cubicBezTo>
                      <a:pt x="51" y="35"/>
                      <a:pt x="51" y="35"/>
                      <a:pt x="51" y="35"/>
                    </a:cubicBezTo>
                    <a:cubicBezTo>
                      <a:pt x="52" y="35"/>
                      <a:pt x="52" y="34"/>
                      <a:pt x="52" y="34"/>
                    </a:cubicBezTo>
                    <a:cubicBezTo>
                      <a:pt x="52" y="34"/>
                      <a:pt x="51" y="36"/>
                      <a:pt x="51" y="36"/>
                    </a:cubicBezTo>
                    <a:cubicBezTo>
                      <a:pt x="51" y="37"/>
                      <a:pt x="51" y="37"/>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7"/>
                      <a:pt x="52" y="37"/>
                      <a:pt x="52" y="37"/>
                    </a:cubicBezTo>
                    <a:cubicBezTo>
                      <a:pt x="52" y="37"/>
                      <a:pt x="52" y="37"/>
                      <a:pt x="52" y="37"/>
                    </a:cubicBezTo>
                    <a:cubicBezTo>
                      <a:pt x="52" y="37"/>
                      <a:pt x="52" y="37"/>
                      <a:pt x="52" y="37"/>
                    </a:cubicBezTo>
                    <a:cubicBezTo>
                      <a:pt x="51" y="39"/>
                      <a:pt x="51" y="39"/>
                      <a:pt x="51" y="39"/>
                    </a:cubicBezTo>
                    <a:cubicBezTo>
                      <a:pt x="51" y="39"/>
                      <a:pt x="52" y="37"/>
                      <a:pt x="53" y="37"/>
                    </a:cubicBezTo>
                    <a:cubicBezTo>
                      <a:pt x="53" y="38"/>
                      <a:pt x="54" y="37"/>
                      <a:pt x="55" y="37"/>
                    </a:cubicBezTo>
                    <a:cubicBezTo>
                      <a:pt x="55" y="37"/>
                      <a:pt x="54" y="38"/>
                      <a:pt x="55" y="37"/>
                    </a:cubicBezTo>
                    <a:cubicBezTo>
                      <a:pt x="55" y="37"/>
                      <a:pt x="56" y="36"/>
                      <a:pt x="55" y="37"/>
                    </a:cubicBezTo>
                    <a:cubicBezTo>
                      <a:pt x="56" y="36"/>
                      <a:pt x="55" y="38"/>
                      <a:pt x="55" y="38"/>
                    </a:cubicBezTo>
                    <a:cubicBezTo>
                      <a:pt x="55" y="38"/>
                      <a:pt x="56" y="37"/>
                      <a:pt x="56" y="37"/>
                    </a:cubicBezTo>
                    <a:cubicBezTo>
                      <a:pt x="55" y="39"/>
                      <a:pt x="58" y="36"/>
                      <a:pt x="57" y="38"/>
                    </a:cubicBezTo>
                    <a:cubicBezTo>
                      <a:pt x="58" y="37"/>
                      <a:pt x="57" y="38"/>
                      <a:pt x="57" y="39"/>
                    </a:cubicBezTo>
                    <a:cubicBezTo>
                      <a:pt x="57" y="38"/>
                      <a:pt x="58" y="38"/>
                      <a:pt x="59" y="36"/>
                    </a:cubicBezTo>
                    <a:cubicBezTo>
                      <a:pt x="58" y="38"/>
                      <a:pt x="58" y="38"/>
                      <a:pt x="58" y="38"/>
                    </a:cubicBezTo>
                    <a:cubicBezTo>
                      <a:pt x="59" y="38"/>
                      <a:pt x="59" y="38"/>
                      <a:pt x="60" y="37"/>
                    </a:cubicBezTo>
                    <a:cubicBezTo>
                      <a:pt x="60" y="36"/>
                      <a:pt x="61" y="35"/>
                      <a:pt x="61" y="35"/>
                    </a:cubicBezTo>
                    <a:cubicBezTo>
                      <a:pt x="61" y="35"/>
                      <a:pt x="61" y="35"/>
                      <a:pt x="61" y="35"/>
                    </a:cubicBezTo>
                    <a:cubicBezTo>
                      <a:pt x="61" y="36"/>
                      <a:pt x="62" y="35"/>
                      <a:pt x="62" y="35"/>
                    </a:cubicBezTo>
                    <a:cubicBezTo>
                      <a:pt x="62" y="36"/>
                      <a:pt x="62" y="35"/>
                      <a:pt x="61" y="36"/>
                    </a:cubicBezTo>
                    <a:cubicBezTo>
                      <a:pt x="60" y="39"/>
                      <a:pt x="61" y="38"/>
                      <a:pt x="61" y="38"/>
                    </a:cubicBezTo>
                    <a:cubicBezTo>
                      <a:pt x="62" y="37"/>
                      <a:pt x="62" y="37"/>
                      <a:pt x="62" y="37"/>
                    </a:cubicBezTo>
                    <a:cubicBezTo>
                      <a:pt x="63" y="36"/>
                      <a:pt x="61" y="38"/>
                      <a:pt x="62" y="38"/>
                    </a:cubicBezTo>
                    <a:cubicBezTo>
                      <a:pt x="64" y="34"/>
                      <a:pt x="64" y="34"/>
                      <a:pt x="64" y="34"/>
                    </a:cubicBezTo>
                    <a:cubicBezTo>
                      <a:pt x="64" y="34"/>
                      <a:pt x="64" y="36"/>
                      <a:pt x="63" y="37"/>
                    </a:cubicBezTo>
                    <a:cubicBezTo>
                      <a:pt x="64" y="37"/>
                      <a:pt x="65" y="34"/>
                      <a:pt x="66" y="33"/>
                    </a:cubicBezTo>
                    <a:cubicBezTo>
                      <a:pt x="66" y="34"/>
                      <a:pt x="67" y="33"/>
                      <a:pt x="67" y="33"/>
                    </a:cubicBezTo>
                    <a:cubicBezTo>
                      <a:pt x="67" y="34"/>
                      <a:pt x="67" y="33"/>
                      <a:pt x="67" y="34"/>
                    </a:cubicBezTo>
                    <a:cubicBezTo>
                      <a:pt x="66" y="35"/>
                      <a:pt x="66" y="35"/>
                      <a:pt x="66" y="35"/>
                    </a:cubicBezTo>
                    <a:cubicBezTo>
                      <a:pt x="66" y="35"/>
                      <a:pt x="65" y="37"/>
                      <a:pt x="65" y="38"/>
                    </a:cubicBezTo>
                    <a:cubicBezTo>
                      <a:pt x="65" y="37"/>
                      <a:pt x="66" y="39"/>
                      <a:pt x="66" y="39"/>
                    </a:cubicBezTo>
                    <a:cubicBezTo>
                      <a:pt x="67" y="36"/>
                      <a:pt x="67" y="38"/>
                      <a:pt x="68" y="36"/>
                    </a:cubicBezTo>
                    <a:cubicBezTo>
                      <a:pt x="69" y="36"/>
                      <a:pt x="67" y="38"/>
                      <a:pt x="67" y="38"/>
                    </a:cubicBezTo>
                    <a:cubicBezTo>
                      <a:pt x="68" y="38"/>
                      <a:pt x="68" y="39"/>
                      <a:pt x="69" y="39"/>
                    </a:cubicBezTo>
                    <a:cubicBezTo>
                      <a:pt x="69" y="39"/>
                      <a:pt x="69" y="39"/>
                      <a:pt x="69" y="39"/>
                    </a:cubicBezTo>
                    <a:cubicBezTo>
                      <a:pt x="69" y="38"/>
                      <a:pt x="70" y="39"/>
                      <a:pt x="71" y="38"/>
                    </a:cubicBezTo>
                    <a:cubicBezTo>
                      <a:pt x="70" y="39"/>
                      <a:pt x="70" y="39"/>
                      <a:pt x="70" y="39"/>
                    </a:cubicBezTo>
                    <a:cubicBezTo>
                      <a:pt x="70" y="40"/>
                      <a:pt x="72" y="36"/>
                      <a:pt x="72" y="37"/>
                    </a:cubicBezTo>
                    <a:cubicBezTo>
                      <a:pt x="71" y="39"/>
                      <a:pt x="71" y="39"/>
                      <a:pt x="71" y="39"/>
                    </a:cubicBezTo>
                    <a:cubicBezTo>
                      <a:pt x="72" y="38"/>
                      <a:pt x="71" y="40"/>
                      <a:pt x="72" y="38"/>
                    </a:cubicBezTo>
                    <a:cubicBezTo>
                      <a:pt x="72" y="39"/>
                      <a:pt x="72" y="39"/>
                      <a:pt x="72" y="39"/>
                    </a:cubicBezTo>
                    <a:cubicBezTo>
                      <a:pt x="72" y="39"/>
                      <a:pt x="73" y="39"/>
                      <a:pt x="74" y="38"/>
                    </a:cubicBezTo>
                    <a:cubicBezTo>
                      <a:pt x="73" y="40"/>
                      <a:pt x="73" y="40"/>
                      <a:pt x="73" y="40"/>
                    </a:cubicBezTo>
                    <a:cubicBezTo>
                      <a:pt x="72" y="41"/>
                      <a:pt x="74" y="38"/>
                      <a:pt x="74" y="39"/>
                    </a:cubicBezTo>
                    <a:cubicBezTo>
                      <a:pt x="74" y="39"/>
                      <a:pt x="74" y="40"/>
                      <a:pt x="73" y="40"/>
                    </a:cubicBezTo>
                    <a:cubicBezTo>
                      <a:pt x="74" y="39"/>
                      <a:pt x="75" y="39"/>
                      <a:pt x="75" y="39"/>
                    </a:cubicBezTo>
                    <a:cubicBezTo>
                      <a:pt x="74" y="41"/>
                      <a:pt x="74" y="41"/>
                      <a:pt x="74" y="41"/>
                    </a:cubicBezTo>
                    <a:cubicBezTo>
                      <a:pt x="76" y="42"/>
                      <a:pt x="77" y="43"/>
                      <a:pt x="80" y="42"/>
                    </a:cubicBezTo>
                    <a:cubicBezTo>
                      <a:pt x="79" y="44"/>
                      <a:pt x="79" y="43"/>
                      <a:pt x="78" y="45"/>
                    </a:cubicBezTo>
                    <a:cubicBezTo>
                      <a:pt x="79" y="43"/>
                      <a:pt x="79" y="44"/>
                      <a:pt x="79" y="44"/>
                    </a:cubicBezTo>
                    <a:cubicBezTo>
                      <a:pt x="79" y="44"/>
                      <a:pt x="79" y="44"/>
                      <a:pt x="79" y="44"/>
                    </a:cubicBezTo>
                    <a:cubicBezTo>
                      <a:pt x="80" y="44"/>
                      <a:pt x="79" y="45"/>
                      <a:pt x="80" y="45"/>
                    </a:cubicBezTo>
                    <a:cubicBezTo>
                      <a:pt x="80" y="44"/>
                      <a:pt x="80" y="44"/>
                      <a:pt x="80" y="44"/>
                    </a:cubicBezTo>
                    <a:cubicBezTo>
                      <a:pt x="81" y="43"/>
                      <a:pt x="79" y="47"/>
                      <a:pt x="81" y="45"/>
                    </a:cubicBezTo>
                    <a:cubicBezTo>
                      <a:pt x="80" y="46"/>
                      <a:pt x="80" y="46"/>
                      <a:pt x="80" y="46"/>
                    </a:cubicBezTo>
                    <a:cubicBezTo>
                      <a:pt x="81" y="44"/>
                      <a:pt x="80" y="47"/>
                      <a:pt x="81" y="46"/>
                    </a:cubicBezTo>
                    <a:cubicBezTo>
                      <a:pt x="81" y="46"/>
                      <a:pt x="81" y="46"/>
                      <a:pt x="81" y="46"/>
                    </a:cubicBezTo>
                    <a:cubicBezTo>
                      <a:pt x="81" y="47"/>
                      <a:pt x="83" y="44"/>
                      <a:pt x="82" y="46"/>
                    </a:cubicBezTo>
                    <a:cubicBezTo>
                      <a:pt x="83" y="46"/>
                      <a:pt x="83" y="46"/>
                      <a:pt x="84" y="44"/>
                    </a:cubicBezTo>
                    <a:cubicBezTo>
                      <a:pt x="83" y="46"/>
                      <a:pt x="83" y="46"/>
                      <a:pt x="83" y="46"/>
                    </a:cubicBezTo>
                    <a:cubicBezTo>
                      <a:pt x="85" y="46"/>
                      <a:pt x="86" y="47"/>
                      <a:pt x="88" y="46"/>
                    </a:cubicBezTo>
                    <a:cubicBezTo>
                      <a:pt x="87" y="47"/>
                      <a:pt x="87" y="47"/>
                      <a:pt x="87" y="47"/>
                    </a:cubicBezTo>
                    <a:cubicBezTo>
                      <a:pt x="89" y="45"/>
                      <a:pt x="87" y="49"/>
                      <a:pt x="90" y="46"/>
                    </a:cubicBezTo>
                    <a:cubicBezTo>
                      <a:pt x="92" y="45"/>
                      <a:pt x="92" y="45"/>
                      <a:pt x="92" y="45"/>
                    </a:cubicBezTo>
                    <a:cubicBezTo>
                      <a:pt x="90" y="47"/>
                      <a:pt x="90" y="47"/>
                      <a:pt x="90" y="47"/>
                    </a:cubicBezTo>
                    <a:cubicBezTo>
                      <a:pt x="91" y="46"/>
                      <a:pt x="91" y="47"/>
                      <a:pt x="92" y="46"/>
                    </a:cubicBezTo>
                    <a:cubicBezTo>
                      <a:pt x="91" y="47"/>
                      <a:pt x="91" y="47"/>
                      <a:pt x="91" y="47"/>
                    </a:cubicBezTo>
                    <a:cubicBezTo>
                      <a:pt x="91" y="47"/>
                      <a:pt x="93" y="45"/>
                      <a:pt x="93" y="46"/>
                    </a:cubicBezTo>
                    <a:cubicBezTo>
                      <a:pt x="93" y="47"/>
                      <a:pt x="93" y="47"/>
                      <a:pt x="93" y="47"/>
                    </a:cubicBezTo>
                    <a:cubicBezTo>
                      <a:pt x="92" y="50"/>
                      <a:pt x="93" y="54"/>
                      <a:pt x="96" y="51"/>
                    </a:cubicBezTo>
                    <a:cubicBezTo>
                      <a:pt x="97" y="51"/>
                      <a:pt x="95" y="53"/>
                      <a:pt x="95" y="53"/>
                    </a:cubicBezTo>
                    <a:cubicBezTo>
                      <a:pt x="99" y="51"/>
                      <a:pt x="97" y="56"/>
                      <a:pt x="101" y="53"/>
                    </a:cubicBezTo>
                    <a:cubicBezTo>
                      <a:pt x="103" y="52"/>
                      <a:pt x="107" y="48"/>
                      <a:pt x="107" y="48"/>
                    </a:cubicBezTo>
                    <a:cubicBezTo>
                      <a:pt x="103" y="48"/>
                      <a:pt x="103" y="45"/>
                      <a:pt x="102" y="4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7" name="Freeform 96"/>
              <p:cNvSpPr/>
              <p:nvPr/>
            </p:nvSpPr>
            <p:spPr bwMode="auto">
              <a:xfrm>
                <a:off x="4117" y="22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8" name="Freeform 97"/>
              <p:cNvSpPr/>
              <p:nvPr/>
            </p:nvSpPr>
            <p:spPr bwMode="auto">
              <a:xfrm>
                <a:off x="4487" y="23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9" name="Freeform 98"/>
              <p:cNvSpPr/>
              <p:nvPr/>
            </p:nvSpPr>
            <p:spPr bwMode="auto">
              <a:xfrm>
                <a:off x="4387" y="2285"/>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1"/>
                      <a:pt x="0" y="1"/>
                    </a:cubicBezTo>
                    <a:cubicBezTo>
                      <a:pt x="1"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0" name="Freeform 99"/>
              <p:cNvSpPr/>
              <p:nvPr/>
            </p:nvSpPr>
            <p:spPr bwMode="auto">
              <a:xfrm>
                <a:off x="4508" y="193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1" name="Freeform 100"/>
              <p:cNvSpPr/>
              <p:nvPr/>
            </p:nvSpPr>
            <p:spPr bwMode="auto">
              <a:xfrm>
                <a:off x="4487" y="2285"/>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2" name="Freeform 101"/>
              <p:cNvSpPr/>
              <p:nvPr/>
            </p:nvSpPr>
            <p:spPr bwMode="auto">
              <a:xfrm>
                <a:off x="4514" y="1929"/>
                <a:ext cx="0" cy="4"/>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3" name="Freeform 102"/>
              <p:cNvSpPr/>
              <p:nvPr/>
            </p:nvSpPr>
            <p:spPr bwMode="auto">
              <a:xfrm>
                <a:off x="4506" y="1927"/>
                <a:ext cx="0" cy="4"/>
              </a:xfrm>
              <a:custGeom>
                <a:avLst/>
                <a:gdLst>
                  <a:gd name="T0" fmla="*/ 1 h 2"/>
                  <a:gd name="T1" fmla="*/ 0 h 2"/>
                  <a:gd name="T2" fmla="*/ 1 h 2"/>
                </a:gdLst>
                <a:ahLst/>
                <a:cxnLst>
                  <a:cxn ang="0">
                    <a:pos x="0" y="T0"/>
                  </a:cxn>
                  <a:cxn ang="0">
                    <a:pos x="0" y="T1"/>
                  </a:cxn>
                  <a:cxn ang="0">
                    <a:pos x="0" y="T2"/>
                  </a:cxn>
                </a:cxnLst>
                <a:rect l="0" t="0" r="r" b="b"/>
                <a:pathLst>
                  <a:path h="2">
                    <a:moveTo>
                      <a:pt x="0" y="1"/>
                    </a:moveTo>
                    <a:cubicBezTo>
                      <a:pt x="0" y="1"/>
                      <a:pt x="0" y="0"/>
                      <a:pt x="0" y="0"/>
                    </a:cubicBezTo>
                    <a:cubicBezTo>
                      <a:pt x="0" y="2"/>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4" name="Freeform 103"/>
              <p:cNvSpPr/>
              <p:nvPr/>
            </p:nvSpPr>
            <p:spPr bwMode="auto">
              <a:xfrm>
                <a:off x="4516" y="192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5" name="Freeform 104"/>
              <p:cNvSpPr/>
              <p:nvPr/>
            </p:nvSpPr>
            <p:spPr bwMode="auto">
              <a:xfrm>
                <a:off x="4495" y="1925"/>
                <a:ext cx="2" cy="4"/>
              </a:xfrm>
              <a:custGeom>
                <a:avLst/>
                <a:gdLst>
                  <a:gd name="T0" fmla="*/ 1 w 1"/>
                  <a:gd name="T1" fmla="*/ 1 h 2"/>
                  <a:gd name="T2" fmla="*/ 0 w 1"/>
                  <a:gd name="T3" fmla="*/ 0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0" y="0"/>
                      <a:pt x="0" y="0"/>
                    </a:cubicBezTo>
                    <a:cubicBezTo>
                      <a:pt x="1" y="1"/>
                      <a:pt x="1" y="1"/>
                      <a:pt x="1" y="1"/>
                    </a:cubicBezTo>
                    <a:cubicBezTo>
                      <a:pt x="1" y="2"/>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6" name="Freeform 105"/>
              <p:cNvSpPr/>
              <p:nvPr/>
            </p:nvSpPr>
            <p:spPr bwMode="auto">
              <a:xfrm>
                <a:off x="3201" y="2162"/>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7" name="Freeform 106"/>
              <p:cNvSpPr/>
              <p:nvPr/>
            </p:nvSpPr>
            <p:spPr bwMode="auto">
              <a:xfrm>
                <a:off x="3544" y="1543"/>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8" name="Freeform 107"/>
              <p:cNvSpPr/>
              <p:nvPr/>
            </p:nvSpPr>
            <p:spPr bwMode="auto">
              <a:xfrm>
                <a:off x="3914" y="1418"/>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9" name="Freeform 108"/>
              <p:cNvSpPr/>
              <p:nvPr/>
            </p:nvSpPr>
            <p:spPr bwMode="auto">
              <a:xfrm>
                <a:off x="3916" y="1409"/>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2" y="1"/>
                      <a:pt x="0" y="1"/>
                      <a:pt x="1" y="0"/>
                    </a:cubicBezTo>
                    <a:cubicBezTo>
                      <a:pt x="1"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0" name="Freeform 109"/>
              <p:cNvSpPr/>
              <p:nvPr/>
            </p:nvSpPr>
            <p:spPr bwMode="auto">
              <a:xfrm>
                <a:off x="3893" y="1441"/>
                <a:ext cx="4" cy="4"/>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2" y="0"/>
                      <a:pt x="1" y="1"/>
                      <a:pt x="1" y="1"/>
                    </a:cubicBezTo>
                    <a:cubicBezTo>
                      <a:pt x="0" y="2"/>
                      <a:pt x="1" y="1"/>
                      <a:pt x="2"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1" name="Freeform 110"/>
              <p:cNvSpPr/>
              <p:nvPr/>
            </p:nvSpPr>
            <p:spPr bwMode="auto">
              <a:xfrm>
                <a:off x="3893" y="1437"/>
                <a:ext cx="6" cy="6"/>
              </a:xfrm>
              <a:custGeom>
                <a:avLst/>
                <a:gdLst>
                  <a:gd name="T0" fmla="*/ 0 w 3"/>
                  <a:gd name="T1" fmla="*/ 3 h 3"/>
                  <a:gd name="T2" fmla="*/ 3 w 3"/>
                  <a:gd name="T3" fmla="*/ 0 h 3"/>
                  <a:gd name="T4" fmla="*/ 0 w 3"/>
                  <a:gd name="T5" fmla="*/ 3 h 3"/>
                </a:gdLst>
                <a:ahLst/>
                <a:cxnLst>
                  <a:cxn ang="0">
                    <a:pos x="T0" y="T1"/>
                  </a:cxn>
                  <a:cxn ang="0">
                    <a:pos x="T2" y="T3"/>
                  </a:cxn>
                  <a:cxn ang="0">
                    <a:pos x="T4" y="T5"/>
                  </a:cxn>
                </a:cxnLst>
                <a:rect l="0" t="0" r="r" b="b"/>
                <a:pathLst>
                  <a:path w="3" h="3">
                    <a:moveTo>
                      <a:pt x="0" y="3"/>
                    </a:moveTo>
                    <a:cubicBezTo>
                      <a:pt x="3" y="0"/>
                      <a:pt x="3" y="0"/>
                      <a:pt x="3" y="0"/>
                    </a:cubicBezTo>
                    <a:cubicBezTo>
                      <a:pt x="1" y="1"/>
                      <a:pt x="1" y="2"/>
                      <a:pt x="0"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2" name="Freeform 111"/>
              <p:cNvSpPr/>
              <p:nvPr/>
            </p:nvSpPr>
            <p:spPr bwMode="auto">
              <a:xfrm>
                <a:off x="3909" y="1418"/>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2"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3" name="Freeform 112"/>
              <p:cNvSpPr/>
              <p:nvPr/>
            </p:nvSpPr>
            <p:spPr bwMode="auto">
              <a:xfrm>
                <a:off x="3912" y="1416"/>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4" name="Freeform 113"/>
              <p:cNvSpPr/>
              <p:nvPr/>
            </p:nvSpPr>
            <p:spPr bwMode="auto">
              <a:xfrm>
                <a:off x="4472" y="1804"/>
                <a:ext cx="233" cy="133"/>
              </a:xfrm>
              <a:custGeom>
                <a:avLst/>
                <a:gdLst>
                  <a:gd name="T0" fmla="*/ 86 w 110"/>
                  <a:gd name="T1" fmla="*/ 5 h 63"/>
                  <a:gd name="T2" fmla="*/ 79 w 110"/>
                  <a:gd name="T3" fmla="*/ 7 h 63"/>
                  <a:gd name="T4" fmla="*/ 58 w 110"/>
                  <a:gd name="T5" fmla="*/ 24 h 63"/>
                  <a:gd name="T6" fmla="*/ 50 w 110"/>
                  <a:gd name="T7" fmla="*/ 26 h 63"/>
                  <a:gd name="T8" fmla="*/ 44 w 110"/>
                  <a:gd name="T9" fmla="*/ 26 h 63"/>
                  <a:gd name="T10" fmla="*/ 34 w 110"/>
                  <a:gd name="T11" fmla="*/ 31 h 63"/>
                  <a:gd name="T12" fmla="*/ 28 w 110"/>
                  <a:gd name="T13" fmla="*/ 33 h 63"/>
                  <a:gd name="T14" fmla="*/ 17 w 110"/>
                  <a:gd name="T15" fmla="*/ 38 h 63"/>
                  <a:gd name="T16" fmla="*/ 13 w 110"/>
                  <a:gd name="T17" fmla="*/ 45 h 63"/>
                  <a:gd name="T18" fmla="*/ 5 w 110"/>
                  <a:gd name="T19" fmla="*/ 47 h 63"/>
                  <a:gd name="T20" fmla="*/ 1 w 110"/>
                  <a:gd name="T21" fmla="*/ 50 h 63"/>
                  <a:gd name="T22" fmla="*/ 3 w 110"/>
                  <a:gd name="T23" fmla="*/ 55 h 63"/>
                  <a:gd name="T24" fmla="*/ 3 w 110"/>
                  <a:gd name="T25" fmla="*/ 56 h 63"/>
                  <a:gd name="T26" fmla="*/ 5 w 110"/>
                  <a:gd name="T27" fmla="*/ 55 h 63"/>
                  <a:gd name="T28" fmla="*/ 9 w 110"/>
                  <a:gd name="T29" fmla="*/ 56 h 63"/>
                  <a:gd name="T30" fmla="*/ 12 w 110"/>
                  <a:gd name="T31" fmla="*/ 58 h 63"/>
                  <a:gd name="T32" fmla="*/ 12 w 110"/>
                  <a:gd name="T33" fmla="*/ 51 h 63"/>
                  <a:gd name="T34" fmla="*/ 15 w 110"/>
                  <a:gd name="T35" fmla="*/ 57 h 63"/>
                  <a:gd name="T36" fmla="*/ 18 w 110"/>
                  <a:gd name="T37" fmla="*/ 61 h 63"/>
                  <a:gd name="T38" fmla="*/ 16 w 110"/>
                  <a:gd name="T39" fmla="*/ 54 h 63"/>
                  <a:gd name="T40" fmla="*/ 19 w 110"/>
                  <a:gd name="T41" fmla="*/ 59 h 63"/>
                  <a:gd name="T42" fmla="*/ 21 w 110"/>
                  <a:gd name="T43" fmla="*/ 60 h 63"/>
                  <a:gd name="T44" fmla="*/ 22 w 110"/>
                  <a:gd name="T45" fmla="*/ 60 h 63"/>
                  <a:gd name="T46" fmla="*/ 23 w 110"/>
                  <a:gd name="T47" fmla="*/ 60 h 63"/>
                  <a:gd name="T48" fmla="*/ 23 w 110"/>
                  <a:gd name="T49" fmla="*/ 55 h 63"/>
                  <a:gd name="T50" fmla="*/ 26 w 110"/>
                  <a:gd name="T51" fmla="*/ 58 h 63"/>
                  <a:gd name="T52" fmla="*/ 26 w 110"/>
                  <a:gd name="T53" fmla="*/ 54 h 63"/>
                  <a:gd name="T54" fmla="*/ 27 w 110"/>
                  <a:gd name="T55" fmla="*/ 54 h 63"/>
                  <a:gd name="T56" fmla="*/ 29 w 110"/>
                  <a:gd name="T57" fmla="*/ 54 h 63"/>
                  <a:gd name="T58" fmla="*/ 34 w 110"/>
                  <a:gd name="T59" fmla="*/ 51 h 63"/>
                  <a:gd name="T60" fmla="*/ 36 w 110"/>
                  <a:gd name="T61" fmla="*/ 51 h 63"/>
                  <a:gd name="T62" fmla="*/ 40 w 110"/>
                  <a:gd name="T63" fmla="*/ 49 h 63"/>
                  <a:gd name="T64" fmla="*/ 44 w 110"/>
                  <a:gd name="T65" fmla="*/ 47 h 63"/>
                  <a:gd name="T66" fmla="*/ 45 w 110"/>
                  <a:gd name="T67" fmla="*/ 45 h 63"/>
                  <a:gd name="T68" fmla="*/ 46 w 110"/>
                  <a:gd name="T69" fmla="*/ 45 h 63"/>
                  <a:gd name="T70" fmla="*/ 46 w 110"/>
                  <a:gd name="T71" fmla="*/ 42 h 63"/>
                  <a:gd name="T72" fmla="*/ 49 w 110"/>
                  <a:gd name="T73" fmla="*/ 42 h 63"/>
                  <a:gd name="T74" fmla="*/ 53 w 110"/>
                  <a:gd name="T75" fmla="*/ 42 h 63"/>
                  <a:gd name="T76" fmla="*/ 55 w 110"/>
                  <a:gd name="T77" fmla="*/ 39 h 63"/>
                  <a:gd name="T78" fmla="*/ 60 w 110"/>
                  <a:gd name="T79" fmla="*/ 39 h 63"/>
                  <a:gd name="T80" fmla="*/ 61 w 110"/>
                  <a:gd name="T81" fmla="*/ 38 h 63"/>
                  <a:gd name="T82" fmla="*/ 62 w 110"/>
                  <a:gd name="T83" fmla="*/ 38 h 63"/>
                  <a:gd name="T84" fmla="*/ 64 w 110"/>
                  <a:gd name="T85" fmla="*/ 40 h 63"/>
                  <a:gd name="T86" fmla="*/ 66 w 110"/>
                  <a:gd name="T87" fmla="*/ 35 h 63"/>
                  <a:gd name="T88" fmla="*/ 68 w 110"/>
                  <a:gd name="T89" fmla="*/ 30 h 63"/>
                  <a:gd name="T90" fmla="*/ 71 w 110"/>
                  <a:gd name="T91" fmla="*/ 31 h 63"/>
                  <a:gd name="T92" fmla="*/ 72 w 110"/>
                  <a:gd name="T93" fmla="*/ 26 h 63"/>
                  <a:gd name="T94" fmla="*/ 76 w 110"/>
                  <a:gd name="T95" fmla="*/ 26 h 63"/>
                  <a:gd name="T96" fmla="*/ 79 w 110"/>
                  <a:gd name="T97" fmla="*/ 24 h 63"/>
                  <a:gd name="T98" fmla="*/ 82 w 110"/>
                  <a:gd name="T99" fmla="*/ 23 h 63"/>
                  <a:gd name="T100" fmla="*/ 88 w 110"/>
                  <a:gd name="T101" fmla="*/ 20 h 63"/>
                  <a:gd name="T102" fmla="*/ 91 w 110"/>
                  <a:gd name="T103" fmla="*/ 16 h 63"/>
                  <a:gd name="T104" fmla="*/ 97 w 110"/>
                  <a:gd name="T105" fmla="*/ 13 h 63"/>
                  <a:gd name="T106" fmla="*/ 105 w 110"/>
                  <a:gd name="T107"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63">
                    <a:moveTo>
                      <a:pt x="108" y="1"/>
                    </a:moveTo>
                    <a:cubicBezTo>
                      <a:pt x="106" y="4"/>
                      <a:pt x="103" y="2"/>
                      <a:pt x="100" y="0"/>
                    </a:cubicBezTo>
                    <a:cubicBezTo>
                      <a:pt x="99" y="1"/>
                      <a:pt x="98" y="2"/>
                      <a:pt x="97" y="1"/>
                    </a:cubicBezTo>
                    <a:cubicBezTo>
                      <a:pt x="94" y="3"/>
                      <a:pt x="88" y="0"/>
                      <a:pt x="85" y="3"/>
                    </a:cubicBezTo>
                    <a:cubicBezTo>
                      <a:pt x="86" y="4"/>
                      <a:pt x="86" y="5"/>
                      <a:pt x="86" y="5"/>
                    </a:cubicBezTo>
                    <a:cubicBezTo>
                      <a:pt x="86" y="5"/>
                      <a:pt x="86" y="5"/>
                      <a:pt x="86" y="5"/>
                    </a:cubicBezTo>
                    <a:cubicBezTo>
                      <a:pt x="86" y="6"/>
                      <a:pt x="86" y="6"/>
                      <a:pt x="86" y="6"/>
                    </a:cubicBezTo>
                    <a:cubicBezTo>
                      <a:pt x="86" y="7"/>
                      <a:pt x="85" y="5"/>
                      <a:pt x="85" y="5"/>
                    </a:cubicBezTo>
                    <a:cubicBezTo>
                      <a:pt x="84" y="5"/>
                      <a:pt x="83" y="6"/>
                      <a:pt x="82" y="6"/>
                    </a:cubicBezTo>
                    <a:cubicBezTo>
                      <a:pt x="82" y="8"/>
                      <a:pt x="81" y="7"/>
                      <a:pt x="82" y="9"/>
                    </a:cubicBezTo>
                    <a:cubicBezTo>
                      <a:pt x="81" y="8"/>
                      <a:pt x="81" y="8"/>
                      <a:pt x="81" y="8"/>
                    </a:cubicBezTo>
                    <a:cubicBezTo>
                      <a:pt x="81" y="10"/>
                      <a:pt x="81" y="10"/>
                      <a:pt x="79" y="7"/>
                    </a:cubicBezTo>
                    <a:cubicBezTo>
                      <a:pt x="75" y="7"/>
                      <a:pt x="72" y="10"/>
                      <a:pt x="68" y="11"/>
                    </a:cubicBezTo>
                    <a:cubicBezTo>
                      <a:pt x="65" y="13"/>
                      <a:pt x="63" y="16"/>
                      <a:pt x="60" y="19"/>
                    </a:cubicBezTo>
                    <a:cubicBezTo>
                      <a:pt x="60" y="22"/>
                      <a:pt x="59" y="21"/>
                      <a:pt x="60" y="24"/>
                    </a:cubicBezTo>
                    <a:cubicBezTo>
                      <a:pt x="59" y="23"/>
                      <a:pt x="59" y="23"/>
                      <a:pt x="59" y="23"/>
                    </a:cubicBezTo>
                    <a:cubicBezTo>
                      <a:pt x="59" y="24"/>
                      <a:pt x="59" y="23"/>
                      <a:pt x="57" y="22"/>
                    </a:cubicBezTo>
                    <a:cubicBezTo>
                      <a:pt x="58" y="23"/>
                      <a:pt x="57" y="22"/>
                      <a:pt x="58" y="24"/>
                    </a:cubicBezTo>
                    <a:cubicBezTo>
                      <a:pt x="59" y="26"/>
                      <a:pt x="57" y="22"/>
                      <a:pt x="57" y="23"/>
                    </a:cubicBezTo>
                    <a:cubicBezTo>
                      <a:pt x="56" y="22"/>
                      <a:pt x="57" y="24"/>
                      <a:pt x="57" y="23"/>
                    </a:cubicBezTo>
                    <a:cubicBezTo>
                      <a:pt x="57" y="26"/>
                      <a:pt x="56" y="22"/>
                      <a:pt x="55" y="21"/>
                    </a:cubicBezTo>
                    <a:cubicBezTo>
                      <a:pt x="53" y="22"/>
                      <a:pt x="53" y="25"/>
                      <a:pt x="51" y="25"/>
                    </a:cubicBezTo>
                    <a:cubicBezTo>
                      <a:pt x="51" y="24"/>
                      <a:pt x="51" y="26"/>
                      <a:pt x="51" y="26"/>
                    </a:cubicBezTo>
                    <a:cubicBezTo>
                      <a:pt x="50" y="23"/>
                      <a:pt x="51" y="27"/>
                      <a:pt x="50" y="26"/>
                    </a:cubicBezTo>
                    <a:cubicBezTo>
                      <a:pt x="50" y="25"/>
                      <a:pt x="50" y="25"/>
                      <a:pt x="50" y="25"/>
                    </a:cubicBezTo>
                    <a:cubicBezTo>
                      <a:pt x="49" y="24"/>
                      <a:pt x="49" y="26"/>
                      <a:pt x="48" y="25"/>
                    </a:cubicBezTo>
                    <a:cubicBezTo>
                      <a:pt x="48" y="26"/>
                      <a:pt x="46" y="24"/>
                      <a:pt x="46" y="26"/>
                    </a:cubicBezTo>
                    <a:cubicBezTo>
                      <a:pt x="46" y="24"/>
                      <a:pt x="46" y="25"/>
                      <a:pt x="45" y="24"/>
                    </a:cubicBezTo>
                    <a:cubicBezTo>
                      <a:pt x="46" y="28"/>
                      <a:pt x="44" y="24"/>
                      <a:pt x="44" y="26"/>
                    </a:cubicBezTo>
                    <a:cubicBezTo>
                      <a:pt x="44" y="26"/>
                      <a:pt x="44" y="26"/>
                      <a:pt x="44" y="26"/>
                    </a:cubicBezTo>
                    <a:cubicBezTo>
                      <a:pt x="42" y="26"/>
                      <a:pt x="40" y="26"/>
                      <a:pt x="39" y="29"/>
                    </a:cubicBezTo>
                    <a:cubicBezTo>
                      <a:pt x="39" y="29"/>
                      <a:pt x="36" y="27"/>
                      <a:pt x="36" y="29"/>
                    </a:cubicBezTo>
                    <a:cubicBezTo>
                      <a:pt x="36" y="30"/>
                      <a:pt x="36" y="30"/>
                      <a:pt x="36" y="30"/>
                    </a:cubicBezTo>
                    <a:cubicBezTo>
                      <a:pt x="36" y="30"/>
                      <a:pt x="36" y="29"/>
                      <a:pt x="36" y="29"/>
                    </a:cubicBezTo>
                    <a:cubicBezTo>
                      <a:pt x="36" y="30"/>
                      <a:pt x="34" y="29"/>
                      <a:pt x="34" y="29"/>
                    </a:cubicBezTo>
                    <a:cubicBezTo>
                      <a:pt x="34" y="30"/>
                      <a:pt x="34" y="30"/>
                      <a:pt x="34" y="31"/>
                    </a:cubicBezTo>
                    <a:cubicBezTo>
                      <a:pt x="32" y="29"/>
                      <a:pt x="33" y="33"/>
                      <a:pt x="31" y="31"/>
                    </a:cubicBezTo>
                    <a:cubicBezTo>
                      <a:pt x="32" y="34"/>
                      <a:pt x="32" y="33"/>
                      <a:pt x="32" y="34"/>
                    </a:cubicBezTo>
                    <a:cubicBezTo>
                      <a:pt x="32" y="33"/>
                      <a:pt x="31" y="33"/>
                      <a:pt x="31" y="32"/>
                    </a:cubicBezTo>
                    <a:cubicBezTo>
                      <a:pt x="31" y="32"/>
                      <a:pt x="30" y="33"/>
                      <a:pt x="30" y="32"/>
                    </a:cubicBezTo>
                    <a:cubicBezTo>
                      <a:pt x="29" y="32"/>
                      <a:pt x="30" y="34"/>
                      <a:pt x="29" y="34"/>
                    </a:cubicBezTo>
                    <a:cubicBezTo>
                      <a:pt x="28" y="32"/>
                      <a:pt x="28" y="34"/>
                      <a:pt x="28" y="33"/>
                    </a:cubicBezTo>
                    <a:cubicBezTo>
                      <a:pt x="28" y="35"/>
                      <a:pt x="28" y="37"/>
                      <a:pt x="28" y="36"/>
                    </a:cubicBezTo>
                    <a:cubicBezTo>
                      <a:pt x="27" y="33"/>
                      <a:pt x="27" y="33"/>
                      <a:pt x="27" y="33"/>
                    </a:cubicBezTo>
                    <a:cubicBezTo>
                      <a:pt x="26" y="35"/>
                      <a:pt x="24" y="32"/>
                      <a:pt x="23" y="36"/>
                    </a:cubicBezTo>
                    <a:cubicBezTo>
                      <a:pt x="23" y="35"/>
                      <a:pt x="23" y="35"/>
                      <a:pt x="23" y="35"/>
                    </a:cubicBezTo>
                    <a:cubicBezTo>
                      <a:pt x="22" y="37"/>
                      <a:pt x="20" y="36"/>
                      <a:pt x="19" y="39"/>
                    </a:cubicBezTo>
                    <a:cubicBezTo>
                      <a:pt x="18" y="38"/>
                      <a:pt x="18" y="38"/>
                      <a:pt x="17" y="38"/>
                    </a:cubicBezTo>
                    <a:cubicBezTo>
                      <a:pt x="17" y="40"/>
                      <a:pt x="17" y="40"/>
                      <a:pt x="17" y="42"/>
                    </a:cubicBezTo>
                    <a:cubicBezTo>
                      <a:pt x="17" y="42"/>
                      <a:pt x="16" y="41"/>
                      <a:pt x="16" y="40"/>
                    </a:cubicBezTo>
                    <a:cubicBezTo>
                      <a:pt x="15" y="40"/>
                      <a:pt x="14" y="38"/>
                      <a:pt x="14" y="41"/>
                    </a:cubicBezTo>
                    <a:cubicBezTo>
                      <a:pt x="14" y="39"/>
                      <a:pt x="14" y="39"/>
                      <a:pt x="14" y="39"/>
                    </a:cubicBezTo>
                    <a:cubicBezTo>
                      <a:pt x="14" y="41"/>
                      <a:pt x="13" y="43"/>
                      <a:pt x="12" y="42"/>
                    </a:cubicBezTo>
                    <a:cubicBezTo>
                      <a:pt x="13" y="43"/>
                      <a:pt x="12" y="44"/>
                      <a:pt x="13" y="45"/>
                    </a:cubicBezTo>
                    <a:cubicBezTo>
                      <a:pt x="13" y="45"/>
                      <a:pt x="12" y="43"/>
                      <a:pt x="12" y="44"/>
                    </a:cubicBezTo>
                    <a:cubicBezTo>
                      <a:pt x="12" y="42"/>
                      <a:pt x="12" y="42"/>
                      <a:pt x="12" y="42"/>
                    </a:cubicBezTo>
                    <a:cubicBezTo>
                      <a:pt x="10" y="43"/>
                      <a:pt x="9" y="44"/>
                      <a:pt x="8" y="46"/>
                    </a:cubicBezTo>
                    <a:cubicBezTo>
                      <a:pt x="7" y="44"/>
                      <a:pt x="7" y="46"/>
                      <a:pt x="6" y="45"/>
                    </a:cubicBezTo>
                    <a:cubicBezTo>
                      <a:pt x="6" y="47"/>
                      <a:pt x="4" y="46"/>
                      <a:pt x="6" y="48"/>
                    </a:cubicBezTo>
                    <a:cubicBezTo>
                      <a:pt x="5" y="47"/>
                      <a:pt x="5" y="47"/>
                      <a:pt x="5" y="47"/>
                    </a:cubicBezTo>
                    <a:cubicBezTo>
                      <a:pt x="4" y="47"/>
                      <a:pt x="4" y="48"/>
                      <a:pt x="2" y="48"/>
                    </a:cubicBezTo>
                    <a:cubicBezTo>
                      <a:pt x="2" y="48"/>
                      <a:pt x="3" y="50"/>
                      <a:pt x="3" y="51"/>
                    </a:cubicBezTo>
                    <a:cubicBezTo>
                      <a:pt x="2" y="50"/>
                      <a:pt x="2" y="50"/>
                      <a:pt x="2" y="50"/>
                    </a:cubicBezTo>
                    <a:cubicBezTo>
                      <a:pt x="2" y="51"/>
                      <a:pt x="4" y="52"/>
                      <a:pt x="5" y="53"/>
                    </a:cubicBezTo>
                    <a:cubicBezTo>
                      <a:pt x="4" y="53"/>
                      <a:pt x="4" y="54"/>
                      <a:pt x="4" y="53"/>
                    </a:cubicBezTo>
                    <a:cubicBezTo>
                      <a:pt x="3" y="52"/>
                      <a:pt x="2" y="51"/>
                      <a:pt x="1" y="50"/>
                    </a:cubicBezTo>
                    <a:cubicBezTo>
                      <a:pt x="0" y="50"/>
                      <a:pt x="2" y="53"/>
                      <a:pt x="1" y="51"/>
                    </a:cubicBezTo>
                    <a:cubicBezTo>
                      <a:pt x="0" y="51"/>
                      <a:pt x="0" y="52"/>
                      <a:pt x="1" y="53"/>
                    </a:cubicBezTo>
                    <a:cubicBezTo>
                      <a:pt x="1" y="53"/>
                      <a:pt x="0" y="53"/>
                      <a:pt x="0" y="52"/>
                    </a:cubicBezTo>
                    <a:cubicBezTo>
                      <a:pt x="0" y="52"/>
                      <a:pt x="0" y="53"/>
                      <a:pt x="0" y="53"/>
                    </a:cubicBezTo>
                    <a:cubicBezTo>
                      <a:pt x="0" y="53"/>
                      <a:pt x="0" y="53"/>
                      <a:pt x="0" y="53"/>
                    </a:cubicBezTo>
                    <a:cubicBezTo>
                      <a:pt x="1" y="54"/>
                      <a:pt x="1" y="54"/>
                      <a:pt x="3" y="55"/>
                    </a:cubicBezTo>
                    <a:cubicBezTo>
                      <a:pt x="3" y="55"/>
                      <a:pt x="2" y="55"/>
                      <a:pt x="3" y="55"/>
                    </a:cubicBezTo>
                    <a:cubicBezTo>
                      <a:pt x="4" y="56"/>
                      <a:pt x="4" y="56"/>
                      <a:pt x="3" y="56"/>
                    </a:cubicBezTo>
                    <a:cubicBezTo>
                      <a:pt x="1" y="55"/>
                      <a:pt x="1" y="54"/>
                      <a:pt x="0" y="54"/>
                    </a:cubicBezTo>
                    <a:cubicBezTo>
                      <a:pt x="2" y="56"/>
                      <a:pt x="2" y="56"/>
                      <a:pt x="2" y="56"/>
                    </a:cubicBezTo>
                    <a:cubicBezTo>
                      <a:pt x="2" y="56"/>
                      <a:pt x="3" y="56"/>
                      <a:pt x="4" y="57"/>
                    </a:cubicBezTo>
                    <a:cubicBezTo>
                      <a:pt x="3" y="56"/>
                      <a:pt x="3" y="56"/>
                      <a:pt x="3" y="56"/>
                    </a:cubicBezTo>
                    <a:cubicBezTo>
                      <a:pt x="4" y="57"/>
                      <a:pt x="4" y="57"/>
                      <a:pt x="4" y="57"/>
                    </a:cubicBezTo>
                    <a:cubicBezTo>
                      <a:pt x="4" y="56"/>
                      <a:pt x="6" y="57"/>
                      <a:pt x="5" y="56"/>
                    </a:cubicBezTo>
                    <a:cubicBezTo>
                      <a:pt x="4" y="55"/>
                      <a:pt x="4" y="55"/>
                      <a:pt x="4" y="55"/>
                    </a:cubicBezTo>
                    <a:cubicBezTo>
                      <a:pt x="4" y="55"/>
                      <a:pt x="3" y="53"/>
                      <a:pt x="4" y="54"/>
                    </a:cubicBezTo>
                    <a:cubicBezTo>
                      <a:pt x="6" y="56"/>
                      <a:pt x="6" y="56"/>
                      <a:pt x="6" y="56"/>
                    </a:cubicBezTo>
                    <a:cubicBezTo>
                      <a:pt x="6" y="56"/>
                      <a:pt x="5" y="55"/>
                      <a:pt x="5" y="55"/>
                    </a:cubicBezTo>
                    <a:cubicBezTo>
                      <a:pt x="7" y="57"/>
                      <a:pt x="7" y="57"/>
                      <a:pt x="7" y="57"/>
                    </a:cubicBezTo>
                    <a:cubicBezTo>
                      <a:pt x="5" y="55"/>
                      <a:pt x="7" y="56"/>
                      <a:pt x="7" y="55"/>
                    </a:cubicBezTo>
                    <a:cubicBezTo>
                      <a:pt x="7" y="56"/>
                      <a:pt x="7" y="56"/>
                      <a:pt x="7" y="56"/>
                    </a:cubicBezTo>
                    <a:cubicBezTo>
                      <a:pt x="8" y="56"/>
                      <a:pt x="6" y="55"/>
                      <a:pt x="6" y="54"/>
                    </a:cubicBezTo>
                    <a:cubicBezTo>
                      <a:pt x="6" y="55"/>
                      <a:pt x="8" y="56"/>
                      <a:pt x="9" y="57"/>
                    </a:cubicBezTo>
                    <a:cubicBezTo>
                      <a:pt x="9" y="57"/>
                      <a:pt x="8" y="55"/>
                      <a:pt x="9" y="56"/>
                    </a:cubicBezTo>
                    <a:cubicBezTo>
                      <a:pt x="9" y="56"/>
                      <a:pt x="9" y="55"/>
                      <a:pt x="9" y="53"/>
                    </a:cubicBezTo>
                    <a:cubicBezTo>
                      <a:pt x="9" y="53"/>
                      <a:pt x="10" y="56"/>
                      <a:pt x="10" y="55"/>
                    </a:cubicBezTo>
                    <a:cubicBezTo>
                      <a:pt x="11" y="56"/>
                      <a:pt x="12" y="58"/>
                      <a:pt x="12" y="59"/>
                    </a:cubicBezTo>
                    <a:cubicBezTo>
                      <a:pt x="13" y="59"/>
                      <a:pt x="14" y="60"/>
                      <a:pt x="13" y="60"/>
                    </a:cubicBezTo>
                    <a:cubicBezTo>
                      <a:pt x="13" y="60"/>
                      <a:pt x="14" y="61"/>
                      <a:pt x="14" y="61"/>
                    </a:cubicBezTo>
                    <a:cubicBezTo>
                      <a:pt x="14" y="60"/>
                      <a:pt x="12" y="58"/>
                      <a:pt x="12" y="58"/>
                    </a:cubicBezTo>
                    <a:cubicBezTo>
                      <a:pt x="11" y="56"/>
                      <a:pt x="12" y="57"/>
                      <a:pt x="11" y="55"/>
                    </a:cubicBezTo>
                    <a:cubicBezTo>
                      <a:pt x="11" y="55"/>
                      <a:pt x="12" y="55"/>
                      <a:pt x="12" y="55"/>
                    </a:cubicBezTo>
                    <a:cubicBezTo>
                      <a:pt x="12" y="55"/>
                      <a:pt x="13" y="56"/>
                      <a:pt x="14" y="57"/>
                    </a:cubicBezTo>
                    <a:cubicBezTo>
                      <a:pt x="13" y="56"/>
                      <a:pt x="13" y="55"/>
                      <a:pt x="14" y="55"/>
                    </a:cubicBezTo>
                    <a:cubicBezTo>
                      <a:pt x="13" y="53"/>
                      <a:pt x="13" y="53"/>
                      <a:pt x="12" y="52"/>
                    </a:cubicBezTo>
                    <a:cubicBezTo>
                      <a:pt x="12" y="51"/>
                      <a:pt x="12" y="51"/>
                      <a:pt x="12" y="51"/>
                    </a:cubicBezTo>
                    <a:cubicBezTo>
                      <a:pt x="13" y="52"/>
                      <a:pt x="14" y="55"/>
                      <a:pt x="14" y="55"/>
                    </a:cubicBezTo>
                    <a:cubicBezTo>
                      <a:pt x="15" y="57"/>
                      <a:pt x="14" y="55"/>
                      <a:pt x="15" y="57"/>
                    </a:cubicBezTo>
                    <a:cubicBezTo>
                      <a:pt x="16" y="59"/>
                      <a:pt x="15" y="60"/>
                      <a:pt x="14" y="58"/>
                    </a:cubicBezTo>
                    <a:cubicBezTo>
                      <a:pt x="15" y="61"/>
                      <a:pt x="15" y="59"/>
                      <a:pt x="16" y="61"/>
                    </a:cubicBezTo>
                    <a:cubicBezTo>
                      <a:pt x="16" y="61"/>
                      <a:pt x="15" y="59"/>
                      <a:pt x="16" y="59"/>
                    </a:cubicBezTo>
                    <a:cubicBezTo>
                      <a:pt x="15" y="58"/>
                      <a:pt x="15" y="58"/>
                      <a:pt x="15" y="57"/>
                    </a:cubicBezTo>
                    <a:cubicBezTo>
                      <a:pt x="14" y="54"/>
                      <a:pt x="16" y="58"/>
                      <a:pt x="16" y="58"/>
                    </a:cubicBezTo>
                    <a:cubicBezTo>
                      <a:pt x="16" y="59"/>
                      <a:pt x="16" y="59"/>
                      <a:pt x="16" y="59"/>
                    </a:cubicBezTo>
                    <a:cubicBezTo>
                      <a:pt x="17" y="60"/>
                      <a:pt x="16" y="58"/>
                      <a:pt x="17" y="58"/>
                    </a:cubicBezTo>
                    <a:cubicBezTo>
                      <a:pt x="18" y="61"/>
                      <a:pt x="16" y="58"/>
                      <a:pt x="17" y="60"/>
                    </a:cubicBezTo>
                    <a:cubicBezTo>
                      <a:pt x="18" y="62"/>
                      <a:pt x="18" y="62"/>
                      <a:pt x="18" y="62"/>
                    </a:cubicBezTo>
                    <a:cubicBezTo>
                      <a:pt x="19" y="63"/>
                      <a:pt x="17" y="60"/>
                      <a:pt x="18" y="61"/>
                    </a:cubicBezTo>
                    <a:cubicBezTo>
                      <a:pt x="18" y="62"/>
                      <a:pt x="18" y="62"/>
                      <a:pt x="18" y="62"/>
                    </a:cubicBezTo>
                    <a:cubicBezTo>
                      <a:pt x="18" y="61"/>
                      <a:pt x="18" y="61"/>
                      <a:pt x="18" y="61"/>
                    </a:cubicBezTo>
                    <a:cubicBezTo>
                      <a:pt x="18" y="60"/>
                      <a:pt x="17" y="58"/>
                      <a:pt x="17" y="58"/>
                    </a:cubicBezTo>
                    <a:cubicBezTo>
                      <a:pt x="16" y="55"/>
                      <a:pt x="17" y="58"/>
                      <a:pt x="17" y="57"/>
                    </a:cubicBezTo>
                    <a:cubicBezTo>
                      <a:pt x="16" y="55"/>
                      <a:pt x="17" y="57"/>
                      <a:pt x="16" y="56"/>
                    </a:cubicBezTo>
                    <a:cubicBezTo>
                      <a:pt x="16" y="54"/>
                      <a:pt x="16" y="54"/>
                      <a:pt x="16" y="54"/>
                    </a:cubicBezTo>
                    <a:cubicBezTo>
                      <a:pt x="16" y="54"/>
                      <a:pt x="17" y="55"/>
                      <a:pt x="17" y="57"/>
                    </a:cubicBezTo>
                    <a:cubicBezTo>
                      <a:pt x="17" y="57"/>
                      <a:pt x="17" y="57"/>
                      <a:pt x="17" y="56"/>
                    </a:cubicBezTo>
                    <a:cubicBezTo>
                      <a:pt x="17" y="58"/>
                      <a:pt x="18" y="60"/>
                      <a:pt x="19" y="61"/>
                    </a:cubicBezTo>
                    <a:cubicBezTo>
                      <a:pt x="19" y="62"/>
                      <a:pt x="18" y="60"/>
                      <a:pt x="18" y="59"/>
                    </a:cubicBezTo>
                    <a:cubicBezTo>
                      <a:pt x="18" y="59"/>
                      <a:pt x="18" y="57"/>
                      <a:pt x="18" y="57"/>
                    </a:cubicBezTo>
                    <a:cubicBezTo>
                      <a:pt x="16" y="52"/>
                      <a:pt x="19" y="60"/>
                      <a:pt x="19" y="59"/>
                    </a:cubicBezTo>
                    <a:cubicBezTo>
                      <a:pt x="18" y="56"/>
                      <a:pt x="18" y="55"/>
                      <a:pt x="17" y="52"/>
                    </a:cubicBezTo>
                    <a:cubicBezTo>
                      <a:pt x="17" y="51"/>
                      <a:pt x="17" y="50"/>
                      <a:pt x="17" y="51"/>
                    </a:cubicBezTo>
                    <a:cubicBezTo>
                      <a:pt x="18" y="53"/>
                      <a:pt x="18" y="52"/>
                      <a:pt x="18" y="54"/>
                    </a:cubicBezTo>
                    <a:cubicBezTo>
                      <a:pt x="18" y="54"/>
                      <a:pt x="18" y="54"/>
                      <a:pt x="18" y="54"/>
                    </a:cubicBezTo>
                    <a:cubicBezTo>
                      <a:pt x="19" y="56"/>
                      <a:pt x="19" y="56"/>
                      <a:pt x="19" y="56"/>
                    </a:cubicBezTo>
                    <a:cubicBezTo>
                      <a:pt x="21" y="60"/>
                      <a:pt x="21" y="60"/>
                      <a:pt x="21" y="60"/>
                    </a:cubicBezTo>
                    <a:cubicBezTo>
                      <a:pt x="21" y="59"/>
                      <a:pt x="20" y="58"/>
                      <a:pt x="20" y="57"/>
                    </a:cubicBezTo>
                    <a:cubicBezTo>
                      <a:pt x="20" y="58"/>
                      <a:pt x="21" y="59"/>
                      <a:pt x="21" y="59"/>
                    </a:cubicBezTo>
                    <a:cubicBezTo>
                      <a:pt x="20" y="59"/>
                      <a:pt x="20" y="56"/>
                      <a:pt x="20" y="56"/>
                    </a:cubicBezTo>
                    <a:cubicBezTo>
                      <a:pt x="20" y="56"/>
                      <a:pt x="21" y="58"/>
                      <a:pt x="21" y="58"/>
                    </a:cubicBezTo>
                    <a:cubicBezTo>
                      <a:pt x="22" y="60"/>
                      <a:pt x="22" y="60"/>
                      <a:pt x="22" y="60"/>
                    </a:cubicBezTo>
                    <a:cubicBezTo>
                      <a:pt x="21" y="58"/>
                      <a:pt x="22" y="61"/>
                      <a:pt x="22" y="60"/>
                    </a:cubicBezTo>
                    <a:cubicBezTo>
                      <a:pt x="22" y="59"/>
                      <a:pt x="21" y="57"/>
                      <a:pt x="21" y="56"/>
                    </a:cubicBezTo>
                    <a:cubicBezTo>
                      <a:pt x="21" y="55"/>
                      <a:pt x="22" y="56"/>
                      <a:pt x="22" y="56"/>
                    </a:cubicBezTo>
                    <a:cubicBezTo>
                      <a:pt x="22" y="57"/>
                      <a:pt x="22" y="57"/>
                      <a:pt x="22" y="57"/>
                    </a:cubicBezTo>
                    <a:cubicBezTo>
                      <a:pt x="22" y="57"/>
                      <a:pt x="23" y="61"/>
                      <a:pt x="23" y="60"/>
                    </a:cubicBezTo>
                    <a:cubicBezTo>
                      <a:pt x="22" y="58"/>
                      <a:pt x="22" y="58"/>
                      <a:pt x="22" y="58"/>
                    </a:cubicBezTo>
                    <a:cubicBezTo>
                      <a:pt x="23" y="58"/>
                      <a:pt x="23" y="59"/>
                      <a:pt x="23" y="60"/>
                    </a:cubicBezTo>
                    <a:cubicBezTo>
                      <a:pt x="23" y="58"/>
                      <a:pt x="23" y="59"/>
                      <a:pt x="23" y="58"/>
                    </a:cubicBezTo>
                    <a:cubicBezTo>
                      <a:pt x="23" y="59"/>
                      <a:pt x="23" y="59"/>
                      <a:pt x="23" y="59"/>
                    </a:cubicBezTo>
                    <a:cubicBezTo>
                      <a:pt x="23" y="58"/>
                      <a:pt x="23" y="56"/>
                      <a:pt x="24" y="58"/>
                    </a:cubicBezTo>
                    <a:cubicBezTo>
                      <a:pt x="23" y="56"/>
                      <a:pt x="23" y="58"/>
                      <a:pt x="23" y="57"/>
                    </a:cubicBezTo>
                    <a:cubicBezTo>
                      <a:pt x="22" y="55"/>
                      <a:pt x="22" y="55"/>
                      <a:pt x="22" y="55"/>
                    </a:cubicBezTo>
                    <a:cubicBezTo>
                      <a:pt x="23" y="58"/>
                      <a:pt x="23" y="55"/>
                      <a:pt x="23" y="55"/>
                    </a:cubicBezTo>
                    <a:cubicBezTo>
                      <a:pt x="24" y="56"/>
                      <a:pt x="24" y="56"/>
                      <a:pt x="24" y="57"/>
                    </a:cubicBezTo>
                    <a:cubicBezTo>
                      <a:pt x="24" y="55"/>
                      <a:pt x="24" y="55"/>
                      <a:pt x="24" y="55"/>
                    </a:cubicBezTo>
                    <a:cubicBezTo>
                      <a:pt x="25" y="59"/>
                      <a:pt x="24" y="54"/>
                      <a:pt x="24" y="55"/>
                    </a:cubicBezTo>
                    <a:cubicBezTo>
                      <a:pt x="25" y="56"/>
                      <a:pt x="25" y="58"/>
                      <a:pt x="25" y="58"/>
                    </a:cubicBezTo>
                    <a:cubicBezTo>
                      <a:pt x="24" y="56"/>
                      <a:pt x="25" y="55"/>
                      <a:pt x="24" y="53"/>
                    </a:cubicBezTo>
                    <a:cubicBezTo>
                      <a:pt x="25" y="54"/>
                      <a:pt x="25" y="56"/>
                      <a:pt x="26" y="58"/>
                    </a:cubicBezTo>
                    <a:cubicBezTo>
                      <a:pt x="25" y="56"/>
                      <a:pt x="26" y="59"/>
                      <a:pt x="26" y="57"/>
                    </a:cubicBezTo>
                    <a:cubicBezTo>
                      <a:pt x="25" y="56"/>
                      <a:pt x="25" y="55"/>
                      <a:pt x="25" y="54"/>
                    </a:cubicBezTo>
                    <a:cubicBezTo>
                      <a:pt x="26" y="54"/>
                      <a:pt x="25" y="55"/>
                      <a:pt x="26" y="56"/>
                    </a:cubicBezTo>
                    <a:cubicBezTo>
                      <a:pt x="26" y="56"/>
                      <a:pt x="26" y="54"/>
                      <a:pt x="25" y="53"/>
                    </a:cubicBezTo>
                    <a:cubicBezTo>
                      <a:pt x="26" y="53"/>
                      <a:pt x="25" y="51"/>
                      <a:pt x="26" y="52"/>
                    </a:cubicBezTo>
                    <a:cubicBezTo>
                      <a:pt x="26" y="54"/>
                      <a:pt x="26" y="53"/>
                      <a:pt x="26" y="54"/>
                    </a:cubicBezTo>
                    <a:cubicBezTo>
                      <a:pt x="27" y="54"/>
                      <a:pt x="25" y="50"/>
                      <a:pt x="26" y="50"/>
                    </a:cubicBezTo>
                    <a:cubicBezTo>
                      <a:pt x="25" y="49"/>
                      <a:pt x="25" y="46"/>
                      <a:pt x="25" y="45"/>
                    </a:cubicBezTo>
                    <a:cubicBezTo>
                      <a:pt x="25" y="45"/>
                      <a:pt x="25" y="46"/>
                      <a:pt x="25" y="48"/>
                    </a:cubicBezTo>
                    <a:cubicBezTo>
                      <a:pt x="25" y="48"/>
                      <a:pt x="25" y="48"/>
                      <a:pt x="25" y="48"/>
                    </a:cubicBezTo>
                    <a:cubicBezTo>
                      <a:pt x="27" y="50"/>
                      <a:pt x="26" y="52"/>
                      <a:pt x="27" y="55"/>
                    </a:cubicBezTo>
                    <a:cubicBezTo>
                      <a:pt x="27" y="54"/>
                      <a:pt x="27" y="54"/>
                      <a:pt x="27" y="54"/>
                    </a:cubicBezTo>
                    <a:cubicBezTo>
                      <a:pt x="28" y="57"/>
                      <a:pt x="28" y="57"/>
                      <a:pt x="28" y="57"/>
                    </a:cubicBezTo>
                    <a:cubicBezTo>
                      <a:pt x="27" y="55"/>
                      <a:pt x="28" y="56"/>
                      <a:pt x="28" y="55"/>
                    </a:cubicBezTo>
                    <a:cubicBezTo>
                      <a:pt x="28" y="54"/>
                      <a:pt x="28" y="56"/>
                      <a:pt x="28" y="55"/>
                    </a:cubicBezTo>
                    <a:cubicBezTo>
                      <a:pt x="28" y="54"/>
                      <a:pt x="27" y="51"/>
                      <a:pt x="28" y="52"/>
                    </a:cubicBezTo>
                    <a:cubicBezTo>
                      <a:pt x="29" y="55"/>
                      <a:pt x="29" y="55"/>
                      <a:pt x="29" y="55"/>
                    </a:cubicBezTo>
                    <a:cubicBezTo>
                      <a:pt x="29" y="56"/>
                      <a:pt x="28" y="53"/>
                      <a:pt x="29" y="54"/>
                    </a:cubicBezTo>
                    <a:cubicBezTo>
                      <a:pt x="29" y="55"/>
                      <a:pt x="29" y="55"/>
                      <a:pt x="29" y="55"/>
                    </a:cubicBezTo>
                    <a:cubicBezTo>
                      <a:pt x="30" y="55"/>
                      <a:pt x="32" y="55"/>
                      <a:pt x="31" y="51"/>
                    </a:cubicBezTo>
                    <a:cubicBezTo>
                      <a:pt x="32" y="52"/>
                      <a:pt x="32" y="52"/>
                      <a:pt x="33" y="53"/>
                    </a:cubicBezTo>
                    <a:cubicBezTo>
                      <a:pt x="33" y="53"/>
                      <a:pt x="33" y="51"/>
                      <a:pt x="33" y="51"/>
                    </a:cubicBezTo>
                    <a:cubicBezTo>
                      <a:pt x="34" y="53"/>
                      <a:pt x="34" y="53"/>
                      <a:pt x="34" y="53"/>
                    </a:cubicBezTo>
                    <a:cubicBezTo>
                      <a:pt x="34" y="54"/>
                      <a:pt x="34" y="52"/>
                      <a:pt x="34" y="51"/>
                    </a:cubicBezTo>
                    <a:cubicBezTo>
                      <a:pt x="35" y="52"/>
                      <a:pt x="35" y="52"/>
                      <a:pt x="35" y="52"/>
                    </a:cubicBezTo>
                    <a:cubicBezTo>
                      <a:pt x="35" y="54"/>
                      <a:pt x="35" y="51"/>
                      <a:pt x="35" y="51"/>
                    </a:cubicBezTo>
                    <a:cubicBezTo>
                      <a:pt x="35" y="52"/>
                      <a:pt x="35" y="52"/>
                      <a:pt x="35" y="52"/>
                    </a:cubicBezTo>
                    <a:cubicBezTo>
                      <a:pt x="35" y="51"/>
                      <a:pt x="35" y="51"/>
                      <a:pt x="35" y="51"/>
                    </a:cubicBezTo>
                    <a:cubicBezTo>
                      <a:pt x="35" y="50"/>
                      <a:pt x="35" y="50"/>
                      <a:pt x="36" y="52"/>
                    </a:cubicBezTo>
                    <a:cubicBezTo>
                      <a:pt x="36" y="51"/>
                      <a:pt x="36" y="51"/>
                      <a:pt x="36" y="51"/>
                    </a:cubicBezTo>
                    <a:cubicBezTo>
                      <a:pt x="37" y="52"/>
                      <a:pt x="37" y="52"/>
                      <a:pt x="38" y="51"/>
                    </a:cubicBezTo>
                    <a:cubicBezTo>
                      <a:pt x="37" y="51"/>
                      <a:pt x="37" y="50"/>
                      <a:pt x="37" y="49"/>
                    </a:cubicBezTo>
                    <a:cubicBezTo>
                      <a:pt x="36" y="46"/>
                      <a:pt x="37" y="49"/>
                      <a:pt x="37" y="47"/>
                    </a:cubicBezTo>
                    <a:cubicBezTo>
                      <a:pt x="37" y="48"/>
                      <a:pt x="38" y="49"/>
                      <a:pt x="38" y="50"/>
                    </a:cubicBezTo>
                    <a:cubicBezTo>
                      <a:pt x="39" y="52"/>
                      <a:pt x="39" y="50"/>
                      <a:pt x="40" y="50"/>
                    </a:cubicBezTo>
                    <a:cubicBezTo>
                      <a:pt x="40" y="49"/>
                      <a:pt x="40" y="49"/>
                      <a:pt x="40" y="49"/>
                    </a:cubicBezTo>
                    <a:cubicBezTo>
                      <a:pt x="42" y="51"/>
                      <a:pt x="41" y="48"/>
                      <a:pt x="42" y="49"/>
                    </a:cubicBezTo>
                    <a:cubicBezTo>
                      <a:pt x="42" y="48"/>
                      <a:pt x="41" y="45"/>
                      <a:pt x="41" y="45"/>
                    </a:cubicBezTo>
                    <a:cubicBezTo>
                      <a:pt x="41" y="43"/>
                      <a:pt x="42" y="47"/>
                      <a:pt x="43" y="48"/>
                    </a:cubicBezTo>
                    <a:cubicBezTo>
                      <a:pt x="43" y="48"/>
                      <a:pt x="43" y="47"/>
                      <a:pt x="43" y="47"/>
                    </a:cubicBezTo>
                    <a:cubicBezTo>
                      <a:pt x="43" y="48"/>
                      <a:pt x="43" y="48"/>
                      <a:pt x="43" y="48"/>
                    </a:cubicBezTo>
                    <a:cubicBezTo>
                      <a:pt x="43" y="47"/>
                      <a:pt x="43" y="46"/>
                      <a:pt x="44" y="47"/>
                    </a:cubicBezTo>
                    <a:cubicBezTo>
                      <a:pt x="44" y="47"/>
                      <a:pt x="44" y="47"/>
                      <a:pt x="44" y="47"/>
                    </a:cubicBezTo>
                    <a:cubicBezTo>
                      <a:pt x="44" y="47"/>
                      <a:pt x="45" y="48"/>
                      <a:pt x="45" y="48"/>
                    </a:cubicBezTo>
                    <a:cubicBezTo>
                      <a:pt x="44" y="46"/>
                      <a:pt x="45" y="47"/>
                      <a:pt x="45" y="45"/>
                    </a:cubicBezTo>
                    <a:cubicBezTo>
                      <a:pt x="45" y="46"/>
                      <a:pt x="45" y="46"/>
                      <a:pt x="45" y="46"/>
                    </a:cubicBezTo>
                    <a:cubicBezTo>
                      <a:pt x="45" y="44"/>
                      <a:pt x="45" y="44"/>
                      <a:pt x="45" y="44"/>
                    </a:cubicBezTo>
                    <a:cubicBezTo>
                      <a:pt x="45" y="45"/>
                      <a:pt x="45" y="45"/>
                      <a:pt x="45" y="45"/>
                    </a:cubicBezTo>
                    <a:cubicBezTo>
                      <a:pt x="46" y="47"/>
                      <a:pt x="46" y="47"/>
                      <a:pt x="46" y="47"/>
                    </a:cubicBezTo>
                    <a:cubicBezTo>
                      <a:pt x="46" y="48"/>
                      <a:pt x="45" y="45"/>
                      <a:pt x="45" y="45"/>
                    </a:cubicBezTo>
                    <a:cubicBezTo>
                      <a:pt x="45" y="43"/>
                      <a:pt x="46" y="45"/>
                      <a:pt x="46" y="45"/>
                    </a:cubicBezTo>
                    <a:cubicBezTo>
                      <a:pt x="46" y="46"/>
                      <a:pt x="46" y="45"/>
                      <a:pt x="46" y="45"/>
                    </a:cubicBezTo>
                    <a:cubicBezTo>
                      <a:pt x="46" y="47"/>
                      <a:pt x="46" y="46"/>
                      <a:pt x="46" y="47"/>
                    </a:cubicBezTo>
                    <a:cubicBezTo>
                      <a:pt x="46" y="47"/>
                      <a:pt x="46" y="45"/>
                      <a:pt x="46" y="45"/>
                    </a:cubicBezTo>
                    <a:cubicBezTo>
                      <a:pt x="46" y="45"/>
                      <a:pt x="47" y="45"/>
                      <a:pt x="47" y="46"/>
                    </a:cubicBezTo>
                    <a:cubicBezTo>
                      <a:pt x="47" y="45"/>
                      <a:pt x="47" y="45"/>
                      <a:pt x="47" y="45"/>
                    </a:cubicBezTo>
                    <a:cubicBezTo>
                      <a:pt x="47" y="44"/>
                      <a:pt x="46" y="44"/>
                      <a:pt x="46" y="43"/>
                    </a:cubicBezTo>
                    <a:cubicBezTo>
                      <a:pt x="46" y="43"/>
                      <a:pt x="46" y="42"/>
                      <a:pt x="46" y="43"/>
                    </a:cubicBezTo>
                    <a:cubicBezTo>
                      <a:pt x="46" y="43"/>
                      <a:pt x="46" y="43"/>
                      <a:pt x="46" y="43"/>
                    </a:cubicBezTo>
                    <a:cubicBezTo>
                      <a:pt x="46" y="43"/>
                      <a:pt x="47" y="43"/>
                      <a:pt x="46" y="42"/>
                    </a:cubicBezTo>
                    <a:cubicBezTo>
                      <a:pt x="47" y="44"/>
                      <a:pt x="47" y="44"/>
                      <a:pt x="47" y="44"/>
                    </a:cubicBezTo>
                    <a:cubicBezTo>
                      <a:pt x="47" y="43"/>
                      <a:pt x="47" y="43"/>
                      <a:pt x="47" y="42"/>
                    </a:cubicBezTo>
                    <a:cubicBezTo>
                      <a:pt x="48" y="44"/>
                      <a:pt x="49" y="46"/>
                      <a:pt x="49" y="46"/>
                    </a:cubicBezTo>
                    <a:cubicBezTo>
                      <a:pt x="49" y="44"/>
                      <a:pt x="49" y="44"/>
                      <a:pt x="49" y="44"/>
                    </a:cubicBezTo>
                    <a:cubicBezTo>
                      <a:pt x="49" y="44"/>
                      <a:pt x="49" y="44"/>
                      <a:pt x="50" y="45"/>
                    </a:cubicBezTo>
                    <a:cubicBezTo>
                      <a:pt x="51" y="46"/>
                      <a:pt x="48" y="40"/>
                      <a:pt x="49" y="42"/>
                    </a:cubicBezTo>
                    <a:cubicBezTo>
                      <a:pt x="50" y="44"/>
                      <a:pt x="50" y="44"/>
                      <a:pt x="51" y="44"/>
                    </a:cubicBezTo>
                    <a:cubicBezTo>
                      <a:pt x="50" y="43"/>
                      <a:pt x="50" y="43"/>
                      <a:pt x="50" y="43"/>
                    </a:cubicBezTo>
                    <a:cubicBezTo>
                      <a:pt x="50" y="42"/>
                      <a:pt x="51" y="45"/>
                      <a:pt x="50" y="43"/>
                    </a:cubicBezTo>
                    <a:cubicBezTo>
                      <a:pt x="50" y="42"/>
                      <a:pt x="50" y="42"/>
                      <a:pt x="50" y="42"/>
                    </a:cubicBezTo>
                    <a:cubicBezTo>
                      <a:pt x="52" y="46"/>
                      <a:pt x="52" y="42"/>
                      <a:pt x="54" y="44"/>
                    </a:cubicBezTo>
                    <a:cubicBezTo>
                      <a:pt x="52" y="42"/>
                      <a:pt x="54" y="43"/>
                      <a:pt x="53" y="42"/>
                    </a:cubicBezTo>
                    <a:cubicBezTo>
                      <a:pt x="54" y="45"/>
                      <a:pt x="54" y="42"/>
                      <a:pt x="54" y="43"/>
                    </a:cubicBezTo>
                    <a:cubicBezTo>
                      <a:pt x="53" y="41"/>
                      <a:pt x="53" y="41"/>
                      <a:pt x="53" y="41"/>
                    </a:cubicBezTo>
                    <a:cubicBezTo>
                      <a:pt x="54" y="42"/>
                      <a:pt x="53" y="37"/>
                      <a:pt x="54" y="40"/>
                    </a:cubicBezTo>
                    <a:cubicBezTo>
                      <a:pt x="55" y="40"/>
                      <a:pt x="55" y="41"/>
                      <a:pt x="55" y="42"/>
                    </a:cubicBezTo>
                    <a:cubicBezTo>
                      <a:pt x="56" y="44"/>
                      <a:pt x="55" y="39"/>
                      <a:pt x="56" y="42"/>
                    </a:cubicBezTo>
                    <a:cubicBezTo>
                      <a:pt x="56" y="41"/>
                      <a:pt x="55" y="40"/>
                      <a:pt x="55" y="39"/>
                    </a:cubicBezTo>
                    <a:cubicBezTo>
                      <a:pt x="56" y="40"/>
                      <a:pt x="57" y="41"/>
                      <a:pt x="57" y="41"/>
                    </a:cubicBezTo>
                    <a:cubicBezTo>
                      <a:pt x="57" y="41"/>
                      <a:pt x="57" y="40"/>
                      <a:pt x="57" y="40"/>
                    </a:cubicBezTo>
                    <a:cubicBezTo>
                      <a:pt x="57" y="41"/>
                      <a:pt x="57" y="41"/>
                      <a:pt x="57" y="42"/>
                    </a:cubicBezTo>
                    <a:cubicBezTo>
                      <a:pt x="58" y="42"/>
                      <a:pt x="58" y="41"/>
                      <a:pt x="58" y="40"/>
                    </a:cubicBezTo>
                    <a:cubicBezTo>
                      <a:pt x="59" y="41"/>
                      <a:pt x="59" y="40"/>
                      <a:pt x="60" y="41"/>
                    </a:cubicBezTo>
                    <a:cubicBezTo>
                      <a:pt x="59" y="39"/>
                      <a:pt x="61" y="42"/>
                      <a:pt x="60" y="39"/>
                    </a:cubicBezTo>
                    <a:cubicBezTo>
                      <a:pt x="60" y="40"/>
                      <a:pt x="60" y="40"/>
                      <a:pt x="60" y="40"/>
                    </a:cubicBezTo>
                    <a:cubicBezTo>
                      <a:pt x="60" y="39"/>
                      <a:pt x="59" y="37"/>
                      <a:pt x="59" y="37"/>
                    </a:cubicBezTo>
                    <a:cubicBezTo>
                      <a:pt x="60" y="39"/>
                      <a:pt x="60" y="39"/>
                      <a:pt x="60" y="39"/>
                    </a:cubicBezTo>
                    <a:cubicBezTo>
                      <a:pt x="61" y="41"/>
                      <a:pt x="61" y="39"/>
                      <a:pt x="61" y="40"/>
                    </a:cubicBezTo>
                    <a:cubicBezTo>
                      <a:pt x="60" y="38"/>
                      <a:pt x="62" y="40"/>
                      <a:pt x="61" y="38"/>
                    </a:cubicBezTo>
                    <a:cubicBezTo>
                      <a:pt x="61" y="38"/>
                      <a:pt x="61" y="38"/>
                      <a:pt x="61" y="38"/>
                    </a:cubicBezTo>
                    <a:cubicBezTo>
                      <a:pt x="61" y="37"/>
                      <a:pt x="60" y="37"/>
                      <a:pt x="61" y="36"/>
                    </a:cubicBezTo>
                    <a:cubicBezTo>
                      <a:pt x="61" y="36"/>
                      <a:pt x="62" y="38"/>
                      <a:pt x="62" y="38"/>
                    </a:cubicBezTo>
                    <a:cubicBezTo>
                      <a:pt x="62" y="39"/>
                      <a:pt x="62" y="38"/>
                      <a:pt x="62" y="38"/>
                    </a:cubicBezTo>
                    <a:cubicBezTo>
                      <a:pt x="62" y="38"/>
                      <a:pt x="62" y="38"/>
                      <a:pt x="62" y="37"/>
                    </a:cubicBezTo>
                    <a:cubicBezTo>
                      <a:pt x="62" y="38"/>
                      <a:pt x="62" y="38"/>
                      <a:pt x="62" y="38"/>
                    </a:cubicBezTo>
                    <a:cubicBezTo>
                      <a:pt x="62" y="38"/>
                      <a:pt x="62" y="38"/>
                      <a:pt x="62" y="38"/>
                    </a:cubicBezTo>
                    <a:cubicBezTo>
                      <a:pt x="62" y="38"/>
                      <a:pt x="62" y="38"/>
                      <a:pt x="62" y="38"/>
                    </a:cubicBezTo>
                    <a:cubicBezTo>
                      <a:pt x="62" y="38"/>
                      <a:pt x="62" y="38"/>
                      <a:pt x="62" y="38"/>
                    </a:cubicBezTo>
                    <a:cubicBezTo>
                      <a:pt x="62" y="38"/>
                      <a:pt x="63" y="38"/>
                      <a:pt x="63" y="38"/>
                    </a:cubicBezTo>
                    <a:cubicBezTo>
                      <a:pt x="63" y="38"/>
                      <a:pt x="63" y="38"/>
                      <a:pt x="63" y="38"/>
                    </a:cubicBezTo>
                    <a:cubicBezTo>
                      <a:pt x="63" y="38"/>
                      <a:pt x="63" y="38"/>
                      <a:pt x="63" y="38"/>
                    </a:cubicBezTo>
                    <a:cubicBezTo>
                      <a:pt x="64" y="40"/>
                      <a:pt x="64" y="40"/>
                      <a:pt x="64" y="40"/>
                    </a:cubicBezTo>
                    <a:cubicBezTo>
                      <a:pt x="64" y="40"/>
                      <a:pt x="64" y="38"/>
                      <a:pt x="63" y="37"/>
                    </a:cubicBezTo>
                    <a:cubicBezTo>
                      <a:pt x="64" y="38"/>
                      <a:pt x="65" y="36"/>
                      <a:pt x="65" y="36"/>
                    </a:cubicBezTo>
                    <a:cubicBezTo>
                      <a:pt x="65" y="36"/>
                      <a:pt x="65" y="37"/>
                      <a:pt x="65" y="36"/>
                    </a:cubicBezTo>
                    <a:cubicBezTo>
                      <a:pt x="65" y="36"/>
                      <a:pt x="65" y="34"/>
                      <a:pt x="65" y="35"/>
                    </a:cubicBezTo>
                    <a:cubicBezTo>
                      <a:pt x="65" y="35"/>
                      <a:pt x="66" y="36"/>
                      <a:pt x="66" y="36"/>
                    </a:cubicBezTo>
                    <a:cubicBezTo>
                      <a:pt x="66" y="37"/>
                      <a:pt x="66" y="35"/>
                      <a:pt x="66" y="35"/>
                    </a:cubicBezTo>
                    <a:cubicBezTo>
                      <a:pt x="67" y="37"/>
                      <a:pt x="66" y="33"/>
                      <a:pt x="67" y="34"/>
                    </a:cubicBezTo>
                    <a:cubicBezTo>
                      <a:pt x="67" y="34"/>
                      <a:pt x="68" y="35"/>
                      <a:pt x="68" y="36"/>
                    </a:cubicBezTo>
                    <a:cubicBezTo>
                      <a:pt x="68" y="35"/>
                      <a:pt x="68" y="34"/>
                      <a:pt x="68" y="32"/>
                    </a:cubicBezTo>
                    <a:cubicBezTo>
                      <a:pt x="68" y="34"/>
                      <a:pt x="68" y="34"/>
                      <a:pt x="68" y="34"/>
                    </a:cubicBezTo>
                    <a:cubicBezTo>
                      <a:pt x="69" y="34"/>
                      <a:pt x="69" y="33"/>
                      <a:pt x="69" y="32"/>
                    </a:cubicBezTo>
                    <a:cubicBezTo>
                      <a:pt x="68" y="31"/>
                      <a:pt x="68" y="30"/>
                      <a:pt x="68" y="30"/>
                    </a:cubicBezTo>
                    <a:cubicBezTo>
                      <a:pt x="68" y="30"/>
                      <a:pt x="68" y="30"/>
                      <a:pt x="68" y="30"/>
                    </a:cubicBezTo>
                    <a:cubicBezTo>
                      <a:pt x="68" y="29"/>
                      <a:pt x="68" y="29"/>
                      <a:pt x="68" y="29"/>
                    </a:cubicBezTo>
                    <a:cubicBezTo>
                      <a:pt x="69" y="30"/>
                      <a:pt x="68" y="30"/>
                      <a:pt x="69" y="30"/>
                    </a:cubicBezTo>
                    <a:cubicBezTo>
                      <a:pt x="70" y="33"/>
                      <a:pt x="70" y="31"/>
                      <a:pt x="70" y="32"/>
                    </a:cubicBezTo>
                    <a:cubicBezTo>
                      <a:pt x="70" y="30"/>
                      <a:pt x="70" y="30"/>
                      <a:pt x="70" y="30"/>
                    </a:cubicBezTo>
                    <a:cubicBezTo>
                      <a:pt x="70" y="29"/>
                      <a:pt x="71" y="31"/>
                      <a:pt x="71" y="31"/>
                    </a:cubicBezTo>
                    <a:cubicBezTo>
                      <a:pt x="69" y="26"/>
                      <a:pt x="69" y="26"/>
                      <a:pt x="69" y="26"/>
                    </a:cubicBezTo>
                    <a:cubicBezTo>
                      <a:pt x="69" y="27"/>
                      <a:pt x="71" y="28"/>
                      <a:pt x="71" y="29"/>
                    </a:cubicBezTo>
                    <a:cubicBezTo>
                      <a:pt x="71" y="29"/>
                      <a:pt x="70" y="26"/>
                      <a:pt x="70" y="24"/>
                    </a:cubicBezTo>
                    <a:cubicBezTo>
                      <a:pt x="70" y="25"/>
                      <a:pt x="70" y="24"/>
                      <a:pt x="70" y="23"/>
                    </a:cubicBezTo>
                    <a:cubicBezTo>
                      <a:pt x="71" y="25"/>
                      <a:pt x="70" y="23"/>
                      <a:pt x="71" y="24"/>
                    </a:cubicBezTo>
                    <a:cubicBezTo>
                      <a:pt x="72" y="26"/>
                      <a:pt x="72" y="26"/>
                      <a:pt x="72" y="26"/>
                    </a:cubicBezTo>
                    <a:cubicBezTo>
                      <a:pt x="71" y="26"/>
                      <a:pt x="73" y="28"/>
                      <a:pt x="73" y="29"/>
                    </a:cubicBezTo>
                    <a:cubicBezTo>
                      <a:pt x="73" y="28"/>
                      <a:pt x="74" y="28"/>
                      <a:pt x="75" y="29"/>
                    </a:cubicBezTo>
                    <a:cubicBezTo>
                      <a:pt x="73" y="26"/>
                      <a:pt x="74" y="27"/>
                      <a:pt x="73" y="25"/>
                    </a:cubicBezTo>
                    <a:cubicBezTo>
                      <a:pt x="74" y="24"/>
                      <a:pt x="74" y="27"/>
                      <a:pt x="75" y="27"/>
                    </a:cubicBezTo>
                    <a:cubicBezTo>
                      <a:pt x="75" y="26"/>
                      <a:pt x="76" y="26"/>
                      <a:pt x="76" y="26"/>
                    </a:cubicBezTo>
                    <a:cubicBezTo>
                      <a:pt x="76" y="26"/>
                      <a:pt x="76" y="26"/>
                      <a:pt x="76" y="26"/>
                    </a:cubicBezTo>
                    <a:cubicBezTo>
                      <a:pt x="76" y="25"/>
                      <a:pt x="77" y="26"/>
                      <a:pt x="77" y="23"/>
                    </a:cubicBezTo>
                    <a:cubicBezTo>
                      <a:pt x="77" y="25"/>
                      <a:pt x="77" y="25"/>
                      <a:pt x="77" y="25"/>
                    </a:cubicBezTo>
                    <a:cubicBezTo>
                      <a:pt x="78" y="25"/>
                      <a:pt x="76" y="22"/>
                      <a:pt x="77" y="23"/>
                    </a:cubicBezTo>
                    <a:cubicBezTo>
                      <a:pt x="78" y="24"/>
                      <a:pt x="78" y="24"/>
                      <a:pt x="78" y="24"/>
                    </a:cubicBezTo>
                    <a:cubicBezTo>
                      <a:pt x="78" y="23"/>
                      <a:pt x="79" y="25"/>
                      <a:pt x="78" y="23"/>
                    </a:cubicBezTo>
                    <a:cubicBezTo>
                      <a:pt x="79" y="24"/>
                      <a:pt x="79" y="24"/>
                      <a:pt x="79" y="24"/>
                    </a:cubicBezTo>
                    <a:cubicBezTo>
                      <a:pt x="79" y="23"/>
                      <a:pt x="79" y="24"/>
                      <a:pt x="79" y="22"/>
                    </a:cubicBezTo>
                    <a:cubicBezTo>
                      <a:pt x="80" y="24"/>
                      <a:pt x="80" y="24"/>
                      <a:pt x="80" y="24"/>
                    </a:cubicBezTo>
                    <a:cubicBezTo>
                      <a:pt x="80" y="25"/>
                      <a:pt x="79" y="22"/>
                      <a:pt x="80" y="22"/>
                    </a:cubicBezTo>
                    <a:cubicBezTo>
                      <a:pt x="80" y="22"/>
                      <a:pt x="81" y="23"/>
                      <a:pt x="81" y="23"/>
                    </a:cubicBezTo>
                    <a:cubicBezTo>
                      <a:pt x="80" y="22"/>
                      <a:pt x="81" y="22"/>
                      <a:pt x="81" y="21"/>
                    </a:cubicBezTo>
                    <a:cubicBezTo>
                      <a:pt x="82" y="23"/>
                      <a:pt x="82" y="23"/>
                      <a:pt x="82" y="23"/>
                    </a:cubicBezTo>
                    <a:cubicBezTo>
                      <a:pt x="84" y="22"/>
                      <a:pt x="86" y="22"/>
                      <a:pt x="86" y="19"/>
                    </a:cubicBezTo>
                    <a:cubicBezTo>
                      <a:pt x="88" y="21"/>
                      <a:pt x="87" y="21"/>
                      <a:pt x="87" y="22"/>
                    </a:cubicBezTo>
                    <a:cubicBezTo>
                      <a:pt x="87" y="20"/>
                      <a:pt x="87" y="22"/>
                      <a:pt x="88" y="21"/>
                    </a:cubicBezTo>
                    <a:cubicBezTo>
                      <a:pt x="88" y="21"/>
                      <a:pt x="88" y="21"/>
                      <a:pt x="88" y="21"/>
                    </a:cubicBezTo>
                    <a:cubicBezTo>
                      <a:pt x="88" y="20"/>
                      <a:pt x="89" y="22"/>
                      <a:pt x="89" y="21"/>
                    </a:cubicBezTo>
                    <a:cubicBezTo>
                      <a:pt x="88" y="20"/>
                      <a:pt x="88" y="20"/>
                      <a:pt x="88" y="20"/>
                    </a:cubicBezTo>
                    <a:cubicBezTo>
                      <a:pt x="88" y="19"/>
                      <a:pt x="90" y="23"/>
                      <a:pt x="89" y="20"/>
                    </a:cubicBezTo>
                    <a:cubicBezTo>
                      <a:pt x="90" y="22"/>
                      <a:pt x="90" y="22"/>
                      <a:pt x="90" y="22"/>
                    </a:cubicBezTo>
                    <a:cubicBezTo>
                      <a:pt x="89" y="19"/>
                      <a:pt x="91" y="22"/>
                      <a:pt x="90" y="20"/>
                    </a:cubicBezTo>
                    <a:cubicBezTo>
                      <a:pt x="90" y="20"/>
                      <a:pt x="90" y="20"/>
                      <a:pt x="90" y="20"/>
                    </a:cubicBezTo>
                    <a:cubicBezTo>
                      <a:pt x="91" y="21"/>
                      <a:pt x="90" y="17"/>
                      <a:pt x="91" y="19"/>
                    </a:cubicBezTo>
                    <a:cubicBezTo>
                      <a:pt x="91" y="19"/>
                      <a:pt x="91" y="18"/>
                      <a:pt x="91" y="16"/>
                    </a:cubicBezTo>
                    <a:cubicBezTo>
                      <a:pt x="92" y="19"/>
                      <a:pt x="92" y="19"/>
                      <a:pt x="92" y="19"/>
                    </a:cubicBezTo>
                    <a:cubicBezTo>
                      <a:pt x="93" y="17"/>
                      <a:pt x="94" y="17"/>
                      <a:pt x="94" y="14"/>
                    </a:cubicBezTo>
                    <a:cubicBezTo>
                      <a:pt x="95" y="15"/>
                      <a:pt x="95" y="15"/>
                      <a:pt x="95" y="15"/>
                    </a:cubicBezTo>
                    <a:cubicBezTo>
                      <a:pt x="95" y="13"/>
                      <a:pt x="97" y="17"/>
                      <a:pt x="96" y="13"/>
                    </a:cubicBezTo>
                    <a:cubicBezTo>
                      <a:pt x="96" y="11"/>
                      <a:pt x="96" y="11"/>
                      <a:pt x="96" y="11"/>
                    </a:cubicBezTo>
                    <a:cubicBezTo>
                      <a:pt x="97" y="13"/>
                      <a:pt x="97" y="13"/>
                      <a:pt x="97" y="13"/>
                    </a:cubicBezTo>
                    <a:cubicBezTo>
                      <a:pt x="97" y="12"/>
                      <a:pt x="98" y="13"/>
                      <a:pt x="97" y="11"/>
                    </a:cubicBezTo>
                    <a:cubicBezTo>
                      <a:pt x="98" y="13"/>
                      <a:pt x="98" y="13"/>
                      <a:pt x="98" y="13"/>
                    </a:cubicBezTo>
                    <a:cubicBezTo>
                      <a:pt x="98" y="13"/>
                      <a:pt x="98" y="10"/>
                      <a:pt x="98" y="11"/>
                    </a:cubicBezTo>
                    <a:cubicBezTo>
                      <a:pt x="98" y="11"/>
                      <a:pt x="98" y="11"/>
                      <a:pt x="98" y="11"/>
                    </a:cubicBezTo>
                    <a:cubicBezTo>
                      <a:pt x="101" y="14"/>
                      <a:pt x="104" y="15"/>
                      <a:pt x="104" y="11"/>
                    </a:cubicBezTo>
                    <a:cubicBezTo>
                      <a:pt x="104" y="10"/>
                      <a:pt x="105" y="13"/>
                      <a:pt x="105" y="13"/>
                    </a:cubicBezTo>
                    <a:cubicBezTo>
                      <a:pt x="106" y="9"/>
                      <a:pt x="109" y="14"/>
                      <a:pt x="109" y="8"/>
                    </a:cubicBezTo>
                    <a:cubicBezTo>
                      <a:pt x="110" y="6"/>
                      <a:pt x="108" y="1"/>
                      <a:pt x="108"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5" name="Freeform 114"/>
              <p:cNvSpPr/>
              <p:nvPr/>
            </p:nvSpPr>
            <p:spPr bwMode="auto">
              <a:xfrm>
                <a:off x="3897" y="1269"/>
                <a:ext cx="6" cy="2"/>
              </a:xfrm>
              <a:custGeom>
                <a:avLst/>
                <a:gdLst>
                  <a:gd name="T0" fmla="*/ 6 w 6"/>
                  <a:gd name="T1" fmla="*/ 0 h 2"/>
                  <a:gd name="T2" fmla="*/ 6 w 6"/>
                  <a:gd name="T3" fmla="*/ 0 h 2"/>
                  <a:gd name="T4" fmla="*/ 0 w 6"/>
                  <a:gd name="T5" fmla="*/ 2 h 2"/>
                  <a:gd name="T6" fmla="*/ 6 w 6"/>
                  <a:gd name="T7" fmla="*/ 0 h 2"/>
                </a:gdLst>
                <a:ahLst/>
                <a:cxnLst>
                  <a:cxn ang="0">
                    <a:pos x="T0" y="T1"/>
                  </a:cxn>
                  <a:cxn ang="0">
                    <a:pos x="T2" y="T3"/>
                  </a:cxn>
                  <a:cxn ang="0">
                    <a:pos x="T4" y="T5"/>
                  </a:cxn>
                  <a:cxn ang="0">
                    <a:pos x="T6" y="T7"/>
                  </a:cxn>
                </a:cxnLst>
                <a:rect l="0" t="0" r="r" b="b"/>
                <a:pathLst>
                  <a:path w="6" h="2">
                    <a:moveTo>
                      <a:pt x="6" y="0"/>
                    </a:moveTo>
                    <a:lnTo>
                      <a:pt x="6" y="0"/>
                    </a:lnTo>
                    <a:lnTo>
                      <a:pt x="0" y="2"/>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6" name="Freeform 115"/>
              <p:cNvSpPr/>
              <p:nvPr/>
            </p:nvSpPr>
            <p:spPr bwMode="auto">
              <a:xfrm>
                <a:off x="3935" y="1214"/>
                <a:ext cx="78" cy="253"/>
              </a:xfrm>
              <a:custGeom>
                <a:avLst/>
                <a:gdLst>
                  <a:gd name="T0" fmla="*/ 15 w 37"/>
                  <a:gd name="T1" fmla="*/ 54 h 119"/>
                  <a:gd name="T2" fmla="*/ 12 w 37"/>
                  <a:gd name="T3" fmla="*/ 62 h 119"/>
                  <a:gd name="T4" fmla="*/ 8 w 37"/>
                  <a:gd name="T5" fmla="*/ 67 h 119"/>
                  <a:gd name="T6" fmla="*/ 6 w 37"/>
                  <a:gd name="T7" fmla="*/ 78 h 119"/>
                  <a:gd name="T8" fmla="*/ 4 w 37"/>
                  <a:gd name="T9" fmla="*/ 84 h 119"/>
                  <a:gd name="T10" fmla="*/ 2 w 37"/>
                  <a:gd name="T11" fmla="*/ 96 h 119"/>
                  <a:gd name="T12" fmla="*/ 5 w 37"/>
                  <a:gd name="T13" fmla="*/ 103 h 119"/>
                  <a:gd name="T14" fmla="*/ 2 w 37"/>
                  <a:gd name="T15" fmla="*/ 111 h 119"/>
                  <a:gd name="T16" fmla="*/ 2 w 37"/>
                  <a:gd name="T17" fmla="*/ 115 h 119"/>
                  <a:gd name="T18" fmla="*/ 7 w 37"/>
                  <a:gd name="T19" fmla="*/ 117 h 119"/>
                  <a:gd name="T20" fmla="*/ 8 w 37"/>
                  <a:gd name="T21" fmla="*/ 117 h 119"/>
                  <a:gd name="T22" fmla="*/ 9 w 37"/>
                  <a:gd name="T23" fmla="*/ 115 h 119"/>
                  <a:gd name="T24" fmla="*/ 12 w 37"/>
                  <a:gd name="T25" fmla="*/ 113 h 119"/>
                  <a:gd name="T26" fmla="*/ 15 w 37"/>
                  <a:gd name="T27" fmla="*/ 110 h 119"/>
                  <a:gd name="T28" fmla="*/ 17 w 37"/>
                  <a:gd name="T29" fmla="*/ 110 h 119"/>
                  <a:gd name="T30" fmla="*/ 17 w 37"/>
                  <a:gd name="T31" fmla="*/ 108 h 119"/>
                  <a:gd name="T32" fmla="*/ 18 w 37"/>
                  <a:gd name="T33" fmla="*/ 108 h 119"/>
                  <a:gd name="T34" fmla="*/ 21 w 37"/>
                  <a:gd name="T35" fmla="*/ 108 h 119"/>
                  <a:gd name="T36" fmla="*/ 15 w 37"/>
                  <a:gd name="T37" fmla="*/ 104 h 119"/>
                  <a:gd name="T38" fmla="*/ 18 w 37"/>
                  <a:gd name="T39" fmla="*/ 104 h 119"/>
                  <a:gd name="T40" fmla="*/ 20 w 37"/>
                  <a:gd name="T41" fmla="*/ 104 h 119"/>
                  <a:gd name="T42" fmla="*/ 22 w 37"/>
                  <a:gd name="T43" fmla="*/ 102 h 119"/>
                  <a:gd name="T44" fmla="*/ 20 w 37"/>
                  <a:gd name="T45" fmla="*/ 100 h 119"/>
                  <a:gd name="T46" fmla="*/ 22 w 37"/>
                  <a:gd name="T47" fmla="*/ 99 h 119"/>
                  <a:gd name="T48" fmla="*/ 15 w 37"/>
                  <a:gd name="T49" fmla="*/ 95 h 119"/>
                  <a:gd name="T50" fmla="*/ 21 w 37"/>
                  <a:gd name="T51" fmla="*/ 97 h 119"/>
                  <a:gd name="T52" fmla="*/ 24 w 37"/>
                  <a:gd name="T53" fmla="*/ 92 h 119"/>
                  <a:gd name="T54" fmla="*/ 24 w 37"/>
                  <a:gd name="T55" fmla="*/ 89 h 119"/>
                  <a:gd name="T56" fmla="*/ 21 w 37"/>
                  <a:gd name="T57" fmla="*/ 85 h 119"/>
                  <a:gd name="T58" fmla="*/ 26 w 37"/>
                  <a:gd name="T59" fmla="*/ 81 h 119"/>
                  <a:gd name="T60" fmla="*/ 24 w 37"/>
                  <a:gd name="T61" fmla="*/ 78 h 119"/>
                  <a:gd name="T62" fmla="*/ 25 w 37"/>
                  <a:gd name="T63" fmla="*/ 77 h 119"/>
                  <a:gd name="T64" fmla="*/ 23 w 37"/>
                  <a:gd name="T65" fmla="*/ 75 h 119"/>
                  <a:gd name="T66" fmla="*/ 27 w 37"/>
                  <a:gd name="T67" fmla="*/ 75 h 119"/>
                  <a:gd name="T68" fmla="*/ 26 w 37"/>
                  <a:gd name="T69" fmla="*/ 72 h 119"/>
                  <a:gd name="T70" fmla="*/ 25 w 37"/>
                  <a:gd name="T71" fmla="*/ 67 h 119"/>
                  <a:gd name="T72" fmla="*/ 29 w 37"/>
                  <a:gd name="T73" fmla="*/ 65 h 119"/>
                  <a:gd name="T74" fmla="*/ 28 w 37"/>
                  <a:gd name="T75" fmla="*/ 61 h 119"/>
                  <a:gd name="T76" fmla="*/ 29 w 37"/>
                  <a:gd name="T77" fmla="*/ 59 h 119"/>
                  <a:gd name="T78" fmla="*/ 29 w 37"/>
                  <a:gd name="T79" fmla="*/ 59 h 119"/>
                  <a:gd name="T80" fmla="*/ 29 w 37"/>
                  <a:gd name="T81" fmla="*/ 56 h 119"/>
                  <a:gd name="T82" fmla="*/ 27 w 37"/>
                  <a:gd name="T83" fmla="*/ 51 h 119"/>
                  <a:gd name="T84" fmla="*/ 25 w 37"/>
                  <a:gd name="T85" fmla="*/ 49 h 119"/>
                  <a:gd name="T86" fmla="*/ 27 w 37"/>
                  <a:gd name="T87" fmla="*/ 47 h 119"/>
                  <a:gd name="T88" fmla="*/ 29 w 37"/>
                  <a:gd name="T89" fmla="*/ 44 h 119"/>
                  <a:gd name="T90" fmla="*/ 27 w 37"/>
                  <a:gd name="T91" fmla="*/ 39 h 119"/>
                  <a:gd name="T92" fmla="*/ 28 w 37"/>
                  <a:gd name="T93" fmla="*/ 37 h 119"/>
                  <a:gd name="T94" fmla="*/ 31 w 37"/>
                  <a:gd name="T95" fmla="*/ 30 h 119"/>
                  <a:gd name="T96" fmla="*/ 32 w 37"/>
                  <a:gd name="T97" fmla="*/ 27 h 119"/>
                  <a:gd name="T98" fmla="*/ 29 w 37"/>
                  <a:gd name="T99" fmla="*/ 19 h 119"/>
                  <a:gd name="T100" fmla="*/ 30 w 37"/>
                  <a:gd name="T101" fmla="*/ 16 h 119"/>
                  <a:gd name="T102" fmla="*/ 26 w 37"/>
                  <a:gd name="T103" fmla="*/ 0 h 119"/>
                  <a:gd name="T104" fmla="*/ 18 w 37"/>
                  <a:gd name="T105" fmla="*/ 21 h 119"/>
                  <a:gd name="T106" fmla="*/ 11 w 37"/>
                  <a:gd name="T107" fmla="*/ 3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119">
                    <a:moveTo>
                      <a:pt x="11" y="38"/>
                    </a:moveTo>
                    <a:cubicBezTo>
                      <a:pt x="11" y="42"/>
                      <a:pt x="12" y="46"/>
                      <a:pt x="12" y="50"/>
                    </a:cubicBezTo>
                    <a:cubicBezTo>
                      <a:pt x="15" y="51"/>
                      <a:pt x="13" y="52"/>
                      <a:pt x="16" y="53"/>
                    </a:cubicBezTo>
                    <a:cubicBezTo>
                      <a:pt x="15" y="53"/>
                      <a:pt x="15" y="53"/>
                      <a:pt x="15" y="53"/>
                    </a:cubicBezTo>
                    <a:cubicBezTo>
                      <a:pt x="16" y="53"/>
                      <a:pt x="14" y="53"/>
                      <a:pt x="13" y="54"/>
                    </a:cubicBezTo>
                    <a:cubicBezTo>
                      <a:pt x="14" y="54"/>
                      <a:pt x="13" y="54"/>
                      <a:pt x="15" y="54"/>
                    </a:cubicBezTo>
                    <a:cubicBezTo>
                      <a:pt x="17" y="55"/>
                      <a:pt x="12" y="54"/>
                      <a:pt x="13" y="55"/>
                    </a:cubicBezTo>
                    <a:cubicBezTo>
                      <a:pt x="13" y="55"/>
                      <a:pt x="14" y="55"/>
                      <a:pt x="14" y="55"/>
                    </a:cubicBezTo>
                    <a:cubicBezTo>
                      <a:pt x="16" y="56"/>
                      <a:pt x="13" y="55"/>
                      <a:pt x="11" y="55"/>
                    </a:cubicBezTo>
                    <a:cubicBezTo>
                      <a:pt x="11" y="57"/>
                      <a:pt x="13" y="59"/>
                      <a:pt x="11" y="61"/>
                    </a:cubicBezTo>
                    <a:cubicBezTo>
                      <a:pt x="11" y="60"/>
                      <a:pt x="13" y="61"/>
                      <a:pt x="13" y="61"/>
                    </a:cubicBezTo>
                    <a:cubicBezTo>
                      <a:pt x="9" y="60"/>
                      <a:pt x="13" y="62"/>
                      <a:pt x="12" y="62"/>
                    </a:cubicBezTo>
                    <a:cubicBezTo>
                      <a:pt x="11" y="61"/>
                      <a:pt x="11" y="61"/>
                      <a:pt x="11" y="61"/>
                    </a:cubicBezTo>
                    <a:cubicBezTo>
                      <a:pt x="9" y="62"/>
                      <a:pt x="11" y="63"/>
                      <a:pt x="10" y="63"/>
                    </a:cubicBezTo>
                    <a:cubicBezTo>
                      <a:pt x="11" y="64"/>
                      <a:pt x="8" y="64"/>
                      <a:pt x="9" y="65"/>
                    </a:cubicBezTo>
                    <a:cubicBezTo>
                      <a:pt x="8" y="64"/>
                      <a:pt x="8" y="65"/>
                      <a:pt x="8" y="65"/>
                    </a:cubicBezTo>
                    <a:cubicBezTo>
                      <a:pt x="11" y="66"/>
                      <a:pt x="6" y="66"/>
                      <a:pt x="8" y="67"/>
                    </a:cubicBezTo>
                    <a:cubicBezTo>
                      <a:pt x="8" y="67"/>
                      <a:pt x="8" y="67"/>
                      <a:pt x="8" y="67"/>
                    </a:cubicBezTo>
                    <a:cubicBezTo>
                      <a:pt x="8" y="68"/>
                      <a:pt x="6" y="70"/>
                      <a:pt x="8" y="72"/>
                    </a:cubicBezTo>
                    <a:cubicBezTo>
                      <a:pt x="8" y="73"/>
                      <a:pt x="4" y="73"/>
                      <a:pt x="5" y="75"/>
                    </a:cubicBezTo>
                    <a:cubicBezTo>
                      <a:pt x="7" y="76"/>
                      <a:pt x="7" y="76"/>
                      <a:pt x="7" y="76"/>
                    </a:cubicBezTo>
                    <a:cubicBezTo>
                      <a:pt x="7" y="76"/>
                      <a:pt x="6" y="75"/>
                      <a:pt x="5" y="75"/>
                    </a:cubicBezTo>
                    <a:cubicBezTo>
                      <a:pt x="7" y="76"/>
                      <a:pt x="5" y="76"/>
                      <a:pt x="5" y="77"/>
                    </a:cubicBezTo>
                    <a:cubicBezTo>
                      <a:pt x="5" y="77"/>
                      <a:pt x="5" y="78"/>
                      <a:pt x="6" y="78"/>
                    </a:cubicBezTo>
                    <a:cubicBezTo>
                      <a:pt x="4" y="78"/>
                      <a:pt x="7" y="80"/>
                      <a:pt x="5" y="80"/>
                    </a:cubicBezTo>
                    <a:cubicBezTo>
                      <a:pt x="8" y="81"/>
                      <a:pt x="6" y="80"/>
                      <a:pt x="7" y="81"/>
                    </a:cubicBezTo>
                    <a:cubicBezTo>
                      <a:pt x="7" y="81"/>
                      <a:pt x="6" y="81"/>
                      <a:pt x="5" y="81"/>
                    </a:cubicBezTo>
                    <a:cubicBezTo>
                      <a:pt x="6" y="81"/>
                      <a:pt x="6" y="82"/>
                      <a:pt x="4" y="82"/>
                    </a:cubicBezTo>
                    <a:cubicBezTo>
                      <a:pt x="5" y="82"/>
                      <a:pt x="6" y="83"/>
                      <a:pt x="6" y="83"/>
                    </a:cubicBezTo>
                    <a:cubicBezTo>
                      <a:pt x="3" y="83"/>
                      <a:pt x="5" y="84"/>
                      <a:pt x="4" y="84"/>
                    </a:cubicBezTo>
                    <a:cubicBezTo>
                      <a:pt x="6" y="85"/>
                      <a:pt x="8" y="86"/>
                      <a:pt x="7" y="86"/>
                    </a:cubicBezTo>
                    <a:cubicBezTo>
                      <a:pt x="4" y="85"/>
                      <a:pt x="4" y="85"/>
                      <a:pt x="4" y="85"/>
                    </a:cubicBezTo>
                    <a:cubicBezTo>
                      <a:pt x="5" y="86"/>
                      <a:pt x="2" y="87"/>
                      <a:pt x="4" y="90"/>
                    </a:cubicBezTo>
                    <a:cubicBezTo>
                      <a:pt x="3" y="89"/>
                      <a:pt x="3" y="89"/>
                      <a:pt x="3" y="89"/>
                    </a:cubicBezTo>
                    <a:cubicBezTo>
                      <a:pt x="4" y="91"/>
                      <a:pt x="1" y="92"/>
                      <a:pt x="4" y="95"/>
                    </a:cubicBezTo>
                    <a:cubicBezTo>
                      <a:pt x="3" y="95"/>
                      <a:pt x="2" y="95"/>
                      <a:pt x="2" y="96"/>
                    </a:cubicBezTo>
                    <a:cubicBezTo>
                      <a:pt x="3" y="97"/>
                      <a:pt x="3" y="97"/>
                      <a:pt x="5" y="98"/>
                    </a:cubicBezTo>
                    <a:cubicBezTo>
                      <a:pt x="5" y="98"/>
                      <a:pt x="4" y="98"/>
                      <a:pt x="3" y="98"/>
                    </a:cubicBezTo>
                    <a:cubicBezTo>
                      <a:pt x="2" y="98"/>
                      <a:pt x="0" y="98"/>
                      <a:pt x="2" y="99"/>
                    </a:cubicBezTo>
                    <a:cubicBezTo>
                      <a:pt x="1" y="99"/>
                      <a:pt x="1" y="99"/>
                      <a:pt x="1" y="99"/>
                    </a:cubicBezTo>
                    <a:cubicBezTo>
                      <a:pt x="2" y="100"/>
                      <a:pt x="4" y="101"/>
                      <a:pt x="2" y="102"/>
                    </a:cubicBezTo>
                    <a:cubicBezTo>
                      <a:pt x="3" y="102"/>
                      <a:pt x="3" y="103"/>
                      <a:pt x="5" y="103"/>
                    </a:cubicBezTo>
                    <a:cubicBezTo>
                      <a:pt x="5" y="103"/>
                      <a:pt x="3" y="103"/>
                      <a:pt x="4" y="103"/>
                    </a:cubicBezTo>
                    <a:cubicBezTo>
                      <a:pt x="2" y="102"/>
                      <a:pt x="2" y="102"/>
                      <a:pt x="2" y="102"/>
                    </a:cubicBezTo>
                    <a:cubicBezTo>
                      <a:pt x="1" y="104"/>
                      <a:pt x="2" y="105"/>
                      <a:pt x="3" y="107"/>
                    </a:cubicBezTo>
                    <a:cubicBezTo>
                      <a:pt x="0" y="107"/>
                      <a:pt x="3" y="108"/>
                      <a:pt x="1" y="109"/>
                    </a:cubicBezTo>
                    <a:cubicBezTo>
                      <a:pt x="2" y="110"/>
                      <a:pt x="0" y="110"/>
                      <a:pt x="3" y="111"/>
                    </a:cubicBezTo>
                    <a:cubicBezTo>
                      <a:pt x="2" y="111"/>
                      <a:pt x="2" y="111"/>
                      <a:pt x="2" y="111"/>
                    </a:cubicBezTo>
                    <a:cubicBezTo>
                      <a:pt x="1" y="111"/>
                      <a:pt x="2" y="112"/>
                      <a:pt x="1" y="113"/>
                    </a:cubicBezTo>
                    <a:cubicBezTo>
                      <a:pt x="1" y="114"/>
                      <a:pt x="3" y="114"/>
                      <a:pt x="4" y="114"/>
                    </a:cubicBezTo>
                    <a:cubicBezTo>
                      <a:pt x="2" y="114"/>
                      <a:pt x="2" y="114"/>
                      <a:pt x="2" y="114"/>
                    </a:cubicBezTo>
                    <a:cubicBezTo>
                      <a:pt x="3" y="115"/>
                      <a:pt x="5" y="115"/>
                      <a:pt x="7" y="115"/>
                    </a:cubicBezTo>
                    <a:cubicBezTo>
                      <a:pt x="6" y="115"/>
                      <a:pt x="7" y="115"/>
                      <a:pt x="6" y="115"/>
                    </a:cubicBezTo>
                    <a:cubicBezTo>
                      <a:pt x="5" y="115"/>
                      <a:pt x="4" y="115"/>
                      <a:pt x="2" y="115"/>
                    </a:cubicBezTo>
                    <a:cubicBezTo>
                      <a:pt x="1" y="116"/>
                      <a:pt x="5" y="116"/>
                      <a:pt x="3" y="117"/>
                    </a:cubicBezTo>
                    <a:cubicBezTo>
                      <a:pt x="2" y="117"/>
                      <a:pt x="3" y="118"/>
                      <a:pt x="5" y="117"/>
                    </a:cubicBezTo>
                    <a:cubicBezTo>
                      <a:pt x="4" y="117"/>
                      <a:pt x="4" y="118"/>
                      <a:pt x="3" y="118"/>
                    </a:cubicBezTo>
                    <a:cubicBezTo>
                      <a:pt x="3" y="118"/>
                      <a:pt x="3" y="118"/>
                      <a:pt x="4" y="118"/>
                    </a:cubicBezTo>
                    <a:cubicBezTo>
                      <a:pt x="4" y="118"/>
                      <a:pt x="4" y="118"/>
                      <a:pt x="4" y="118"/>
                    </a:cubicBezTo>
                    <a:cubicBezTo>
                      <a:pt x="5" y="118"/>
                      <a:pt x="5" y="118"/>
                      <a:pt x="7" y="117"/>
                    </a:cubicBezTo>
                    <a:cubicBezTo>
                      <a:pt x="7" y="117"/>
                      <a:pt x="6" y="117"/>
                      <a:pt x="7" y="117"/>
                    </a:cubicBezTo>
                    <a:cubicBezTo>
                      <a:pt x="8" y="117"/>
                      <a:pt x="8" y="117"/>
                      <a:pt x="7" y="118"/>
                    </a:cubicBezTo>
                    <a:cubicBezTo>
                      <a:pt x="6" y="118"/>
                      <a:pt x="5" y="118"/>
                      <a:pt x="4" y="119"/>
                    </a:cubicBezTo>
                    <a:cubicBezTo>
                      <a:pt x="7" y="118"/>
                      <a:pt x="7" y="118"/>
                      <a:pt x="7" y="118"/>
                    </a:cubicBezTo>
                    <a:cubicBezTo>
                      <a:pt x="7" y="118"/>
                      <a:pt x="8" y="118"/>
                      <a:pt x="9" y="117"/>
                    </a:cubicBezTo>
                    <a:cubicBezTo>
                      <a:pt x="8" y="117"/>
                      <a:pt x="8" y="117"/>
                      <a:pt x="8" y="117"/>
                    </a:cubicBezTo>
                    <a:cubicBezTo>
                      <a:pt x="9" y="117"/>
                      <a:pt x="9" y="117"/>
                      <a:pt x="9" y="117"/>
                    </a:cubicBezTo>
                    <a:cubicBezTo>
                      <a:pt x="9" y="117"/>
                      <a:pt x="10" y="116"/>
                      <a:pt x="9" y="116"/>
                    </a:cubicBezTo>
                    <a:cubicBezTo>
                      <a:pt x="7" y="116"/>
                      <a:pt x="7" y="116"/>
                      <a:pt x="7" y="116"/>
                    </a:cubicBezTo>
                    <a:cubicBezTo>
                      <a:pt x="7" y="116"/>
                      <a:pt x="5" y="116"/>
                      <a:pt x="7" y="116"/>
                    </a:cubicBezTo>
                    <a:cubicBezTo>
                      <a:pt x="9" y="115"/>
                      <a:pt x="9" y="115"/>
                      <a:pt x="9" y="115"/>
                    </a:cubicBezTo>
                    <a:cubicBezTo>
                      <a:pt x="9" y="115"/>
                      <a:pt x="8" y="115"/>
                      <a:pt x="9" y="115"/>
                    </a:cubicBezTo>
                    <a:cubicBezTo>
                      <a:pt x="11" y="115"/>
                      <a:pt x="11" y="115"/>
                      <a:pt x="11" y="115"/>
                    </a:cubicBezTo>
                    <a:cubicBezTo>
                      <a:pt x="8" y="115"/>
                      <a:pt x="10" y="114"/>
                      <a:pt x="9" y="114"/>
                    </a:cubicBezTo>
                    <a:cubicBezTo>
                      <a:pt x="10" y="114"/>
                      <a:pt x="10" y="114"/>
                      <a:pt x="10" y="114"/>
                    </a:cubicBezTo>
                    <a:cubicBezTo>
                      <a:pt x="11" y="114"/>
                      <a:pt x="8" y="114"/>
                      <a:pt x="8" y="114"/>
                    </a:cubicBezTo>
                    <a:cubicBezTo>
                      <a:pt x="9" y="114"/>
                      <a:pt x="11" y="114"/>
                      <a:pt x="12" y="114"/>
                    </a:cubicBezTo>
                    <a:cubicBezTo>
                      <a:pt x="12" y="113"/>
                      <a:pt x="10" y="113"/>
                      <a:pt x="12" y="113"/>
                    </a:cubicBezTo>
                    <a:cubicBezTo>
                      <a:pt x="11" y="112"/>
                      <a:pt x="10" y="112"/>
                      <a:pt x="9" y="111"/>
                    </a:cubicBezTo>
                    <a:cubicBezTo>
                      <a:pt x="9" y="111"/>
                      <a:pt x="12" y="112"/>
                      <a:pt x="11" y="111"/>
                    </a:cubicBezTo>
                    <a:cubicBezTo>
                      <a:pt x="12" y="111"/>
                      <a:pt x="13" y="111"/>
                      <a:pt x="14" y="111"/>
                    </a:cubicBezTo>
                    <a:cubicBezTo>
                      <a:pt x="13" y="111"/>
                      <a:pt x="14" y="111"/>
                      <a:pt x="12" y="111"/>
                    </a:cubicBezTo>
                    <a:cubicBezTo>
                      <a:pt x="12" y="110"/>
                      <a:pt x="13" y="110"/>
                      <a:pt x="12" y="109"/>
                    </a:cubicBezTo>
                    <a:cubicBezTo>
                      <a:pt x="12" y="109"/>
                      <a:pt x="14" y="110"/>
                      <a:pt x="15" y="110"/>
                    </a:cubicBezTo>
                    <a:cubicBezTo>
                      <a:pt x="13" y="109"/>
                      <a:pt x="13" y="109"/>
                      <a:pt x="13" y="108"/>
                    </a:cubicBezTo>
                    <a:cubicBezTo>
                      <a:pt x="11" y="108"/>
                      <a:pt x="11" y="108"/>
                      <a:pt x="10" y="108"/>
                    </a:cubicBezTo>
                    <a:cubicBezTo>
                      <a:pt x="9" y="108"/>
                      <a:pt x="9" y="107"/>
                      <a:pt x="9" y="107"/>
                    </a:cubicBezTo>
                    <a:cubicBezTo>
                      <a:pt x="11" y="108"/>
                      <a:pt x="13" y="108"/>
                      <a:pt x="14" y="108"/>
                    </a:cubicBezTo>
                    <a:cubicBezTo>
                      <a:pt x="16" y="108"/>
                      <a:pt x="13" y="108"/>
                      <a:pt x="16" y="109"/>
                    </a:cubicBezTo>
                    <a:cubicBezTo>
                      <a:pt x="18" y="109"/>
                      <a:pt x="18" y="110"/>
                      <a:pt x="17" y="110"/>
                    </a:cubicBezTo>
                    <a:cubicBezTo>
                      <a:pt x="19" y="111"/>
                      <a:pt x="17" y="110"/>
                      <a:pt x="19" y="110"/>
                    </a:cubicBezTo>
                    <a:cubicBezTo>
                      <a:pt x="19" y="110"/>
                      <a:pt x="18" y="110"/>
                      <a:pt x="18" y="109"/>
                    </a:cubicBezTo>
                    <a:cubicBezTo>
                      <a:pt x="17" y="109"/>
                      <a:pt x="16" y="109"/>
                      <a:pt x="15" y="108"/>
                    </a:cubicBezTo>
                    <a:cubicBezTo>
                      <a:pt x="13" y="108"/>
                      <a:pt x="17" y="108"/>
                      <a:pt x="17" y="108"/>
                    </a:cubicBezTo>
                    <a:cubicBezTo>
                      <a:pt x="18" y="109"/>
                      <a:pt x="18" y="109"/>
                      <a:pt x="18" y="109"/>
                    </a:cubicBezTo>
                    <a:cubicBezTo>
                      <a:pt x="19" y="109"/>
                      <a:pt x="17" y="108"/>
                      <a:pt x="17" y="108"/>
                    </a:cubicBezTo>
                    <a:cubicBezTo>
                      <a:pt x="21" y="109"/>
                      <a:pt x="18" y="108"/>
                      <a:pt x="20" y="109"/>
                    </a:cubicBezTo>
                    <a:cubicBezTo>
                      <a:pt x="22" y="109"/>
                      <a:pt x="22" y="109"/>
                      <a:pt x="22" y="109"/>
                    </a:cubicBezTo>
                    <a:cubicBezTo>
                      <a:pt x="22" y="109"/>
                      <a:pt x="19" y="109"/>
                      <a:pt x="20" y="108"/>
                    </a:cubicBezTo>
                    <a:cubicBezTo>
                      <a:pt x="21" y="109"/>
                      <a:pt x="21" y="109"/>
                      <a:pt x="21" y="109"/>
                    </a:cubicBezTo>
                    <a:cubicBezTo>
                      <a:pt x="21" y="108"/>
                      <a:pt x="21" y="108"/>
                      <a:pt x="21" y="108"/>
                    </a:cubicBezTo>
                    <a:cubicBezTo>
                      <a:pt x="20" y="108"/>
                      <a:pt x="18" y="108"/>
                      <a:pt x="18" y="108"/>
                    </a:cubicBezTo>
                    <a:cubicBezTo>
                      <a:pt x="15" y="107"/>
                      <a:pt x="18" y="108"/>
                      <a:pt x="17" y="107"/>
                    </a:cubicBezTo>
                    <a:cubicBezTo>
                      <a:pt x="15" y="106"/>
                      <a:pt x="17" y="107"/>
                      <a:pt x="16" y="107"/>
                    </a:cubicBezTo>
                    <a:cubicBezTo>
                      <a:pt x="14" y="106"/>
                      <a:pt x="14" y="106"/>
                      <a:pt x="14" y="106"/>
                    </a:cubicBezTo>
                    <a:cubicBezTo>
                      <a:pt x="14" y="105"/>
                      <a:pt x="16" y="106"/>
                      <a:pt x="17" y="106"/>
                    </a:cubicBezTo>
                    <a:cubicBezTo>
                      <a:pt x="17" y="106"/>
                      <a:pt x="17" y="107"/>
                      <a:pt x="16" y="106"/>
                    </a:cubicBezTo>
                    <a:cubicBezTo>
                      <a:pt x="18" y="107"/>
                      <a:pt x="20" y="107"/>
                      <a:pt x="21" y="108"/>
                    </a:cubicBezTo>
                    <a:cubicBezTo>
                      <a:pt x="22" y="108"/>
                      <a:pt x="20" y="107"/>
                      <a:pt x="20" y="107"/>
                    </a:cubicBezTo>
                    <a:cubicBezTo>
                      <a:pt x="19" y="107"/>
                      <a:pt x="18" y="107"/>
                      <a:pt x="17" y="106"/>
                    </a:cubicBezTo>
                    <a:cubicBezTo>
                      <a:pt x="13" y="105"/>
                      <a:pt x="21" y="107"/>
                      <a:pt x="20" y="106"/>
                    </a:cubicBezTo>
                    <a:cubicBezTo>
                      <a:pt x="17" y="106"/>
                      <a:pt x="16" y="104"/>
                      <a:pt x="13" y="104"/>
                    </a:cubicBezTo>
                    <a:cubicBezTo>
                      <a:pt x="12" y="104"/>
                      <a:pt x="12" y="103"/>
                      <a:pt x="12" y="103"/>
                    </a:cubicBezTo>
                    <a:cubicBezTo>
                      <a:pt x="14" y="104"/>
                      <a:pt x="13" y="103"/>
                      <a:pt x="15" y="104"/>
                    </a:cubicBezTo>
                    <a:cubicBezTo>
                      <a:pt x="15" y="104"/>
                      <a:pt x="15" y="104"/>
                      <a:pt x="15" y="104"/>
                    </a:cubicBezTo>
                    <a:cubicBezTo>
                      <a:pt x="18" y="105"/>
                      <a:pt x="18" y="105"/>
                      <a:pt x="18" y="105"/>
                    </a:cubicBezTo>
                    <a:cubicBezTo>
                      <a:pt x="22" y="106"/>
                      <a:pt x="22" y="106"/>
                      <a:pt x="22" y="106"/>
                    </a:cubicBezTo>
                    <a:cubicBezTo>
                      <a:pt x="21" y="105"/>
                      <a:pt x="20" y="105"/>
                      <a:pt x="19" y="105"/>
                    </a:cubicBezTo>
                    <a:cubicBezTo>
                      <a:pt x="20" y="105"/>
                      <a:pt x="21" y="105"/>
                      <a:pt x="21" y="105"/>
                    </a:cubicBezTo>
                    <a:cubicBezTo>
                      <a:pt x="20" y="105"/>
                      <a:pt x="18" y="104"/>
                      <a:pt x="18" y="104"/>
                    </a:cubicBezTo>
                    <a:cubicBezTo>
                      <a:pt x="18" y="103"/>
                      <a:pt x="20" y="104"/>
                      <a:pt x="20" y="104"/>
                    </a:cubicBezTo>
                    <a:cubicBezTo>
                      <a:pt x="22" y="105"/>
                      <a:pt x="22" y="105"/>
                      <a:pt x="22" y="105"/>
                    </a:cubicBezTo>
                    <a:cubicBezTo>
                      <a:pt x="21" y="104"/>
                      <a:pt x="23" y="105"/>
                      <a:pt x="22" y="105"/>
                    </a:cubicBezTo>
                    <a:cubicBezTo>
                      <a:pt x="21" y="104"/>
                      <a:pt x="20" y="104"/>
                      <a:pt x="18" y="103"/>
                    </a:cubicBezTo>
                    <a:cubicBezTo>
                      <a:pt x="18" y="103"/>
                      <a:pt x="19" y="103"/>
                      <a:pt x="19" y="103"/>
                    </a:cubicBezTo>
                    <a:cubicBezTo>
                      <a:pt x="20" y="104"/>
                      <a:pt x="20" y="104"/>
                      <a:pt x="20" y="104"/>
                    </a:cubicBezTo>
                    <a:cubicBezTo>
                      <a:pt x="20" y="103"/>
                      <a:pt x="23" y="104"/>
                      <a:pt x="23" y="104"/>
                    </a:cubicBezTo>
                    <a:cubicBezTo>
                      <a:pt x="21" y="103"/>
                      <a:pt x="21" y="103"/>
                      <a:pt x="21" y="103"/>
                    </a:cubicBezTo>
                    <a:cubicBezTo>
                      <a:pt x="23" y="104"/>
                      <a:pt x="23" y="104"/>
                      <a:pt x="23" y="104"/>
                    </a:cubicBezTo>
                    <a:cubicBezTo>
                      <a:pt x="22" y="103"/>
                      <a:pt x="22" y="103"/>
                      <a:pt x="21" y="103"/>
                    </a:cubicBezTo>
                    <a:cubicBezTo>
                      <a:pt x="23" y="103"/>
                      <a:pt x="23" y="103"/>
                      <a:pt x="23" y="103"/>
                    </a:cubicBezTo>
                    <a:cubicBezTo>
                      <a:pt x="22" y="103"/>
                      <a:pt x="20" y="102"/>
                      <a:pt x="22" y="102"/>
                    </a:cubicBezTo>
                    <a:cubicBezTo>
                      <a:pt x="19" y="102"/>
                      <a:pt x="22" y="103"/>
                      <a:pt x="20" y="102"/>
                    </a:cubicBezTo>
                    <a:cubicBezTo>
                      <a:pt x="19" y="102"/>
                      <a:pt x="19" y="101"/>
                      <a:pt x="19" y="101"/>
                    </a:cubicBezTo>
                    <a:cubicBezTo>
                      <a:pt x="21" y="102"/>
                      <a:pt x="19" y="101"/>
                      <a:pt x="19" y="101"/>
                    </a:cubicBezTo>
                    <a:cubicBezTo>
                      <a:pt x="20" y="101"/>
                      <a:pt x="21" y="101"/>
                      <a:pt x="21" y="101"/>
                    </a:cubicBezTo>
                    <a:cubicBezTo>
                      <a:pt x="19" y="101"/>
                      <a:pt x="19" y="101"/>
                      <a:pt x="19" y="101"/>
                    </a:cubicBezTo>
                    <a:cubicBezTo>
                      <a:pt x="23" y="102"/>
                      <a:pt x="19" y="100"/>
                      <a:pt x="20" y="100"/>
                    </a:cubicBezTo>
                    <a:cubicBezTo>
                      <a:pt x="21" y="101"/>
                      <a:pt x="22" y="101"/>
                      <a:pt x="23" y="101"/>
                    </a:cubicBezTo>
                    <a:cubicBezTo>
                      <a:pt x="20" y="100"/>
                      <a:pt x="20" y="99"/>
                      <a:pt x="18" y="99"/>
                    </a:cubicBezTo>
                    <a:cubicBezTo>
                      <a:pt x="19" y="99"/>
                      <a:pt x="21" y="100"/>
                      <a:pt x="23" y="101"/>
                    </a:cubicBezTo>
                    <a:cubicBezTo>
                      <a:pt x="21" y="100"/>
                      <a:pt x="25" y="101"/>
                      <a:pt x="22" y="100"/>
                    </a:cubicBezTo>
                    <a:cubicBezTo>
                      <a:pt x="21" y="100"/>
                      <a:pt x="21" y="99"/>
                      <a:pt x="19" y="99"/>
                    </a:cubicBezTo>
                    <a:cubicBezTo>
                      <a:pt x="20" y="98"/>
                      <a:pt x="21" y="99"/>
                      <a:pt x="22" y="99"/>
                    </a:cubicBezTo>
                    <a:cubicBezTo>
                      <a:pt x="21" y="99"/>
                      <a:pt x="19" y="98"/>
                      <a:pt x="19" y="98"/>
                    </a:cubicBezTo>
                    <a:cubicBezTo>
                      <a:pt x="19" y="98"/>
                      <a:pt x="17" y="97"/>
                      <a:pt x="19" y="97"/>
                    </a:cubicBezTo>
                    <a:cubicBezTo>
                      <a:pt x="20" y="98"/>
                      <a:pt x="19" y="98"/>
                      <a:pt x="20" y="98"/>
                    </a:cubicBezTo>
                    <a:cubicBezTo>
                      <a:pt x="21" y="98"/>
                      <a:pt x="17" y="96"/>
                      <a:pt x="16" y="96"/>
                    </a:cubicBezTo>
                    <a:cubicBezTo>
                      <a:pt x="15" y="95"/>
                      <a:pt x="13" y="94"/>
                      <a:pt x="12" y="94"/>
                    </a:cubicBezTo>
                    <a:cubicBezTo>
                      <a:pt x="13" y="93"/>
                      <a:pt x="13" y="94"/>
                      <a:pt x="15" y="95"/>
                    </a:cubicBezTo>
                    <a:cubicBezTo>
                      <a:pt x="14" y="94"/>
                      <a:pt x="14" y="94"/>
                      <a:pt x="14" y="94"/>
                    </a:cubicBezTo>
                    <a:cubicBezTo>
                      <a:pt x="17" y="95"/>
                      <a:pt x="19" y="97"/>
                      <a:pt x="21" y="97"/>
                    </a:cubicBezTo>
                    <a:cubicBezTo>
                      <a:pt x="20" y="97"/>
                      <a:pt x="20" y="97"/>
                      <a:pt x="20" y="97"/>
                    </a:cubicBezTo>
                    <a:cubicBezTo>
                      <a:pt x="23" y="98"/>
                      <a:pt x="23" y="98"/>
                      <a:pt x="23" y="98"/>
                    </a:cubicBezTo>
                    <a:cubicBezTo>
                      <a:pt x="21" y="97"/>
                      <a:pt x="23" y="97"/>
                      <a:pt x="22" y="97"/>
                    </a:cubicBezTo>
                    <a:cubicBezTo>
                      <a:pt x="21" y="96"/>
                      <a:pt x="23" y="97"/>
                      <a:pt x="21" y="97"/>
                    </a:cubicBezTo>
                    <a:cubicBezTo>
                      <a:pt x="21" y="97"/>
                      <a:pt x="19" y="95"/>
                      <a:pt x="20" y="95"/>
                    </a:cubicBezTo>
                    <a:cubicBezTo>
                      <a:pt x="23" y="97"/>
                      <a:pt x="23" y="97"/>
                      <a:pt x="23" y="97"/>
                    </a:cubicBezTo>
                    <a:cubicBezTo>
                      <a:pt x="23" y="97"/>
                      <a:pt x="21" y="96"/>
                      <a:pt x="22" y="96"/>
                    </a:cubicBezTo>
                    <a:cubicBezTo>
                      <a:pt x="23" y="96"/>
                      <a:pt x="23" y="96"/>
                      <a:pt x="23" y="96"/>
                    </a:cubicBezTo>
                    <a:cubicBezTo>
                      <a:pt x="23" y="96"/>
                      <a:pt x="24" y="94"/>
                      <a:pt x="20" y="92"/>
                    </a:cubicBezTo>
                    <a:cubicBezTo>
                      <a:pt x="22" y="92"/>
                      <a:pt x="22" y="92"/>
                      <a:pt x="24" y="92"/>
                    </a:cubicBezTo>
                    <a:cubicBezTo>
                      <a:pt x="23" y="92"/>
                      <a:pt x="22" y="91"/>
                      <a:pt x="22" y="91"/>
                    </a:cubicBezTo>
                    <a:cubicBezTo>
                      <a:pt x="24" y="91"/>
                      <a:pt x="24" y="91"/>
                      <a:pt x="24" y="91"/>
                    </a:cubicBezTo>
                    <a:cubicBezTo>
                      <a:pt x="25" y="91"/>
                      <a:pt x="23" y="90"/>
                      <a:pt x="23" y="90"/>
                    </a:cubicBezTo>
                    <a:cubicBezTo>
                      <a:pt x="24" y="90"/>
                      <a:pt x="24" y="90"/>
                      <a:pt x="24" y="90"/>
                    </a:cubicBezTo>
                    <a:cubicBezTo>
                      <a:pt x="25" y="90"/>
                      <a:pt x="23" y="89"/>
                      <a:pt x="23" y="89"/>
                    </a:cubicBezTo>
                    <a:cubicBezTo>
                      <a:pt x="24" y="89"/>
                      <a:pt x="24" y="89"/>
                      <a:pt x="24" y="89"/>
                    </a:cubicBezTo>
                    <a:cubicBezTo>
                      <a:pt x="23" y="89"/>
                      <a:pt x="23" y="89"/>
                      <a:pt x="23" y="89"/>
                    </a:cubicBezTo>
                    <a:cubicBezTo>
                      <a:pt x="22" y="88"/>
                      <a:pt x="23" y="88"/>
                      <a:pt x="25" y="89"/>
                    </a:cubicBezTo>
                    <a:cubicBezTo>
                      <a:pt x="23" y="88"/>
                      <a:pt x="23" y="88"/>
                      <a:pt x="23" y="88"/>
                    </a:cubicBezTo>
                    <a:cubicBezTo>
                      <a:pt x="25" y="88"/>
                      <a:pt x="25" y="88"/>
                      <a:pt x="25" y="86"/>
                    </a:cubicBezTo>
                    <a:cubicBezTo>
                      <a:pt x="24" y="87"/>
                      <a:pt x="23" y="86"/>
                      <a:pt x="22" y="86"/>
                    </a:cubicBezTo>
                    <a:cubicBezTo>
                      <a:pt x="20" y="86"/>
                      <a:pt x="22" y="86"/>
                      <a:pt x="21" y="85"/>
                    </a:cubicBezTo>
                    <a:cubicBezTo>
                      <a:pt x="24" y="86"/>
                      <a:pt x="24" y="86"/>
                      <a:pt x="24" y="86"/>
                    </a:cubicBezTo>
                    <a:cubicBezTo>
                      <a:pt x="27" y="86"/>
                      <a:pt x="25" y="85"/>
                      <a:pt x="25" y="84"/>
                    </a:cubicBezTo>
                    <a:cubicBezTo>
                      <a:pt x="24" y="83"/>
                      <a:pt x="24" y="83"/>
                      <a:pt x="24" y="83"/>
                    </a:cubicBezTo>
                    <a:cubicBezTo>
                      <a:pt x="27" y="83"/>
                      <a:pt x="24" y="82"/>
                      <a:pt x="25" y="82"/>
                    </a:cubicBezTo>
                    <a:cubicBezTo>
                      <a:pt x="24" y="82"/>
                      <a:pt x="22" y="81"/>
                      <a:pt x="22" y="80"/>
                    </a:cubicBezTo>
                    <a:cubicBezTo>
                      <a:pt x="20" y="79"/>
                      <a:pt x="25" y="81"/>
                      <a:pt x="26" y="81"/>
                    </a:cubicBezTo>
                    <a:cubicBezTo>
                      <a:pt x="25" y="80"/>
                      <a:pt x="25" y="80"/>
                      <a:pt x="25" y="80"/>
                    </a:cubicBezTo>
                    <a:cubicBezTo>
                      <a:pt x="25" y="80"/>
                      <a:pt x="25" y="80"/>
                      <a:pt x="25" y="80"/>
                    </a:cubicBezTo>
                    <a:cubicBezTo>
                      <a:pt x="24" y="80"/>
                      <a:pt x="24" y="79"/>
                      <a:pt x="25" y="79"/>
                    </a:cubicBezTo>
                    <a:cubicBezTo>
                      <a:pt x="25" y="79"/>
                      <a:pt x="25" y="79"/>
                      <a:pt x="25" y="79"/>
                    </a:cubicBezTo>
                    <a:cubicBezTo>
                      <a:pt x="25" y="79"/>
                      <a:pt x="26" y="79"/>
                      <a:pt x="26" y="79"/>
                    </a:cubicBezTo>
                    <a:cubicBezTo>
                      <a:pt x="24" y="78"/>
                      <a:pt x="26" y="78"/>
                      <a:pt x="24" y="78"/>
                    </a:cubicBezTo>
                    <a:cubicBezTo>
                      <a:pt x="25" y="78"/>
                      <a:pt x="25" y="78"/>
                      <a:pt x="25" y="78"/>
                    </a:cubicBezTo>
                    <a:cubicBezTo>
                      <a:pt x="23" y="77"/>
                      <a:pt x="23" y="77"/>
                      <a:pt x="23" y="77"/>
                    </a:cubicBezTo>
                    <a:cubicBezTo>
                      <a:pt x="24" y="77"/>
                      <a:pt x="24" y="77"/>
                      <a:pt x="24" y="77"/>
                    </a:cubicBezTo>
                    <a:cubicBezTo>
                      <a:pt x="26" y="78"/>
                      <a:pt x="26" y="78"/>
                      <a:pt x="26" y="78"/>
                    </a:cubicBezTo>
                    <a:cubicBezTo>
                      <a:pt x="27" y="78"/>
                      <a:pt x="25" y="77"/>
                      <a:pt x="24" y="77"/>
                    </a:cubicBezTo>
                    <a:cubicBezTo>
                      <a:pt x="23" y="76"/>
                      <a:pt x="24" y="77"/>
                      <a:pt x="25" y="77"/>
                    </a:cubicBezTo>
                    <a:cubicBezTo>
                      <a:pt x="26" y="77"/>
                      <a:pt x="25" y="77"/>
                      <a:pt x="25" y="77"/>
                    </a:cubicBezTo>
                    <a:cubicBezTo>
                      <a:pt x="26" y="78"/>
                      <a:pt x="25" y="77"/>
                      <a:pt x="26" y="77"/>
                    </a:cubicBezTo>
                    <a:cubicBezTo>
                      <a:pt x="26" y="77"/>
                      <a:pt x="24" y="77"/>
                      <a:pt x="25" y="77"/>
                    </a:cubicBezTo>
                    <a:cubicBezTo>
                      <a:pt x="25" y="76"/>
                      <a:pt x="25" y="76"/>
                      <a:pt x="26" y="76"/>
                    </a:cubicBezTo>
                    <a:cubicBezTo>
                      <a:pt x="26" y="76"/>
                      <a:pt x="26" y="76"/>
                      <a:pt x="25" y="75"/>
                    </a:cubicBezTo>
                    <a:cubicBezTo>
                      <a:pt x="25" y="76"/>
                      <a:pt x="24" y="76"/>
                      <a:pt x="23" y="75"/>
                    </a:cubicBezTo>
                    <a:cubicBezTo>
                      <a:pt x="23" y="75"/>
                      <a:pt x="23" y="75"/>
                      <a:pt x="23" y="75"/>
                    </a:cubicBezTo>
                    <a:cubicBezTo>
                      <a:pt x="24" y="75"/>
                      <a:pt x="24" y="75"/>
                      <a:pt x="24" y="75"/>
                    </a:cubicBezTo>
                    <a:cubicBezTo>
                      <a:pt x="23" y="75"/>
                      <a:pt x="24" y="75"/>
                      <a:pt x="22" y="75"/>
                    </a:cubicBezTo>
                    <a:cubicBezTo>
                      <a:pt x="25" y="75"/>
                      <a:pt x="25" y="75"/>
                      <a:pt x="25" y="75"/>
                    </a:cubicBezTo>
                    <a:cubicBezTo>
                      <a:pt x="23" y="74"/>
                      <a:pt x="23" y="74"/>
                      <a:pt x="23" y="74"/>
                    </a:cubicBezTo>
                    <a:cubicBezTo>
                      <a:pt x="25" y="74"/>
                      <a:pt x="27" y="75"/>
                      <a:pt x="27" y="75"/>
                    </a:cubicBezTo>
                    <a:cubicBezTo>
                      <a:pt x="26" y="74"/>
                      <a:pt x="26" y="74"/>
                      <a:pt x="26" y="74"/>
                    </a:cubicBezTo>
                    <a:cubicBezTo>
                      <a:pt x="26" y="73"/>
                      <a:pt x="26" y="74"/>
                      <a:pt x="27" y="74"/>
                    </a:cubicBezTo>
                    <a:cubicBezTo>
                      <a:pt x="28" y="73"/>
                      <a:pt x="22" y="72"/>
                      <a:pt x="24" y="72"/>
                    </a:cubicBezTo>
                    <a:cubicBezTo>
                      <a:pt x="26" y="72"/>
                      <a:pt x="26" y="72"/>
                      <a:pt x="27" y="72"/>
                    </a:cubicBezTo>
                    <a:cubicBezTo>
                      <a:pt x="27" y="72"/>
                      <a:pt x="26" y="72"/>
                      <a:pt x="26" y="72"/>
                    </a:cubicBezTo>
                    <a:cubicBezTo>
                      <a:pt x="25" y="72"/>
                      <a:pt x="27" y="72"/>
                      <a:pt x="26" y="72"/>
                    </a:cubicBezTo>
                    <a:cubicBezTo>
                      <a:pt x="25" y="72"/>
                      <a:pt x="25" y="72"/>
                      <a:pt x="25" y="72"/>
                    </a:cubicBezTo>
                    <a:cubicBezTo>
                      <a:pt x="29" y="72"/>
                      <a:pt x="26" y="70"/>
                      <a:pt x="28" y="70"/>
                    </a:cubicBezTo>
                    <a:cubicBezTo>
                      <a:pt x="26" y="69"/>
                      <a:pt x="28" y="69"/>
                      <a:pt x="27" y="69"/>
                    </a:cubicBezTo>
                    <a:cubicBezTo>
                      <a:pt x="29" y="70"/>
                      <a:pt x="27" y="68"/>
                      <a:pt x="28" y="69"/>
                    </a:cubicBezTo>
                    <a:cubicBezTo>
                      <a:pt x="26" y="68"/>
                      <a:pt x="26" y="68"/>
                      <a:pt x="26" y="68"/>
                    </a:cubicBezTo>
                    <a:cubicBezTo>
                      <a:pt x="27" y="68"/>
                      <a:pt x="22" y="66"/>
                      <a:pt x="25" y="67"/>
                    </a:cubicBezTo>
                    <a:cubicBezTo>
                      <a:pt x="26" y="67"/>
                      <a:pt x="27" y="67"/>
                      <a:pt x="27" y="68"/>
                    </a:cubicBezTo>
                    <a:cubicBezTo>
                      <a:pt x="30" y="68"/>
                      <a:pt x="25" y="66"/>
                      <a:pt x="29" y="67"/>
                    </a:cubicBezTo>
                    <a:cubicBezTo>
                      <a:pt x="28" y="66"/>
                      <a:pt x="26" y="66"/>
                      <a:pt x="25" y="65"/>
                    </a:cubicBezTo>
                    <a:cubicBezTo>
                      <a:pt x="26" y="65"/>
                      <a:pt x="28" y="65"/>
                      <a:pt x="28" y="65"/>
                    </a:cubicBezTo>
                    <a:cubicBezTo>
                      <a:pt x="28" y="65"/>
                      <a:pt x="27" y="65"/>
                      <a:pt x="28" y="65"/>
                    </a:cubicBezTo>
                    <a:cubicBezTo>
                      <a:pt x="28" y="65"/>
                      <a:pt x="28" y="65"/>
                      <a:pt x="29" y="65"/>
                    </a:cubicBezTo>
                    <a:cubicBezTo>
                      <a:pt x="30" y="65"/>
                      <a:pt x="28" y="64"/>
                      <a:pt x="28" y="64"/>
                    </a:cubicBezTo>
                    <a:cubicBezTo>
                      <a:pt x="30" y="64"/>
                      <a:pt x="29" y="63"/>
                      <a:pt x="30" y="63"/>
                    </a:cubicBezTo>
                    <a:cubicBezTo>
                      <a:pt x="28" y="62"/>
                      <a:pt x="31" y="63"/>
                      <a:pt x="28" y="62"/>
                    </a:cubicBezTo>
                    <a:cubicBezTo>
                      <a:pt x="29" y="62"/>
                      <a:pt x="29" y="62"/>
                      <a:pt x="29" y="62"/>
                    </a:cubicBezTo>
                    <a:cubicBezTo>
                      <a:pt x="28" y="62"/>
                      <a:pt x="26" y="61"/>
                      <a:pt x="26" y="61"/>
                    </a:cubicBezTo>
                    <a:cubicBezTo>
                      <a:pt x="28" y="61"/>
                      <a:pt x="28" y="61"/>
                      <a:pt x="28" y="61"/>
                    </a:cubicBezTo>
                    <a:cubicBezTo>
                      <a:pt x="30" y="62"/>
                      <a:pt x="29" y="61"/>
                      <a:pt x="30" y="61"/>
                    </a:cubicBezTo>
                    <a:cubicBezTo>
                      <a:pt x="28" y="61"/>
                      <a:pt x="30" y="61"/>
                      <a:pt x="28" y="61"/>
                    </a:cubicBezTo>
                    <a:cubicBezTo>
                      <a:pt x="28" y="60"/>
                      <a:pt x="28" y="60"/>
                      <a:pt x="28" y="60"/>
                    </a:cubicBezTo>
                    <a:cubicBezTo>
                      <a:pt x="27" y="60"/>
                      <a:pt x="27" y="60"/>
                      <a:pt x="27" y="59"/>
                    </a:cubicBezTo>
                    <a:cubicBezTo>
                      <a:pt x="27" y="59"/>
                      <a:pt x="29" y="60"/>
                      <a:pt x="29" y="60"/>
                    </a:cubicBezTo>
                    <a:cubicBezTo>
                      <a:pt x="30" y="60"/>
                      <a:pt x="29" y="60"/>
                      <a:pt x="29" y="59"/>
                    </a:cubicBezTo>
                    <a:cubicBezTo>
                      <a:pt x="29" y="59"/>
                      <a:pt x="29" y="59"/>
                      <a:pt x="28"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30" y="59"/>
                    </a:cubicBezTo>
                    <a:cubicBezTo>
                      <a:pt x="31" y="59"/>
                      <a:pt x="31" y="59"/>
                      <a:pt x="31" y="59"/>
                    </a:cubicBezTo>
                    <a:cubicBezTo>
                      <a:pt x="31" y="59"/>
                      <a:pt x="30" y="58"/>
                      <a:pt x="29" y="58"/>
                    </a:cubicBezTo>
                    <a:cubicBezTo>
                      <a:pt x="30" y="58"/>
                      <a:pt x="29" y="56"/>
                      <a:pt x="28" y="56"/>
                    </a:cubicBezTo>
                    <a:cubicBezTo>
                      <a:pt x="28" y="56"/>
                      <a:pt x="30" y="56"/>
                      <a:pt x="29" y="56"/>
                    </a:cubicBezTo>
                    <a:cubicBezTo>
                      <a:pt x="29" y="56"/>
                      <a:pt x="27" y="55"/>
                      <a:pt x="28" y="55"/>
                    </a:cubicBezTo>
                    <a:cubicBezTo>
                      <a:pt x="28" y="55"/>
                      <a:pt x="30" y="55"/>
                      <a:pt x="30" y="55"/>
                    </a:cubicBezTo>
                    <a:cubicBezTo>
                      <a:pt x="30" y="55"/>
                      <a:pt x="28" y="55"/>
                      <a:pt x="28" y="55"/>
                    </a:cubicBezTo>
                    <a:cubicBezTo>
                      <a:pt x="31" y="55"/>
                      <a:pt x="27" y="53"/>
                      <a:pt x="29" y="53"/>
                    </a:cubicBezTo>
                    <a:cubicBezTo>
                      <a:pt x="29" y="53"/>
                      <a:pt x="30" y="53"/>
                      <a:pt x="30" y="53"/>
                    </a:cubicBezTo>
                    <a:cubicBezTo>
                      <a:pt x="30" y="53"/>
                      <a:pt x="29" y="52"/>
                      <a:pt x="27" y="51"/>
                    </a:cubicBezTo>
                    <a:cubicBezTo>
                      <a:pt x="29" y="52"/>
                      <a:pt x="29" y="52"/>
                      <a:pt x="29" y="52"/>
                    </a:cubicBezTo>
                    <a:cubicBezTo>
                      <a:pt x="29" y="51"/>
                      <a:pt x="29" y="51"/>
                      <a:pt x="27" y="50"/>
                    </a:cubicBezTo>
                    <a:cubicBezTo>
                      <a:pt x="27" y="51"/>
                      <a:pt x="28" y="51"/>
                      <a:pt x="28" y="51"/>
                    </a:cubicBezTo>
                    <a:cubicBezTo>
                      <a:pt x="27" y="51"/>
                      <a:pt x="25" y="50"/>
                      <a:pt x="26" y="50"/>
                    </a:cubicBezTo>
                    <a:cubicBezTo>
                      <a:pt x="26" y="50"/>
                      <a:pt x="26" y="50"/>
                      <a:pt x="26" y="50"/>
                    </a:cubicBezTo>
                    <a:cubicBezTo>
                      <a:pt x="26" y="50"/>
                      <a:pt x="25" y="49"/>
                      <a:pt x="25" y="49"/>
                    </a:cubicBezTo>
                    <a:cubicBezTo>
                      <a:pt x="26" y="49"/>
                      <a:pt x="26" y="49"/>
                      <a:pt x="27" y="49"/>
                    </a:cubicBezTo>
                    <a:cubicBezTo>
                      <a:pt x="29" y="50"/>
                      <a:pt x="28" y="49"/>
                      <a:pt x="29" y="49"/>
                    </a:cubicBezTo>
                    <a:cubicBezTo>
                      <a:pt x="27" y="48"/>
                      <a:pt x="27" y="48"/>
                      <a:pt x="27" y="48"/>
                    </a:cubicBezTo>
                    <a:cubicBezTo>
                      <a:pt x="26" y="48"/>
                      <a:pt x="29" y="49"/>
                      <a:pt x="29" y="48"/>
                    </a:cubicBezTo>
                    <a:cubicBezTo>
                      <a:pt x="24" y="47"/>
                      <a:pt x="24" y="47"/>
                      <a:pt x="24" y="47"/>
                    </a:cubicBezTo>
                    <a:cubicBezTo>
                      <a:pt x="24" y="47"/>
                      <a:pt x="26" y="47"/>
                      <a:pt x="27" y="47"/>
                    </a:cubicBezTo>
                    <a:cubicBezTo>
                      <a:pt x="27" y="47"/>
                      <a:pt x="24" y="46"/>
                      <a:pt x="22" y="45"/>
                    </a:cubicBezTo>
                    <a:cubicBezTo>
                      <a:pt x="23" y="45"/>
                      <a:pt x="22" y="44"/>
                      <a:pt x="22" y="44"/>
                    </a:cubicBezTo>
                    <a:cubicBezTo>
                      <a:pt x="23" y="44"/>
                      <a:pt x="22" y="44"/>
                      <a:pt x="23" y="44"/>
                    </a:cubicBezTo>
                    <a:cubicBezTo>
                      <a:pt x="25" y="44"/>
                      <a:pt x="25" y="44"/>
                      <a:pt x="25" y="44"/>
                    </a:cubicBezTo>
                    <a:cubicBezTo>
                      <a:pt x="25" y="45"/>
                      <a:pt x="27" y="45"/>
                      <a:pt x="28" y="45"/>
                    </a:cubicBezTo>
                    <a:cubicBezTo>
                      <a:pt x="27" y="45"/>
                      <a:pt x="28" y="44"/>
                      <a:pt x="29" y="44"/>
                    </a:cubicBezTo>
                    <a:cubicBezTo>
                      <a:pt x="26" y="44"/>
                      <a:pt x="27" y="43"/>
                      <a:pt x="25" y="42"/>
                    </a:cubicBezTo>
                    <a:cubicBezTo>
                      <a:pt x="24" y="42"/>
                      <a:pt x="27" y="43"/>
                      <a:pt x="28" y="43"/>
                    </a:cubicBezTo>
                    <a:cubicBezTo>
                      <a:pt x="27" y="42"/>
                      <a:pt x="27" y="41"/>
                      <a:pt x="27" y="41"/>
                    </a:cubicBezTo>
                    <a:cubicBezTo>
                      <a:pt x="28" y="41"/>
                      <a:pt x="28" y="41"/>
                      <a:pt x="28" y="41"/>
                    </a:cubicBezTo>
                    <a:cubicBezTo>
                      <a:pt x="27" y="40"/>
                      <a:pt x="28" y="40"/>
                      <a:pt x="26" y="39"/>
                    </a:cubicBezTo>
                    <a:cubicBezTo>
                      <a:pt x="27" y="39"/>
                      <a:pt x="27" y="39"/>
                      <a:pt x="27" y="39"/>
                    </a:cubicBezTo>
                    <a:cubicBezTo>
                      <a:pt x="28" y="39"/>
                      <a:pt x="24" y="38"/>
                      <a:pt x="26" y="38"/>
                    </a:cubicBezTo>
                    <a:cubicBezTo>
                      <a:pt x="27" y="39"/>
                      <a:pt x="27" y="39"/>
                      <a:pt x="27" y="39"/>
                    </a:cubicBezTo>
                    <a:cubicBezTo>
                      <a:pt x="26" y="38"/>
                      <a:pt x="28" y="38"/>
                      <a:pt x="26" y="37"/>
                    </a:cubicBezTo>
                    <a:cubicBezTo>
                      <a:pt x="27" y="37"/>
                      <a:pt x="27" y="38"/>
                      <a:pt x="28" y="38"/>
                    </a:cubicBezTo>
                    <a:cubicBezTo>
                      <a:pt x="27" y="37"/>
                      <a:pt x="27" y="37"/>
                      <a:pt x="26" y="36"/>
                    </a:cubicBezTo>
                    <a:cubicBezTo>
                      <a:pt x="28" y="37"/>
                      <a:pt x="28" y="37"/>
                      <a:pt x="28" y="37"/>
                    </a:cubicBezTo>
                    <a:cubicBezTo>
                      <a:pt x="29" y="37"/>
                      <a:pt x="26" y="36"/>
                      <a:pt x="27" y="36"/>
                    </a:cubicBezTo>
                    <a:cubicBezTo>
                      <a:pt x="27" y="36"/>
                      <a:pt x="28" y="36"/>
                      <a:pt x="28" y="36"/>
                    </a:cubicBezTo>
                    <a:cubicBezTo>
                      <a:pt x="27" y="35"/>
                      <a:pt x="27" y="35"/>
                      <a:pt x="27" y="35"/>
                    </a:cubicBezTo>
                    <a:cubicBezTo>
                      <a:pt x="29" y="35"/>
                      <a:pt x="29" y="35"/>
                      <a:pt x="29" y="35"/>
                    </a:cubicBezTo>
                    <a:cubicBezTo>
                      <a:pt x="29" y="33"/>
                      <a:pt x="30" y="31"/>
                      <a:pt x="28" y="29"/>
                    </a:cubicBezTo>
                    <a:cubicBezTo>
                      <a:pt x="31" y="29"/>
                      <a:pt x="30" y="30"/>
                      <a:pt x="31" y="30"/>
                    </a:cubicBezTo>
                    <a:cubicBezTo>
                      <a:pt x="29" y="29"/>
                      <a:pt x="31" y="29"/>
                      <a:pt x="30" y="29"/>
                    </a:cubicBezTo>
                    <a:cubicBezTo>
                      <a:pt x="30" y="29"/>
                      <a:pt x="30" y="29"/>
                      <a:pt x="30" y="29"/>
                    </a:cubicBezTo>
                    <a:cubicBezTo>
                      <a:pt x="30" y="28"/>
                      <a:pt x="31" y="28"/>
                      <a:pt x="31" y="28"/>
                    </a:cubicBezTo>
                    <a:cubicBezTo>
                      <a:pt x="30" y="28"/>
                      <a:pt x="30" y="28"/>
                      <a:pt x="30" y="28"/>
                    </a:cubicBezTo>
                    <a:cubicBezTo>
                      <a:pt x="29" y="27"/>
                      <a:pt x="33" y="28"/>
                      <a:pt x="30" y="27"/>
                    </a:cubicBezTo>
                    <a:cubicBezTo>
                      <a:pt x="32" y="27"/>
                      <a:pt x="32" y="27"/>
                      <a:pt x="32" y="27"/>
                    </a:cubicBezTo>
                    <a:cubicBezTo>
                      <a:pt x="30" y="26"/>
                      <a:pt x="33" y="27"/>
                      <a:pt x="31" y="26"/>
                    </a:cubicBezTo>
                    <a:cubicBezTo>
                      <a:pt x="31" y="26"/>
                      <a:pt x="31" y="26"/>
                      <a:pt x="31" y="26"/>
                    </a:cubicBezTo>
                    <a:cubicBezTo>
                      <a:pt x="33" y="26"/>
                      <a:pt x="29" y="25"/>
                      <a:pt x="31" y="25"/>
                    </a:cubicBezTo>
                    <a:cubicBezTo>
                      <a:pt x="31" y="25"/>
                      <a:pt x="30" y="24"/>
                      <a:pt x="28" y="24"/>
                    </a:cubicBezTo>
                    <a:cubicBezTo>
                      <a:pt x="31" y="24"/>
                      <a:pt x="31" y="24"/>
                      <a:pt x="31" y="24"/>
                    </a:cubicBezTo>
                    <a:cubicBezTo>
                      <a:pt x="30" y="23"/>
                      <a:pt x="31" y="21"/>
                      <a:pt x="29" y="19"/>
                    </a:cubicBezTo>
                    <a:cubicBezTo>
                      <a:pt x="30" y="20"/>
                      <a:pt x="30" y="20"/>
                      <a:pt x="30" y="20"/>
                    </a:cubicBezTo>
                    <a:cubicBezTo>
                      <a:pt x="28" y="18"/>
                      <a:pt x="33" y="19"/>
                      <a:pt x="29" y="17"/>
                    </a:cubicBezTo>
                    <a:cubicBezTo>
                      <a:pt x="27" y="16"/>
                      <a:pt x="27" y="16"/>
                      <a:pt x="27" y="16"/>
                    </a:cubicBezTo>
                    <a:cubicBezTo>
                      <a:pt x="30" y="17"/>
                      <a:pt x="30" y="17"/>
                      <a:pt x="30" y="17"/>
                    </a:cubicBezTo>
                    <a:cubicBezTo>
                      <a:pt x="29" y="16"/>
                      <a:pt x="30" y="16"/>
                      <a:pt x="28" y="15"/>
                    </a:cubicBezTo>
                    <a:cubicBezTo>
                      <a:pt x="30" y="16"/>
                      <a:pt x="30" y="16"/>
                      <a:pt x="30" y="16"/>
                    </a:cubicBezTo>
                    <a:cubicBezTo>
                      <a:pt x="30" y="15"/>
                      <a:pt x="28" y="14"/>
                      <a:pt x="28" y="14"/>
                    </a:cubicBezTo>
                    <a:cubicBezTo>
                      <a:pt x="29" y="14"/>
                      <a:pt x="29" y="14"/>
                      <a:pt x="29" y="14"/>
                    </a:cubicBezTo>
                    <a:cubicBezTo>
                      <a:pt x="33" y="14"/>
                      <a:pt x="36" y="12"/>
                      <a:pt x="32" y="9"/>
                    </a:cubicBezTo>
                    <a:cubicBezTo>
                      <a:pt x="32" y="9"/>
                      <a:pt x="35" y="10"/>
                      <a:pt x="34" y="10"/>
                    </a:cubicBezTo>
                    <a:cubicBezTo>
                      <a:pt x="32" y="7"/>
                      <a:pt x="37" y="7"/>
                      <a:pt x="33" y="4"/>
                    </a:cubicBezTo>
                    <a:cubicBezTo>
                      <a:pt x="32" y="2"/>
                      <a:pt x="26" y="0"/>
                      <a:pt x="26" y="0"/>
                    </a:cubicBezTo>
                    <a:cubicBezTo>
                      <a:pt x="28" y="3"/>
                      <a:pt x="24" y="5"/>
                      <a:pt x="21" y="7"/>
                    </a:cubicBezTo>
                    <a:cubicBezTo>
                      <a:pt x="21" y="8"/>
                      <a:pt x="21" y="9"/>
                      <a:pt x="20" y="10"/>
                    </a:cubicBezTo>
                    <a:cubicBezTo>
                      <a:pt x="20" y="13"/>
                      <a:pt x="14" y="16"/>
                      <a:pt x="15" y="20"/>
                    </a:cubicBezTo>
                    <a:cubicBezTo>
                      <a:pt x="16" y="20"/>
                      <a:pt x="17" y="21"/>
                      <a:pt x="17" y="21"/>
                    </a:cubicBezTo>
                    <a:cubicBezTo>
                      <a:pt x="16" y="21"/>
                      <a:pt x="16" y="21"/>
                      <a:pt x="16" y="21"/>
                    </a:cubicBezTo>
                    <a:cubicBezTo>
                      <a:pt x="18" y="21"/>
                      <a:pt x="18" y="21"/>
                      <a:pt x="18" y="21"/>
                    </a:cubicBezTo>
                    <a:cubicBezTo>
                      <a:pt x="18" y="22"/>
                      <a:pt x="16" y="21"/>
                      <a:pt x="16" y="21"/>
                    </a:cubicBezTo>
                    <a:cubicBezTo>
                      <a:pt x="15" y="22"/>
                      <a:pt x="16" y="24"/>
                      <a:pt x="15" y="25"/>
                    </a:cubicBezTo>
                    <a:cubicBezTo>
                      <a:pt x="17" y="25"/>
                      <a:pt x="15" y="26"/>
                      <a:pt x="17" y="26"/>
                    </a:cubicBezTo>
                    <a:cubicBezTo>
                      <a:pt x="16" y="26"/>
                      <a:pt x="16" y="26"/>
                      <a:pt x="16" y="26"/>
                    </a:cubicBezTo>
                    <a:cubicBezTo>
                      <a:pt x="17" y="27"/>
                      <a:pt x="17" y="27"/>
                      <a:pt x="14" y="28"/>
                    </a:cubicBezTo>
                    <a:cubicBezTo>
                      <a:pt x="12" y="31"/>
                      <a:pt x="12" y="35"/>
                      <a:pt x="11" y="3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7" name="Freeform 116"/>
              <p:cNvSpPr/>
              <p:nvPr/>
            </p:nvSpPr>
            <p:spPr bwMode="auto">
              <a:xfrm>
                <a:off x="3914" y="130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8" name="Freeform 117"/>
              <p:cNvSpPr/>
              <p:nvPr/>
            </p:nvSpPr>
            <p:spPr bwMode="auto">
              <a:xfrm>
                <a:off x="3364" y="24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9" name="Freeform 118"/>
              <p:cNvSpPr/>
              <p:nvPr/>
            </p:nvSpPr>
            <p:spPr bwMode="auto">
              <a:xfrm>
                <a:off x="3920" y="1403"/>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0" name="Freeform 119"/>
              <p:cNvSpPr/>
              <p:nvPr/>
            </p:nvSpPr>
            <p:spPr bwMode="auto">
              <a:xfrm>
                <a:off x="3918" y="1401"/>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2"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1" name="Freeform 120"/>
              <p:cNvSpPr/>
              <p:nvPr/>
            </p:nvSpPr>
            <p:spPr bwMode="auto">
              <a:xfrm>
                <a:off x="3920" y="1411"/>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2" name="Freeform 121"/>
              <p:cNvSpPr/>
              <p:nvPr/>
            </p:nvSpPr>
            <p:spPr bwMode="auto">
              <a:xfrm>
                <a:off x="3477" y="15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3" name="Freeform 122"/>
              <p:cNvSpPr/>
              <p:nvPr/>
            </p:nvSpPr>
            <p:spPr bwMode="auto">
              <a:xfrm>
                <a:off x="3453" y="1458"/>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4" name="Freeform 123"/>
              <p:cNvSpPr/>
              <p:nvPr/>
            </p:nvSpPr>
            <p:spPr bwMode="auto">
              <a:xfrm>
                <a:off x="3477" y="142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5" name="Freeform 124"/>
              <p:cNvSpPr/>
              <p:nvPr/>
            </p:nvSpPr>
            <p:spPr bwMode="auto">
              <a:xfrm>
                <a:off x="4603" y="18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6" name="Freeform 125"/>
              <p:cNvSpPr/>
              <p:nvPr/>
            </p:nvSpPr>
            <p:spPr bwMode="auto">
              <a:xfrm>
                <a:off x="3540" y="1530"/>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0"/>
                      <a:pt x="0"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7" name="Rectangle 126"/>
              <p:cNvSpPr>
                <a:spLocks noChangeArrowheads="1"/>
              </p:cNvSpPr>
              <p:nvPr/>
            </p:nvSpPr>
            <p:spPr bwMode="auto">
              <a:xfrm>
                <a:off x="3489" y="1441"/>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8" name="Freeform 127"/>
              <p:cNvSpPr/>
              <p:nvPr/>
            </p:nvSpPr>
            <p:spPr bwMode="auto">
              <a:xfrm>
                <a:off x="3375" y="1310"/>
                <a:ext cx="174" cy="269"/>
              </a:xfrm>
              <a:custGeom>
                <a:avLst/>
                <a:gdLst>
                  <a:gd name="T0" fmla="*/ 11 w 82"/>
                  <a:gd name="T1" fmla="*/ 27 h 127"/>
                  <a:gd name="T2" fmla="*/ 20 w 82"/>
                  <a:gd name="T3" fmla="*/ 47 h 127"/>
                  <a:gd name="T4" fmla="*/ 34 w 82"/>
                  <a:gd name="T5" fmla="*/ 60 h 127"/>
                  <a:gd name="T6" fmla="*/ 37 w 82"/>
                  <a:gd name="T7" fmla="*/ 68 h 127"/>
                  <a:gd name="T8" fmla="*/ 43 w 82"/>
                  <a:gd name="T9" fmla="*/ 80 h 127"/>
                  <a:gd name="T10" fmla="*/ 47 w 82"/>
                  <a:gd name="T11" fmla="*/ 89 h 127"/>
                  <a:gd name="T12" fmla="*/ 53 w 82"/>
                  <a:gd name="T13" fmla="*/ 94 h 127"/>
                  <a:gd name="T14" fmla="*/ 60 w 82"/>
                  <a:gd name="T15" fmla="*/ 105 h 127"/>
                  <a:gd name="T16" fmla="*/ 63 w 82"/>
                  <a:gd name="T17" fmla="*/ 111 h 127"/>
                  <a:gd name="T18" fmla="*/ 63 w 82"/>
                  <a:gd name="T19" fmla="*/ 121 h 127"/>
                  <a:gd name="T20" fmla="*/ 65 w 82"/>
                  <a:gd name="T21" fmla="*/ 124 h 127"/>
                  <a:gd name="T22" fmla="*/ 69 w 82"/>
                  <a:gd name="T23" fmla="*/ 126 h 127"/>
                  <a:gd name="T24" fmla="*/ 72 w 82"/>
                  <a:gd name="T25" fmla="*/ 126 h 127"/>
                  <a:gd name="T26" fmla="*/ 73 w 82"/>
                  <a:gd name="T27" fmla="*/ 123 h 127"/>
                  <a:gd name="T28" fmla="*/ 71 w 82"/>
                  <a:gd name="T29" fmla="*/ 118 h 127"/>
                  <a:gd name="T30" fmla="*/ 73 w 82"/>
                  <a:gd name="T31" fmla="*/ 112 h 127"/>
                  <a:gd name="T32" fmla="*/ 80 w 82"/>
                  <a:gd name="T33" fmla="*/ 112 h 127"/>
                  <a:gd name="T34" fmla="*/ 80 w 82"/>
                  <a:gd name="T35" fmla="*/ 109 h 127"/>
                  <a:gd name="T36" fmla="*/ 76 w 82"/>
                  <a:gd name="T37" fmla="*/ 108 h 127"/>
                  <a:gd name="T38" fmla="*/ 78 w 82"/>
                  <a:gd name="T39" fmla="*/ 107 h 127"/>
                  <a:gd name="T40" fmla="*/ 73 w 82"/>
                  <a:gd name="T41" fmla="*/ 105 h 127"/>
                  <a:gd name="T42" fmla="*/ 77 w 82"/>
                  <a:gd name="T43" fmla="*/ 102 h 127"/>
                  <a:gd name="T44" fmla="*/ 78 w 82"/>
                  <a:gd name="T45" fmla="*/ 100 h 127"/>
                  <a:gd name="T46" fmla="*/ 76 w 82"/>
                  <a:gd name="T47" fmla="*/ 100 h 127"/>
                  <a:gd name="T48" fmla="*/ 76 w 82"/>
                  <a:gd name="T49" fmla="*/ 96 h 127"/>
                  <a:gd name="T50" fmla="*/ 71 w 82"/>
                  <a:gd name="T51" fmla="*/ 96 h 127"/>
                  <a:gd name="T52" fmla="*/ 65 w 82"/>
                  <a:gd name="T53" fmla="*/ 95 h 127"/>
                  <a:gd name="T54" fmla="*/ 70 w 82"/>
                  <a:gd name="T55" fmla="*/ 92 h 127"/>
                  <a:gd name="T56" fmla="*/ 68 w 82"/>
                  <a:gd name="T57" fmla="*/ 86 h 127"/>
                  <a:gd name="T58" fmla="*/ 67 w 82"/>
                  <a:gd name="T59" fmla="*/ 84 h 127"/>
                  <a:gd name="T60" fmla="*/ 65 w 82"/>
                  <a:gd name="T61" fmla="*/ 81 h 127"/>
                  <a:gd name="T62" fmla="*/ 62 w 82"/>
                  <a:gd name="T63" fmla="*/ 75 h 127"/>
                  <a:gd name="T64" fmla="*/ 60 w 82"/>
                  <a:gd name="T65" fmla="*/ 73 h 127"/>
                  <a:gd name="T66" fmla="*/ 59 w 82"/>
                  <a:gd name="T67" fmla="*/ 72 h 127"/>
                  <a:gd name="T68" fmla="*/ 57 w 82"/>
                  <a:gd name="T69" fmla="*/ 71 h 127"/>
                  <a:gd name="T70" fmla="*/ 58 w 82"/>
                  <a:gd name="T71" fmla="*/ 68 h 127"/>
                  <a:gd name="T72" fmla="*/ 55 w 82"/>
                  <a:gd name="T73" fmla="*/ 67 h 127"/>
                  <a:gd name="T74" fmla="*/ 54 w 82"/>
                  <a:gd name="T75" fmla="*/ 62 h 127"/>
                  <a:gd name="T76" fmla="*/ 51 w 82"/>
                  <a:gd name="T77" fmla="*/ 58 h 127"/>
                  <a:gd name="T78" fmla="*/ 51 w 82"/>
                  <a:gd name="T79" fmla="*/ 54 h 127"/>
                  <a:gd name="T80" fmla="*/ 48 w 82"/>
                  <a:gd name="T81" fmla="*/ 53 h 127"/>
                  <a:gd name="T82" fmla="*/ 49 w 82"/>
                  <a:gd name="T83" fmla="*/ 53 h 127"/>
                  <a:gd name="T84" fmla="*/ 45 w 82"/>
                  <a:gd name="T85" fmla="*/ 50 h 127"/>
                  <a:gd name="T86" fmla="*/ 43 w 82"/>
                  <a:gd name="T87" fmla="*/ 46 h 127"/>
                  <a:gd name="T88" fmla="*/ 41 w 82"/>
                  <a:gd name="T89" fmla="*/ 44 h 127"/>
                  <a:gd name="T90" fmla="*/ 32 w 82"/>
                  <a:gd name="T91" fmla="*/ 44 h 127"/>
                  <a:gd name="T92" fmla="*/ 35 w 82"/>
                  <a:gd name="T93" fmla="*/ 39 h 127"/>
                  <a:gd name="T94" fmla="*/ 31 w 82"/>
                  <a:gd name="T95" fmla="*/ 36 h 127"/>
                  <a:gd name="T96" fmla="*/ 30 w 82"/>
                  <a:gd name="T97" fmla="*/ 32 h 127"/>
                  <a:gd name="T98" fmla="*/ 26 w 82"/>
                  <a:gd name="T99" fmla="*/ 24 h 127"/>
                  <a:gd name="T100" fmla="*/ 25 w 82"/>
                  <a:gd name="T101" fmla="*/ 21 h 127"/>
                  <a:gd name="T102" fmla="*/ 15 w 82"/>
                  <a:gd name="T103" fmla="*/ 15 h 127"/>
                  <a:gd name="T104" fmla="*/ 13 w 82"/>
                  <a:gd name="T105" fmla="*/ 1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127">
                    <a:moveTo>
                      <a:pt x="1" y="12"/>
                    </a:moveTo>
                    <a:cubicBezTo>
                      <a:pt x="2" y="13"/>
                      <a:pt x="4" y="14"/>
                      <a:pt x="3" y="15"/>
                    </a:cubicBezTo>
                    <a:cubicBezTo>
                      <a:pt x="6" y="19"/>
                      <a:pt x="4" y="25"/>
                      <a:pt x="8" y="28"/>
                    </a:cubicBezTo>
                    <a:cubicBezTo>
                      <a:pt x="9" y="27"/>
                      <a:pt x="10" y="27"/>
                      <a:pt x="10" y="27"/>
                    </a:cubicBezTo>
                    <a:cubicBezTo>
                      <a:pt x="10" y="27"/>
                      <a:pt x="10" y="27"/>
                      <a:pt x="10" y="27"/>
                    </a:cubicBezTo>
                    <a:cubicBezTo>
                      <a:pt x="11" y="27"/>
                      <a:pt x="11" y="27"/>
                      <a:pt x="11" y="27"/>
                    </a:cubicBezTo>
                    <a:cubicBezTo>
                      <a:pt x="11" y="27"/>
                      <a:pt x="10" y="28"/>
                      <a:pt x="9" y="28"/>
                    </a:cubicBezTo>
                    <a:cubicBezTo>
                      <a:pt x="10" y="29"/>
                      <a:pt x="12" y="30"/>
                      <a:pt x="12" y="32"/>
                    </a:cubicBezTo>
                    <a:cubicBezTo>
                      <a:pt x="14" y="31"/>
                      <a:pt x="13" y="33"/>
                      <a:pt x="15" y="32"/>
                    </a:cubicBezTo>
                    <a:cubicBezTo>
                      <a:pt x="14" y="32"/>
                      <a:pt x="14" y="32"/>
                      <a:pt x="14" y="32"/>
                    </a:cubicBezTo>
                    <a:cubicBezTo>
                      <a:pt x="15" y="33"/>
                      <a:pt x="15" y="33"/>
                      <a:pt x="13" y="35"/>
                    </a:cubicBezTo>
                    <a:cubicBezTo>
                      <a:pt x="14" y="40"/>
                      <a:pt x="18" y="43"/>
                      <a:pt x="20" y="47"/>
                    </a:cubicBezTo>
                    <a:cubicBezTo>
                      <a:pt x="22" y="50"/>
                      <a:pt x="26" y="53"/>
                      <a:pt x="29" y="57"/>
                    </a:cubicBezTo>
                    <a:cubicBezTo>
                      <a:pt x="32" y="56"/>
                      <a:pt x="31" y="57"/>
                      <a:pt x="34" y="56"/>
                    </a:cubicBezTo>
                    <a:cubicBezTo>
                      <a:pt x="33" y="57"/>
                      <a:pt x="33" y="57"/>
                      <a:pt x="33" y="57"/>
                    </a:cubicBezTo>
                    <a:cubicBezTo>
                      <a:pt x="35" y="57"/>
                      <a:pt x="34" y="58"/>
                      <a:pt x="33" y="59"/>
                    </a:cubicBezTo>
                    <a:cubicBezTo>
                      <a:pt x="34" y="59"/>
                      <a:pt x="33" y="59"/>
                      <a:pt x="35" y="58"/>
                    </a:cubicBezTo>
                    <a:cubicBezTo>
                      <a:pt x="37" y="58"/>
                      <a:pt x="33" y="60"/>
                      <a:pt x="34" y="60"/>
                    </a:cubicBezTo>
                    <a:cubicBezTo>
                      <a:pt x="33" y="60"/>
                      <a:pt x="35" y="59"/>
                      <a:pt x="35" y="60"/>
                    </a:cubicBezTo>
                    <a:cubicBezTo>
                      <a:pt x="37" y="60"/>
                      <a:pt x="33" y="60"/>
                      <a:pt x="32" y="62"/>
                    </a:cubicBezTo>
                    <a:cubicBezTo>
                      <a:pt x="34" y="64"/>
                      <a:pt x="37" y="65"/>
                      <a:pt x="37" y="67"/>
                    </a:cubicBezTo>
                    <a:cubicBezTo>
                      <a:pt x="37" y="67"/>
                      <a:pt x="38" y="66"/>
                      <a:pt x="38" y="66"/>
                    </a:cubicBezTo>
                    <a:cubicBezTo>
                      <a:pt x="35" y="68"/>
                      <a:pt x="39" y="66"/>
                      <a:pt x="38" y="67"/>
                    </a:cubicBezTo>
                    <a:cubicBezTo>
                      <a:pt x="37" y="68"/>
                      <a:pt x="37" y="68"/>
                      <a:pt x="37" y="68"/>
                    </a:cubicBezTo>
                    <a:cubicBezTo>
                      <a:pt x="36" y="69"/>
                      <a:pt x="39" y="69"/>
                      <a:pt x="38" y="70"/>
                    </a:cubicBezTo>
                    <a:cubicBezTo>
                      <a:pt x="39" y="70"/>
                      <a:pt x="37" y="72"/>
                      <a:pt x="39" y="72"/>
                    </a:cubicBezTo>
                    <a:cubicBezTo>
                      <a:pt x="38" y="72"/>
                      <a:pt x="38" y="73"/>
                      <a:pt x="38" y="73"/>
                    </a:cubicBezTo>
                    <a:cubicBezTo>
                      <a:pt x="41" y="72"/>
                      <a:pt x="37" y="75"/>
                      <a:pt x="40" y="74"/>
                    </a:cubicBezTo>
                    <a:cubicBezTo>
                      <a:pt x="39" y="75"/>
                      <a:pt x="39" y="75"/>
                      <a:pt x="39" y="75"/>
                    </a:cubicBezTo>
                    <a:cubicBezTo>
                      <a:pt x="41" y="76"/>
                      <a:pt x="41" y="79"/>
                      <a:pt x="43" y="80"/>
                    </a:cubicBezTo>
                    <a:cubicBezTo>
                      <a:pt x="44" y="81"/>
                      <a:pt x="42" y="84"/>
                      <a:pt x="44" y="84"/>
                    </a:cubicBezTo>
                    <a:cubicBezTo>
                      <a:pt x="46" y="84"/>
                      <a:pt x="46" y="84"/>
                      <a:pt x="46" y="84"/>
                    </a:cubicBezTo>
                    <a:cubicBezTo>
                      <a:pt x="46" y="84"/>
                      <a:pt x="45" y="84"/>
                      <a:pt x="44" y="84"/>
                    </a:cubicBezTo>
                    <a:cubicBezTo>
                      <a:pt x="46" y="84"/>
                      <a:pt x="45" y="86"/>
                      <a:pt x="45" y="87"/>
                    </a:cubicBezTo>
                    <a:cubicBezTo>
                      <a:pt x="46" y="87"/>
                      <a:pt x="46" y="87"/>
                      <a:pt x="47" y="86"/>
                    </a:cubicBezTo>
                    <a:cubicBezTo>
                      <a:pt x="45" y="88"/>
                      <a:pt x="48" y="88"/>
                      <a:pt x="47" y="89"/>
                    </a:cubicBezTo>
                    <a:cubicBezTo>
                      <a:pt x="50" y="88"/>
                      <a:pt x="49" y="89"/>
                      <a:pt x="50" y="89"/>
                    </a:cubicBezTo>
                    <a:cubicBezTo>
                      <a:pt x="50" y="89"/>
                      <a:pt x="49" y="90"/>
                      <a:pt x="48" y="90"/>
                    </a:cubicBezTo>
                    <a:cubicBezTo>
                      <a:pt x="49" y="91"/>
                      <a:pt x="49" y="91"/>
                      <a:pt x="49" y="92"/>
                    </a:cubicBezTo>
                    <a:cubicBezTo>
                      <a:pt x="49" y="92"/>
                      <a:pt x="51" y="92"/>
                      <a:pt x="51" y="92"/>
                    </a:cubicBezTo>
                    <a:cubicBezTo>
                      <a:pt x="49" y="93"/>
                      <a:pt x="51" y="93"/>
                      <a:pt x="50" y="94"/>
                    </a:cubicBezTo>
                    <a:cubicBezTo>
                      <a:pt x="52" y="93"/>
                      <a:pt x="54" y="93"/>
                      <a:pt x="53" y="94"/>
                    </a:cubicBezTo>
                    <a:cubicBezTo>
                      <a:pt x="51" y="95"/>
                      <a:pt x="51" y="95"/>
                      <a:pt x="51" y="95"/>
                    </a:cubicBezTo>
                    <a:cubicBezTo>
                      <a:pt x="53" y="95"/>
                      <a:pt x="51" y="98"/>
                      <a:pt x="55" y="99"/>
                    </a:cubicBezTo>
                    <a:cubicBezTo>
                      <a:pt x="53" y="99"/>
                      <a:pt x="53" y="99"/>
                      <a:pt x="53" y="99"/>
                    </a:cubicBezTo>
                    <a:cubicBezTo>
                      <a:pt x="56" y="100"/>
                      <a:pt x="54" y="103"/>
                      <a:pt x="58" y="103"/>
                    </a:cubicBezTo>
                    <a:cubicBezTo>
                      <a:pt x="57" y="104"/>
                      <a:pt x="56" y="105"/>
                      <a:pt x="57" y="105"/>
                    </a:cubicBezTo>
                    <a:cubicBezTo>
                      <a:pt x="58" y="105"/>
                      <a:pt x="58" y="106"/>
                      <a:pt x="60" y="105"/>
                    </a:cubicBezTo>
                    <a:cubicBezTo>
                      <a:pt x="61" y="106"/>
                      <a:pt x="59" y="106"/>
                      <a:pt x="59" y="106"/>
                    </a:cubicBezTo>
                    <a:cubicBezTo>
                      <a:pt x="59" y="107"/>
                      <a:pt x="57" y="108"/>
                      <a:pt x="59" y="108"/>
                    </a:cubicBezTo>
                    <a:cubicBezTo>
                      <a:pt x="58" y="109"/>
                      <a:pt x="58" y="109"/>
                      <a:pt x="58" y="109"/>
                    </a:cubicBezTo>
                    <a:cubicBezTo>
                      <a:pt x="59" y="109"/>
                      <a:pt x="61" y="109"/>
                      <a:pt x="60" y="110"/>
                    </a:cubicBezTo>
                    <a:cubicBezTo>
                      <a:pt x="61" y="110"/>
                      <a:pt x="62" y="111"/>
                      <a:pt x="64" y="110"/>
                    </a:cubicBezTo>
                    <a:cubicBezTo>
                      <a:pt x="64" y="110"/>
                      <a:pt x="61" y="111"/>
                      <a:pt x="63" y="111"/>
                    </a:cubicBezTo>
                    <a:cubicBezTo>
                      <a:pt x="61" y="111"/>
                      <a:pt x="61" y="111"/>
                      <a:pt x="61" y="111"/>
                    </a:cubicBezTo>
                    <a:cubicBezTo>
                      <a:pt x="61" y="113"/>
                      <a:pt x="62" y="114"/>
                      <a:pt x="63" y="115"/>
                    </a:cubicBezTo>
                    <a:cubicBezTo>
                      <a:pt x="61" y="116"/>
                      <a:pt x="64" y="116"/>
                      <a:pt x="62" y="117"/>
                    </a:cubicBezTo>
                    <a:cubicBezTo>
                      <a:pt x="64" y="118"/>
                      <a:pt x="62" y="119"/>
                      <a:pt x="65" y="119"/>
                    </a:cubicBezTo>
                    <a:cubicBezTo>
                      <a:pt x="64" y="119"/>
                      <a:pt x="64" y="119"/>
                      <a:pt x="64" y="119"/>
                    </a:cubicBezTo>
                    <a:cubicBezTo>
                      <a:pt x="64" y="120"/>
                      <a:pt x="64" y="121"/>
                      <a:pt x="63" y="121"/>
                    </a:cubicBezTo>
                    <a:cubicBezTo>
                      <a:pt x="63" y="122"/>
                      <a:pt x="65" y="122"/>
                      <a:pt x="66" y="122"/>
                    </a:cubicBezTo>
                    <a:cubicBezTo>
                      <a:pt x="64" y="122"/>
                      <a:pt x="64" y="122"/>
                      <a:pt x="64" y="122"/>
                    </a:cubicBezTo>
                    <a:cubicBezTo>
                      <a:pt x="65" y="123"/>
                      <a:pt x="67" y="123"/>
                      <a:pt x="69" y="123"/>
                    </a:cubicBezTo>
                    <a:cubicBezTo>
                      <a:pt x="68" y="123"/>
                      <a:pt x="69" y="123"/>
                      <a:pt x="68" y="124"/>
                    </a:cubicBezTo>
                    <a:cubicBezTo>
                      <a:pt x="67" y="123"/>
                      <a:pt x="66" y="123"/>
                      <a:pt x="64" y="123"/>
                    </a:cubicBezTo>
                    <a:cubicBezTo>
                      <a:pt x="63" y="123"/>
                      <a:pt x="67" y="124"/>
                      <a:pt x="65" y="124"/>
                    </a:cubicBezTo>
                    <a:cubicBezTo>
                      <a:pt x="64" y="125"/>
                      <a:pt x="65" y="125"/>
                      <a:pt x="67" y="125"/>
                    </a:cubicBezTo>
                    <a:cubicBezTo>
                      <a:pt x="66" y="125"/>
                      <a:pt x="66" y="125"/>
                      <a:pt x="65" y="125"/>
                    </a:cubicBezTo>
                    <a:cubicBezTo>
                      <a:pt x="65" y="126"/>
                      <a:pt x="65" y="126"/>
                      <a:pt x="66" y="126"/>
                    </a:cubicBezTo>
                    <a:cubicBezTo>
                      <a:pt x="66" y="126"/>
                      <a:pt x="66" y="126"/>
                      <a:pt x="66" y="126"/>
                    </a:cubicBezTo>
                    <a:cubicBezTo>
                      <a:pt x="67" y="126"/>
                      <a:pt x="67" y="126"/>
                      <a:pt x="69" y="126"/>
                    </a:cubicBezTo>
                    <a:cubicBezTo>
                      <a:pt x="69" y="126"/>
                      <a:pt x="68" y="126"/>
                      <a:pt x="69" y="126"/>
                    </a:cubicBezTo>
                    <a:cubicBezTo>
                      <a:pt x="70" y="126"/>
                      <a:pt x="71" y="126"/>
                      <a:pt x="69" y="126"/>
                    </a:cubicBezTo>
                    <a:cubicBezTo>
                      <a:pt x="68" y="127"/>
                      <a:pt x="67" y="126"/>
                      <a:pt x="66" y="126"/>
                    </a:cubicBezTo>
                    <a:cubicBezTo>
                      <a:pt x="70" y="127"/>
                      <a:pt x="70" y="127"/>
                      <a:pt x="70" y="127"/>
                    </a:cubicBezTo>
                    <a:cubicBezTo>
                      <a:pt x="69" y="127"/>
                      <a:pt x="69" y="127"/>
                      <a:pt x="71" y="127"/>
                    </a:cubicBezTo>
                    <a:cubicBezTo>
                      <a:pt x="70" y="126"/>
                      <a:pt x="70" y="126"/>
                      <a:pt x="70" y="126"/>
                    </a:cubicBezTo>
                    <a:cubicBezTo>
                      <a:pt x="72" y="126"/>
                      <a:pt x="72" y="126"/>
                      <a:pt x="72" y="126"/>
                    </a:cubicBezTo>
                    <a:cubicBezTo>
                      <a:pt x="71" y="126"/>
                      <a:pt x="72" y="125"/>
                      <a:pt x="71" y="125"/>
                    </a:cubicBezTo>
                    <a:cubicBezTo>
                      <a:pt x="70" y="125"/>
                      <a:pt x="70" y="125"/>
                      <a:pt x="70" y="125"/>
                    </a:cubicBezTo>
                    <a:cubicBezTo>
                      <a:pt x="69" y="125"/>
                      <a:pt x="67" y="124"/>
                      <a:pt x="69" y="124"/>
                    </a:cubicBezTo>
                    <a:cubicBezTo>
                      <a:pt x="71" y="124"/>
                      <a:pt x="71" y="124"/>
                      <a:pt x="71" y="124"/>
                    </a:cubicBezTo>
                    <a:cubicBezTo>
                      <a:pt x="71" y="124"/>
                      <a:pt x="70" y="124"/>
                      <a:pt x="71" y="123"/>
                    </a:cubicBezTo>
                    <a:cubicBezTo>
                      <a:pt x="73" y="123"/>
                      <a:pt x="73" y="123"/>
                      <a:pt x="73" y="123"/>
                    </a:cubicBezTo>
                    <a:cubicBezTo>
                      <a:pt x="70" y="124"/>
                      <a:pt x="72" y="122"/>
                      <a:pt x="71" y="122"/>
                    </a:cubicBezTo>
                    <a:cubicBezTo>
                      <a:pt x="72" y="122"/>
                      <a:pt x="72" y="122"/>
                      <a:pt x="72" y="122"/>
                    </a:cubicBezTo>
                    <a:cubicBezTo>
                      <a:pt x="73" y="122"/>
                      <a:pt x="70" y="123"/>
                      <a:pt x="70" y="122"/>
                    </a:cubicBezTo>
                    <a:cubicBezTo>
                      <a:pt x="71" y="122"/>
                      <a:pt x="73" y="122"/>
                      <a:pt x="74" y="121"/>
                    </a:cubicBezTo>
                    <a:cubicBezTo>
                      <a:pt x="74" y="121"/>
                      <a:pt x="72" y="120"/>
                      <a:pt x="74" y="119"/>
                    </a:cubicBezTo>
                    <a:cubicBezTo>
                      <a:pt x="73" y="118"/>
                      <a:pt x="72" y="118"/>
                      <a:pt x="71" y="118"/>
                    </a:cubicBezTo>
                    <a:cubicBezTo>
                      <a:pt x="71" y="117"/>
                      <a:pt x="74" y="117"/>
                      <a:pt x="73" y="117"/>
                    </a:cubicBezTo>
                    <a:cubicBezTo>
                      <a:pt x="74" y="117"/>
                      <a:pt x="75" y="117"/>
                      <a:pt x="75" y="116"/>
                    </a:cubicBezTo>
                    <a:cubicBezTo>
                      <a:pt x="74" y="116"/>
                      <a:pt x="75" y="115"/>
                      <a:pt x="73" y="116"/>
                    </a:cubicBezTo>
                    <a:cubicBezTo>
                      <a:pt x="74" y="115"/>
                      <a:pt x="74" y="114"/>
                      <a:pt x="73" y="114"/>
                    </a:cubicBezTo>
                    <a:cubicBezTo>
                      <a:pt x="73" y="114"/>
                      <a:pt x="75" y="114"/>
                      <a:pt x="76" y="113"/>
                    </a:cubicBezTo>
                    <a:cubicBezTo>
                      <a:pt x="74" y="113"/>
                      <a:pt x="73" y="113"/>
                      <a:pt x="73" y="112"/>
                    </a:cubicBezTo>
                    <a:cubicBezTo>
                      <a:pt x="72" y="112"/>
                      <a:pt x="72" y="113"/>
                      <a:pt x="70" y="113"/>
                    </a:cubicBezTo>
                    <a:cubicBezTo>
                      <a:pt x="70" y="113"/>
                      <a:pt x="69" y="113"/>
                      <a:pt x="69" y="113"/>
                    </a:cubicBezTo>
                    <a:cubicBezTo>
                      <a:pt x="71" y="112"/>
                      <a:pt x="74" y="112"/>
                      <a:pt x="74" y="111"/>
                    </a:cubicBezTo>
                    <a:cubicBezTo>
                      <a:pt x="77" y="111"/>
                      <a:pt x="73" y="112"/>
                      <a:pt x="76" y="111"/>
                    </a:cubicBezTo>
                    <a:cubicBezTo>
                      <a:pt x="78" y="111"/>
                      <a:pt x="79" y="112"/>
                      <a:pt x="77" y="113"/>
                    </a:cubicBezTo>
                    <a:cubicBezTo>
                      <a:pt x="80" y="113"/>
                      <a:pt x="78" y="112"/>
                      <a:pt x="80" y="112"/>
                    </a:cubicBezTo>
                    <a:cubicBezTo>
                      <a:pt x="80" y="111"/>
                      <a:pt x="78" y="111"/>
                      <a:pt x="78" y="111"/>
                    </a:cubicBezTo>
                    <a:cubicBezTo>
                      <a:pt x="77" y="111"/>
                      <a:pt x="77" y="111"/>
                      <a:pt x="76" y="111"/>
                    </a:cubicBezTo>
                    <a:cubicBezTo>
                      <a:pt x="73" y="111"/>
                      <a:pt x="77" y="110"/>
                      <a:pt x="77" y="110"/>
                    </a:cubicBezTo>
                    <a:cubicBezTo>
                      <a:pt x="78" y="110"/>
                      <a:pt x="78" y="110"/>
                      <a:pt x="78" y="110"/>
                    </a:cubicBezTo>
                    <a:cubicBezTo>
                      <a:pt x="79" y="109"/>
                      <a:pt x="77" y="110"/>
                      <a:pt x="77" y="109"/>
                    </a:cubicBezTo>
                    <a:cubicBezTo>
                      <a:pt x="80" y="108"/>
                      <a:pt x="78" y="110"/>
                      <a:pt x="80" y="109"/>
                    </a:cubicBezTo>
                    <a:cubicBezTo>
                      <a:pt x="82" y="109"/>
                      <a:pt x="82" y="109"/>
                      <a:pt x="82" y="109"/>
                    </a:cubicBezTo>
                    <a:cubicBezTo>
                      <a:pt x="82" y="108"/>
                      <a:pt x="79" y="109"/>
                      <a:pt x="80" y="108"/>
                    </a:cubicBezTo>
                    <a:cubicBezTo>
                      <a:pt x="81" y="108"/>
                      <a:pt x="81" y="108"/>
                      <a:pt x="81" y="108"/>
                    </a:cubicBezTo>
                    <a:cubicBezTo>
                      <a:pt x="80" y="108"/>
                      <a:pt x="80" y="108"/>
                      <a:pt x="80" y="108"/>
                    </a:cubicBezTo>
                    <a:cubicBezTo>
                      <a:pt x="79" y="108"/>
                      <a:pt x="77" y="108"/>
                      <a:pt x="77" y="109"/>
                    </a:cubicBezTo>
                    <a:cubicBezTo>
                      <a:pt x="74" y="109"/>
                      <a:pt x="77" y="109"/>
                      <a:pt x="76" y="108"/>
                    </a:cubicBezTo>
                    <a:cubicBezTo>
                      <a:pt x="74" y="108"/>
                      <a:pt x="76" y="108"/>
                      <a:pt x="75" y="109"/>
                    </a:cubicBezTo>
                    <a:cubicBezTo>
                      <a:pt x="73" y="109"/>
                      <a:pt x="73" y="109"/>
                      <a:pt x="73" y="108"/>
                    </a:cubicBezTo>
                    <a:cubicBezTo>
                      <a:pt x="72" y="108"/>
                      <a:pt x="74" y="108"/>
                      <a:pt x="75" y="107"/>
                    </a:cubicBezTo>
                    <a:cubicBezTo>
                      <a:pt x="76" y="107"/>
                      <a:pt x="76" y="108"/>
                      <a:pt x="75" y="108"/>
                    </a:cubicBezTo>
                    <a:cubicBezTo>
                      <a:pt x="77" y="108"/>
                      <a:pt x="79" y="107"/>
                      <a:pt x="80" y="107"/>
                    </a:cubicBezTo>
                    <a:cubicBezTo>
                      <a:pt x="81" y="106"/>
                      <a:pt x="79" y="107"/>
                      <a:pt x="78" y="107"/>
                    </a:cubicBezTo>
                    <a:cubicBezTo>
                      <a:pt x="78" y="107"/>
                      <a:pt x="76" y="107"/>
                      <a:pt x="76" y="107"/>
                    </a:cubicBezTo>
                    <a:cubicBezTo>
                      <a:pt x="71" y="107"/>
                      <a:pt x="79" y="106"/>
                      <a:pt x="78" y="105"/>
                    </a:cubicBezTo>
                    <a:cubicBezTo>
                      <a:pt x="75" y="106"/>
                      <a:pt x="74" y="105"/>
                      <a:pt x="70" y="107"/>
                    </a:cubicBezTo>
                    <a:cubicBezTo>
                      <a:pt x="70" y="107"/>
                      <a:pt x="69" y="107"/>
                      <a:pt x="69" y="106"/>
                    </a:cubicBezTo>
                    <a:cubicBezTo>
                      <a:pt x="71" y="106"/>
                      <a:pt x="71" y="106"/>
                      <a:pt x="73" y="105"/>
                    </a:cubicBezTo>
                    <a:cubicBezTo>
                      <a:pt x="73" y="105"/>
                      <a:pt x="73" y="105"/>
                      <a:pt x="73" y="105"/>
                    </a:cubicBezTo>
                    <a:cubicBezTo>
                      <a:pt x="75" y="105"/>
                      <a:pt x="75" y="105"/>
                      <a:pt x="75" y="105"/>
                    </a:cubicBezTo>
                    <a:cubicBezTo>
                      <a:pt x="79" y="103"/>
                      <a:pt x="79" y="103"/>
                      <a:pt x="79" y="103"/>
                    </a:cubicBezTo>
                    <a:cubicBezTo>
                      <a:pt x="78" y="103"/>
                      <a:pt x="77" y="104"/>
                      <a:pt x="76" y="103"/>
                    </a:cubicBezTo>
                    <a:cubicBezTo>
                      <a:pt x="77" y="103"/>
                      <a:pt x="78" y="103"/>
                      <a:pt x="78" y="102"/>
                    </a:cubicBezTo>
                    <a:cubicBezTo>
                      <a:pt x="77" y="103"/>
                      <a:pt x="75" y="103"/>
                      <a:pt x="75" y="103"/>
                    </a:cubicBezTo>
                    <a:cubicBezTo>
                      <a:pt x="74" y="103"/>
                      <a:pt x="76" y="102"/>
                      <a:pt x="77" y="102"/>
                    </a:cubicBezTo>
                    <a:cubicBezTo>
                      <a:pt x="79" y="102"/>
                      <a:pt x="79" y="102"/>
                      <a:pt x="79" y="102"/>
                    </a:cubicBezTo>
                    <a:cubicBezTo>
                      <a:pt x="77" y="102"/>
                      <a:pt x="79" y="101"/>
                      <a:pt x="79" y="101"/>
                    </a:cubicBezTo>
                    <a:cubicBezTo>
                      <a:pt x="77" y="101"/>
                      <a:pt x="76" y="102"/>
                      <a:pt x="74" y="102"/>
                    </a:cubicBezTo>
                    <a:cubicBezTo>
                      <a:pt x="74" y="102"/>
                      <a:pt x="75" y="101"/>
                      <a:pt x="75" y="101"/>
                    </a:cubicBezTo>
                    <a:cubicBezTo>
                      <a:pt x="76" y="101"/>
                      <a:pt x="76" y="101"/>
                      <a:pt x="76" y="101"/>
                    </a:cubicBezTo>
                    <a:cubicBezTo>
                      <a:pt x="76" y="101"/>
                      <a:pt x="79" y="100"/>
                      <a:pt x="78" y="100"/>
                    </a:cubicBezTo>
                    <a:cubicBezTo>
                      <a:pt x="77" y="100"/>
                      <a:pt x="77" y="100"/>
                      <a:pt x="77" y="100"/>
                    </a:cubicBezTo>
                    <a:cubicBezTo>
                      <a:pt x="77" y="100"/>
                      <a:pt x="78" y="100"/>
                      <a:pt x="78" y="100"/>
                    </a:cubicBezTo>
                    <a:cubicBezTo>
                      <a:pt x="77" y="100"/>
                      <a:pt x="77" y="99"/>
                      <a:pt x="77" y="99"/>
                    </a:cubicBezTo>
                    <a:cubicBezTo>
                      <a:pt x="78" y="99"/>
                      <a:pt x="78" y="99"/>
                      <a:pt x="78" y="99"/>
                    </a:cubicBezTo>
                    <a:cubicBezTo>
                      <a:pt x="77" y="99"/>
                      <a:pt x="75" y="99"/>
                      <a:pt x="76" y="99"/>
                    </a:cubicBezTo>
                    <a:cubicBezTo>
                      <a:pt x="74" y="100"/>
                      <a:pt x="77" y="99"/>
                      <a:pt x="76" y="100"/>
                    </a:cubicBezTo>
                    <a:cubicBezTo>
                      <a:pt x="74" y="100"/>
                      <a:pt x="74" y="100"/>
                      <a:pt x="73" y="100"/>
                    </a:cubicBezTo>
                    <a:cubicBezTo>
                      <a:pt x="76" y="99"/>
                      <a:pt x="73" y="99"/>
                      <a:pt x="73" y="99"/>
                    </a:cubicBezTo>
                    <a:cubicBezTo>
                      <a:pt x="74" y="98"/>
                      <a:pt x="75" y="98"/>
                      <a:pt x="75" y="98"/>
                    </a:cubicBezTo>
                    <a:cubicBezTo>
                      <a:pt x="73" y="98"/>
                      <a:pt x="73" y="98"/>
                      <a:pt x="73" y="98"/>
                    </a:cubicBezTo>
                    <a:cubicBezTo>
                      <a:pt x="77" y="97"/>
                      <a:pt x="73" y="98"/>
                      <a:pt x="73" y="97"/>
                    </a:cubicBezTo>
                    <a:cubicBezTo>
                      <a:pt x="75" y="97"/>
                      <a:pt x="76" y="96"/>
                      <a:pt x="76" y="96"/>
                    </a:cubicBezTo>
                    <a:cubicBezTo>
                      <a:pt x="74" y="97"/>
                      <a:pt x="73" y="97"/>
                      <a:pt x="71" y="97"/>
                    </a:cubicBezTo>
                    <a:cubicBezTo>
                      <a:pt x="72" y="96"/>
                      <a:pt x="75" y="96"/>
                      <a:pt x="76" y="96"/>
                    </a:cubicBezTo>
                    <a:cubicBezTo>
                      <a:pt x="74" y="96"/>
                      <a:pt x="77" y="94"/>
                      <a:pt x="75" y="95"/>
                    </a:cubicBezTo>
                    <a:cubicBezTo>
                      <a:pt x="74" y="96"/>
                      <a:pt x="73" y="96"/>
                      <a:pt x="72" y="96"/>
                    </a:cubicBezTo>
                    <a:cubicBezTo>
                      <a:pt x="72" y="95"/>
                      <a:pt x="73" y="96"/>
                      <a:pt x="74" y="95"/>
                    </a:cubicBezTo>
                    <a:cubicBezTo>
                      <a:pt x="74" y="95"/>
                      <a:pt x="72" y="95"/>
                      <a:pt x="71" y="96"/>
                    </a:cubicBezTo>
                    <a:cubicBezTo>
                      <a:pt x="71" y="95"/>
                      <a:pt x="69" y="96"/>
                      <a:pt x="70" y="95"/>
                    </a:cubicBezTo>
                    <a:cubicBezTo>
                      <a:pt x="72" y="94"/>
                      <a:pt x="71" y="95"/>
                      <a:pt x="72" y="95"/>
                    </a:cubicBezTo>
                    <a:cubicBezTo>
                      <a:pt x="72" y="94"/>
                      <a:pt x="68" y="96"/>
                      <a:pt x="68" y="95"/>
                    </a:cubicBezTo>
                    <a:cubicBezTo>
                      <a:pt x="67" y="96"/>
                      <a:pt x="64" y="97"/>
                      <a:pt x="63" y="97"/>
                    </a:cubicBezTo>
                    <a:cubicBezTo>
                      <a:pt x="63" y="96"/>
                      <a:pt x="64" y="97"/>
                      <a:pt x="66" y="96"/>
                    </a:cubicBezTo>
                    <a:cubicBezTo>
                      <a:pt x="65" y="95"/>
                      <a:pt x="65" y="95"/>
                      <a:pt x="65" y="95"/>
                    </a:cubicBezTo>
                    <a:cubicBezTo>
                      <a:pt x="68" y="94"/>
                      <a:pt x="70" y="95"/>
                      <a:pt x="72" y="93"/>
                    </a:cubicBezTo>
                    <a:cubicBezTo>
                      <a:pt x="71" y="93"/>
                      <a:pt x="71" y="93"/>
                      <a:pt x="71" y="93"/>
                    </a:cubicBezTo>
                    <a:cubicBezTo>
                      <a:pt x="72" y="93"/>
                      <a:pt x="74" y="93"/>
                      <a:pt x="74" y="92"/>
                    </a:cubicBezTo>
                    <a:cubicBezTo>
                      <a:pt x="72" y="93"/>
                      <a:pt x="74" y="92"/>
                      <a:pt x="73" y="92"/>
                    </a:cubicBezTo>
                    <a:cubicBezTo>
                      <a:pt x="71" y="92"/>
                      <a:pt x="74" y="92"/>
                      <a:pt x="72" y="92"/>
                    </a:cubicBezTo>
                    <a:cubicBezTo>
                      <a:pt x="72" y="92"/>
                      <a:pt x="69" y="93"/>
                      <a:pt x="70" y="92"/>
                    </a:cubicBezTo>
                    <a:cubicBezTo>
                      <a:pt x="73" y="91"/>
                      <a:pt x="73" y="91"/>
                      <a:pt x="73" y="91"/>
                    </a:cubicBezTo>
                    <a:cubicBezTo>
                      <a:pt x="74" y="91"/>
                      <a:pt x="71" y="92"/>
                      <a:pt x="72" y="91"/>
                    </a:cubicBezTo>
                    <a:cubicBezTo>
                      <a:pt x="73" y="91"/>
                      <a:pt x="73" y="91"/>
                      <a:pt x="73" y="91"/>
                    </a:cubicBezTo>
                    <a:cubicBezTo>
                      <a:pt x="72" y="89"/>
                      <a:pt x="72" y="88"/>
                      <a:pt x="67" y="88"/>
                    </a:cubicBezTo>
                    <a:cubicBezTo>
                      <a:pt x="69" y="87"/>
                      <a:pt x="69" y="87"/>
                      <a:pt x="70" y="86"/>
                    </a:cubicBezTo>
                    <a:cubicBezTo>
                      <a:pt x="69" y="86"/>
                      <a:pt x="68" y="86"/>
                      <a:pt x="68" y="86"/>
                    </a:cubicBezTo>
                    <a:cubicBezTo>
                      <a:pt x="69" y="85"/>
                      <a:pt x="69" y="85"/>
                      <a:pt x="69" y="85"/>
                    </a:cubicBezTo>
                    <a:cubicBezTo>
                      <a:pt x="70" y="84"/>
                      <a:pt x="68" y="85"/>
                      <a:pt x="67" y="85"/>
                    </a:cubicBezTo>
                    <a:cubicBezTo>
                      <a:pt x="68" y="84"/>
                      <a:pt x="68" y="84"/>
                      <a:pt x="68" y="84"/>
                    </a:cubicBezTo>
                    <a:cubicBezTo>
                      <a:pt x="69" y="83"/>
                      <a:pt x="67" y="84"/>
                      <a:pt x="67" y="84"/>
                    </a:cubicBezTo>
                    <a:cubicBezTo>
                      <a:pt x="68" y="84"/>
                      <a:pt x="68" y="84"/>
                      <a:pt x="68" y="84"/>
                    </a:cubicBezTo>
                    <a:cubicBezTo>
                      <a:pt x="67" y="84"/>
                      <a:pt x="67" y="84"/>
                      <a:pt x="67" y="84"/>
                    </a:cubicBezTo>
                    <a:cubicBezTo>
                      <a:pt x="66" y="84"/>
                      <a:pt x="66" y="83"/>
                      <a:pt x="68" y="83"/>
                    </a:cubicBezTo>
                    <a:cubicBezTo>
                      <a:pt x="67" y="83"/>
                      <a:pt x="67" y="83"/>
                      <a:pt x="67" y="83"/>
                    </a:cubicBezTo>
                    <a:cubicBezTo>
                      <a:pt x="68" y="82"/>
                      <a:pt x="67" y="81"/>
                      <a:pt x="66" y="81"/>
                    </a:cubicBezTo>
                    <a:cubicBezTo>
                      <a:pt x="66" y="82"/>
                      <a:pt x="65" y="82"/>
                      <a:pt x="64" y="82"/>
                    </a:cubicBezTo>
                    <a:cubicBezTo>
                      <a:pt x="62" y="83"/>
                      <a:pt x="64" y="82"/>
                      <a:pt x="63" y="82"/>
                    </a:cubicBezTo>
                    <a:cubicBezTo>
                      <a:pt x="64" y="82"/>
                      <a:pt x="64" y="81"/>
                      <a:pt x="65" y="81"/>
                    </a:cubicBezTo>
                    <a:cubicBezTo>
                      <a:pt x="68" y="79"/>
                      <a:pt x="65" y="79"/>
                      <a:pt x="65" y="78"/>
                    </a:cubicBezTo>
                    <a:cubicBezTo>
                      <a:pt x="64" y="78"/>
                      <a:pt x="64" y="78"/>
                      <a:pt x="64" y="78"/>
                    </a:cubicBezTo>
                    <a:cubicBezTo>
                      <a:pt x="66" y="77"/>
                      <a:pt x="63" y="77"/>
                      <a:pt x="64" y="76"/>
                    </a:cubicBezTo>
                    <a:cubicBezTo>
                      <a:pt x="63" y="76"/>
                      <a:pt x="60" y="77"/>
                      <a:pt x="60" y="77"/>
                    </a:cubicBezTo>
                    <a:cubicBezTo>
                      <a:pt x="58" y="78"/>
                      <a:pt x="62" y="76"/>
                      <a:pt x="63" y="75"/>
                    </a:cubicBezTo>
                    <a:cubicBezTo>
                      <a:pt x="62" y="75"/>
                      <a:pt x="62" y="75"/>
                      <a:pt x="62" y="75"/>
                    </a:cubicBezTo>
                    <a:cubicBezTo>
                      <a:pt x="62" y="75"/>
                      <a:pt x="62" y="75"/>
                      <a:pt x="62" y="75"/>
                    </a:cubicBezTo>
                    <a:cubicBezTo>
                      <a:pt x="61" y="75"/>
                      <a:pt x="60" y="75"/>
                      <a:pt x="61" y="74"/>
                    </a:cubicBezTo>
                    <a:cubicBezTo>
                      <a:pt x="61" y="74"/>
                      <a:pt x="61" y="74"/>
                      <a:pt x="61" y="74"/>
                    </a:cubicBezTo>
                    <a:cubicBezTo>
                      <a:pt x="61" y="74"/>
                      <a:pt x="62" y="73"/>
                      <a:pt x="62" y="73"/>
                    </a:cubicBezTo>
                    <a:cubicBezTo>
                      <a:pt x="60" y="74"/>
                      <a:pt x="61" y="72"/>
                      <a:pt x="59" y="73"/>
                    </a:cubicBezTo>
                    <a:cubicBezTo>
                      <a:pt x="60" y="73"/>
                      <a:pt x="60" y="73"/>
                      <a:pt x="60" y="73"/>
                    </a:cubicBezTo>
                    <a:cubicBezTo>
                      <a:pt x="59" y="73"/>
                      <a:pt x="59" y="73"/>
                      <a:pt x="59" y="73"/>
                    </a:cubicBezTo>
                    <a:cubicBezTo>
                      <a:pt x="59" y="73"/>
                      <a:pt x="59" y="73"/>
                      <a:pt x="59" y="73"/>
                    </a:cubicBezTo>
                    <a:cubicBezTo>
                      <a:pt x="61" y="72"/>
                      <a:pt x="61" y="72"/>
                      <a:pt x="61" y="72"/>
                    </a:cubicBezTo>
                    <a:cubicBezTo>
                      <a:pt x="62" y="71"/>
                      <a:pt x="60" y="72"/>
                      <a:pt x="59" y="73"/>
                    </a:cubicBezTo>
                    <a:cubicBezTo>
                      <a:pt x="57" y="73"/>
                      <a:pt x="59" y="72"/>
                      <a:pt x="59" y="72"/>
                    </a:cubicBezTo>
                    <a:cubicBezTo>
                      <a:pt x="60" y="71"/>
                      <a:pt x="59" y="72"/>
                      <a:pt x="59" y="72"/>
                    </a:cubicBezTo>
                    <a:cubicBezTo>
                      <a:pt x="61" y="72"/>
                      <a:pt x="60" y="72"/>
                      <a:pt x="61" y="71"/>
                    </a:cubicBezTo>
                    <a:cubicBezTo>
                      <a:pt x="61" y="71"/>
                      <a:pt x="59" y="72"/>
                      <a:pt x="59" y="72"/>
                    </a:cubicBezTo>
                    <a:cubicBezTo>
                      <a:pt x="59" y="71"/>
                      <a:pt x="58" y="71"/>
                      <a:pt x="60" y="70"/>
                    </a:cubicBezTo>
                    <a:cubicBezTo>
                      <a:pt x="59" y="71"/>
                      <a:pt x="59" y="70"/>
                      <a:pt x="58" y="70"/>
                    </a:cubicBezTo>
                    <a:cubicBezTo>
                      <a:pt x="58" y="71"/>
                      <a:pt x="58" y="71"/>
                      <a:pt x="57" y="72"/>
                    </a:cubicBezTo>
                    <a:cubicBezTo>
                      <a:pt x="57" y="72"/>
                      <a:pt x="56" y="72"/>
                      <a:pt x="57" y="71"/>
                    </a:cubicBezTo>
                    <a:cubicBezTo>
                      <a:pt x="57" y="71"/>
                      <a:pt x="57" y="71"/>
                      <a:pt x="57" y="71"/>
                    </a:cubicBezTo>
                    <a:cubicBezTo>
                      <a:pt x="57" y="71"/>
                      <a:pt x="57" y="71"/>
                      <a:pt x="56" y="72"/>
                    </a:cubicBezTo>
                    <a:cubicBezTo>
                      <a:pt x="58" y="70"/>
                      <a:pt x="58" y="70"/>
                      <a:pt x="58" y="70"/>
                    </a:cubicBezTo>
                    <a:cubicBezTo>
                      <a:pt x="56" y="71"/>
                      <a:pt x="56" y="70"/>
                      <a:pt x="56" y="70"/>
                    </a:cubicBezTo>
                    <a:cubicBezTo>
                      <a:pt x="57" y="69"/>
                      <a:pt x="59" y="69"/>
                      <a:pt x="59" y="68"/>
                    </a:cubicBezTo>
                    <a:cubicBezTo>
                      <a:pt x="58" y="68"/>
                      <a:pt x="58" y="68"/>
                      <a:pt x="58" y="68"/>
                    </a:cubicBezTo>
                    <a:cubicBezTo>
                      <a:pt x="57" y="68"/>
                      <a:pt x="58" y="68"/>
                      <a:pt x="59" y="68"/>
                    </a:cubicBezTo>
                    <a:cubicBezTo>
                      <a:pt x="59" y="66"/>
                      <a:pt x="54" y="69"/>
                      <a:pt x="55" y="68"/>
                    </a:cubicBezTo>
                    <a:cubicBezTo>
                      <a:pt x="57" y="67"/>
                      <a:pt x="57" y="67"/>
                      <a:pt x="57" y="66"/>
                    </a:cubicBezTo>
                    <a:cubicBezTo>
                      <a:pt x="56" y="67"/>
                      <a:pt x="56" y="67"/>
                      <a:pt x="56" y="67"/>
                    </a:cubicBezTo>
                    <a:cubicBezTo>
                      <a:pt x="55" y="67"/>
                      <a:pt x="58" y="66"/>
                      <a:pt x="56" y="67"/>
                    </a:cubicBezTo>
                    <a:cubicBezTo>
                      <a:pt x="55" y="68"/>
                      <a:pt x="56" y="67"/>
                      <a:pt x="55" y="67"/>
                    </a:cubicBezTo>
                    <a:cubicBezTo>
                      <a:pt x="59" y="65"/>
                      <a:pt x="55" y="65"/>
                      <a:pt x="57" y="63"/>
                    </a:cubicBezTo>
                    <a:cubicBezTo>
                      <a:pt x="54" y="64"/>
                      <a:pt x="56" y="63"/>
                      <a:pt x="55" y="63"/>
                    </a:cubicBezTo>
                    <a:cubicBezTo>
                      <a:pt x="57" y="62"/>
                      <a:pt x="54" y="63"/>
                      <a:pt x="55" y="62"/>
                    </a:cubicBezTo>
                    <a:cubicBezTo>
                      <a:pt x="53" y="63"/>
                      <a:pt x="53" y="63"/>
                      <a:pt x="53" y="63"/>
                    </a:cubicBezTo>
                    <a:cubicBezTo>
                      <a:pt x="54" y="62"/>
                      <a:pt x="49" y="64"/>
                      <a:pt x="52" y="63"/>
                    </a:cubicBezTo>
                    <a:cubicBezTo>
                      <a:pt x="52" y="62"/>
                      <a:pt x="54" y="62"/>
                      <a:pt x="54" y="62"/>
                    </a:cubicBezTo>
                    <a:cubicBezTo>
                      <a:pt x="56" y="60"/>
                      <a:pt x="51" y="62"/>
                      <a:pt x="54" y="60"/>
                    </a:cubicBezTo>
                    <a:cubicBezTo>
                      <a:pt x="53" y="60"/>
                      <a:pt x="52" y="61"/>
                      <a:pt x="51" y="61"/>
                    </a:cubicBezTo>
                    <a:cubicBezTo>
                      <a:pt x="52" y="61"/>
                      <a:pt x="52" y="59"/>
                      <a:pt x="53" y="59"/>
                    </a:cubicBezTo>
                    <a:cubicBezTo>
                      <a:pt x="52" y="59"/>
                      <a:pt x="52" y="60"/>
                      <a:pt x="52" y="59"/>
                    </a:cubicBezTo>
                    <a:cubicBezTo>
                      <a:pt x="53" y="59"/>
                      <a:pt x="53" y="59"/>
                      <a:pt x="53" y="59"/>
                    </a:cubicBezTo>
                    <a:cubicBezTo>
                      <a:pt x="54" y="58"/>
                      <a:pt x="52" y="58"/>
                      <a:pt x="51" y="58"/>
                    </a:cubicBezTo>
                    <a:cubicBezTo>
                      <a:pt x="53" y="57"/>
                      <a:pt x="52" y="57"/>
                      <a:pt x="52" y="56"/>
                    </a:cubicBezTo>
                    <a:cubicBezTo>
                      <a:pt x="50" y="57"/>
                      <a:pt x="53" y="55"/>
                      <a:pt x="50" y="56"/>
                    </a:cubicBezTo>
                    <a:cubicBezTo>
                      <a:pt x="51" y="56"/>
                      <a:pt x="51" y="56"/>
                      <a:pt x="51" y="56"/>
                    </a:cubicBezTo>
                    <a:cubicBezTo>
                      <a:pt x="50" y="56"/>
                      <a:pt x="48" y="57"/>
                      <a:pt x="48" y="57"/>
                    </a:cubicBezTo>
                    <a:cubicBezTo>
                      <a:pt x="50" y="56"/>
                      <a:pt x="50" y="56"/>
                      <a:pt x="50" y="56"/>
                    </a:cubicBezTo>
                    <a:cubicBezTo>
                      <a:pt x="52" y="54"/>
                      <a:pt x="50" y="55"/>
                      <a:pt x="51" y="54"/>
                    </a:cubicBezTo>
                    <a:cubicBezTo>
                      <a:pt x="49" y="55"/>
                      <a:pt x="51" y="54"/>
                      <a:pt x="49" y="55"/>
                    </a:cubicBezTo>
                    <a:cubicBezTo>
                      <a:pt x="49" y="55"/>
                      <a:pt x="49" y="55"/>
                      <a:pt x="49" y="55"/>
                    </a:cubicBezTo>
                    <a:cubicBezTo>
                      <a:pt x="48" y="55"/>
                      <a:pt x="48" y="55"/>
                      <a:pt x="47" y="55"/>
                    </a:cubicBezTo>
                    <a:cubicBezTo>
                      <a:pt x="47" y="55"/>
                      <a:pt x="49" y="54"/>
                      <a:pt x="49" y="54"/>
                    </a:cubicBezTo>
                    <a:cubicBezTo>
                      <a:pt x="50" y="53"/>
                      <a:pt x="49" y="53"/>
                      <a:pt x="49" y="53"/>
                    </a:cubicBezTo>
                    <a:cubicBezTo>
                      <a:pt x="49" y="53"/>
                      <a:pt x="49" y="53"/>
                      <a:pt x="48" y="53"/>
                    </a:cubicBezTo>
                    <a:cubicBezTo>
                      <a:pt x="48" y="53"/>
                      <a:pt x="48" y="53"/>
                      <a:pt x="48" y="53"/>
                    </a:cubicBezTo>
                    <a:cubicBezTo>
                      <a:pt x="48" y="53"/>
                      <a:pt x="48" y="53"/>
                      <a:pt x="48" y="53"/>
                    </a:cubicBezTo>
                    <a:cubicBezTo>
                      <a:pt x="48" y="53"/>
                      <a:pt x="48" y="53"/>
                      <a:pt x="48" y="53"/>
                    </a:cubicBezTo>
                    <a:cubicBezTo>
                      <a:pt x="48" y="53"/>
                      <a:pt x="48" y="53"/>
                      <a:pt x="49" y="53"/>
                    </a:cubicBezTo>
                    <a:cubicBezTo>
                      <a:pt x="49" y="53"/>
                      <a:pt x="49" y="53"/>
                      <a:pt x="49" y="53"/>
                    </a:cubicBezTo>
                    <a:cubicBezTo>
                      <a:pt x="49" y="53"/>
                      <a:pt x="49" y="53"/>
                      <a:pt x="49" y="53"/>
                    </a:cubicBezTo>
                    <a:cubicBezTo>
                      <a:pt x="49" y="52"/>
                      <a:pt x="49" y="52"/>
                      <a:pt x="49" y="52"/>
                    </a:cubicBezTo>
                    <a:cubicBezTo>
                      <a:pt x="50" y="51"/>
                      <a:pt x="50" y="51"/>
                      <a:pt x="50" y="51"/>
                    </a:cubicBezTo>
                    <a:cubicBezTo>
                      <a:pt x="50" y="51"/>
                      <a:pt x="48" y="52"/>
                      <a:pt x="48" y="52"/>
                    </a:cubicBezTo>
                    <a:cubicBezTo>
                      <a:pt x="49" y="50"/>
                      <a:pt x="46" y="50"/>
                      <a:pt x="46" y="50"/>
                    </a:cubicBezTo>
                    <a:cubicBezTo>
                      <a:pt x="46" y="50"/>
                      <a:pt x="47" y="50"/>
                      <a:pt x="46" y="50"/>
                    </a:cubicBezTo>
                    <a:cubicBezTo>
                      <a:pt x="46" y="50"/>
                      <a:pt x="44" y="50"/>
                      <a:pt x="45" y="50"/>
                    </a:cubicBezTo>
                    <a:cubicBezTo>
                      <a:pt x="45" y="50"/>
                      <a:pt x="46" y="49"/>
                      <a:pt x="46" y="49"/>
                    </a:cubicBezTo>
                    <a:cubicBezTo>
                      <a:pt x="46" y="48"/>
                      <a:pt x="45" y="49"/>
                      <a:pt x="45" y="49"/>
                    </a:cubicBezTo>
                    <a:cubicBezTo>
                      <a:pt x="47" y="47"/>
                      <a:pt x="43" y="49"/>
                      <a:pt x="44" y="47"/>
                    </a:cubicBezTo>
                    <a:cubicBezTo>
                      <a:pt x="44" y="47"/>
                      <a:pt x="45" y="47"/>
                      <a:pt x="45" y="47"/>
                    </a:cubicBezTo>
                    <a:cubicBezTo>
                      <a:pt x="44" y="47"/>
                      <a:pt x="43" y="46"/>
                      <a:pt x="41" y="47"/>
                    </a:cubicBezTo>
                    <a:cubicBezTo>
                      <a:pt x="43" y="46"/>
                      <a:pt x="43" y="46"/>
                      <a:pt x="43" y="46"/>
                    </a:cubicBezTo>
                    <a:cubicBezTo>
                      <a:pt x="43" y="46"/>
                      <a:pt x="42" y="46"/>
                      <a:pt x="41" y="46"/>
                    </a:cubicBezTo>
                    <a:cubicBezTo>
                      <a:pt x="40" y="47"/>
                      <a:pt x="39" y="47"/>
                      <a:pt x="39" y="47"/>
                    </a:cubicBezTo>
                    <a:cubicBezTo>
                      <a:pt x="39" y="47"/>
                      <a:pt x="39" y="47"/>
                      <a:pt x="39" y="47"/>
                    </a:cubicBezTo>
                    <a:cubicBezTo>
                      <a:pt x="38" y="46"/>
                      <a:pt x="38" y="46"/>
                      <a:pt x="38" y="46"/>
                    </a:cubicBezTo>
                    <a:cubicBezTo>
                      <a:pt x="39" y="46"/>
                      <a:pt x="39" y="46"/>
                      <a:pt x="39" y="46"/>
                    </a:cubicBezTo>
                    <a:cubicBezTo>
                      <a:pt x="42" y="44"/>
                      <a:pt x="40" y="44"/>
                      <a:pt x="41" y="44"/>
                    </a:cubicBezTo>
                    <a:cubicBezTo>
                      <a:pt x="39" y="44"/>
                      <a:pt x="39" y="44"/>
                      <a:pt x="39" y="44"/>
                    </a:cubicBezTo>
                    <a:cubicBezTo>
                      <a:pt x="38" y="44"/>
                      <a:pt x="40" y="43"/>
                      <a:pt x="40" y="43"/>
                    </a:cubicBezTo>
                    <a:cubicBezTo>
                      <a:pt x="35" y="45"/>
                      <a:pt x="35" y="45"/>
                      <a:pt x="35" y="45"/>
                    </a:cubicBezTo>
                    <a:cubicBezTo>
                      <a:pt x="36" y="45"/>
                      <a:pt x="37" y="44"/>
                      <a:pt x="38" y="43"/>
                    </a:cubicBezTo>
                    <a:cubicBezTo>
                      <a:pt x="37" y="43"/>
                      <a:pt x="35" y="44"/>
                      <a:pt x="33" y="45"/>
                    </a:cubicBezTo>
                    <a:cubicBezTo>
                      <a:pt x="33" y="44"/>
                      <a:pt x="32" y="44"/>
                      <a:pt x="32" y="44"/>
                    </a:cubicBezTo>
                    <a:cubicBezTo>
                      <a:pt x="33" y="43"/>
                      <a:pt x="32" y="44"/>
                      <a:pt x="33" y="44"/>
                    </a:cubicBezTo>
                    <a:cubicBezTo>
                      <a:pt x="34" y="43"/>
                      <a:pt x="34" y="43"/>
                      <a:pt x="34" y="43"/>
                    </a:cubicBezTo>
                    <a:cubicBezTo>
                      <a:pt x="34" y="43"/>
                      <a:pt x="36" y="41"/>
                      <a:pt x="37" y="41"/>
                    </a:cubicBezTo>
                    <a:cubicBezTo>
                      <a:pt x="36" y="41"/>
                      <a:pt x="36" y="40"/>
                      <a:pt x="36" y="39"/>
                    </a:cubicBezTo>
                    <a:cubicBezTo>
                      <a:pt x="34" y="41"/>
                      <a:pt x="35" y="39"/>
                      <a:pt x="33" y="41"/>
                    </a:cubicBezTo>
                    <a:cubicBezTo>
                      <a:pt x="32" y="40"/>
                      <a:pt x="34" y="39"/>
                      <a:pt x="35" y="39"/>
                    </a:cubicBezTo>
                    <a:cubicBezTo>
                      <a:pt x="33" y="39"/>
                      <a:pt x="34" y="38"/>
                      <a:pt x="33" y="37"/>
                    </a:cubicBezTo>
                    <a:cubicBezTo>
                      <a:pt x="34" y="37"/>
                      <a:pt x="34" y="37"/>
                      <a:pt x="34" y="37"/>
                    </a:cubicBezTo>
                    <a:cubicBezTo>
                      <a:pt x="33" y="37"/>
                      <a:pt x="33" y="36"/>
                      <a:pt x="31" y="37"/>
                    </a:cubicBezTo>
                    <a:cubicBezTo>
                      <a:pt x="32" y="36"/>
                      <a:pt x="32" y="36"/>
                      <a:pt x="32" y="36"/>
                    </a:cubicBezTo>
                    <a:cubicBezTo>
                      <a:pt x="32" y="35"/>
                      <a:pt x="29" y="38"/>
                      <a:pt x="30" y="36"/>
                    </a:cubicBezTo>
                    <a:cubicBezTo>
                      <a:pt x="31" y="36"/>
                      <a:pt x="31" y="36"/>
                      <a:pt x="31" y="36"/>
                    </a:cubicBezTo>
                    <a:cubicBezTo>
                      <a:pt x="30" y="36"/>
                      <a:pt x="32" y="34"/>
                      <a:pt x="30" y="35"/>
                    </a:cubicBezTo>
                    <a:cubicBezTo>
                      <a:pt x="31" y="34"/>
                      <a:pt x="31" y="34"/>
                      <a:pt x="31" y="34"/>
                    </a:cubicBezTo>
                    <a:cubicBezTo>
                      <a:pt x="30" y="34"/>
                      <a:pt x="30" y="34"/>
                      <a:pt x="28" y="34"/>
                    </a:cubicBezTo>
                    <a:cubicBezTo>
                      <a:pt x="30" y="33"/>
                      <a:pt x="30" y="33"/>
                      <a:pt x="30" y="33"/>
                    </a:cubicBezTo>
                    <a:cubicBezTo>
                      <a:pt x="31" y="32"/>
                      <a:pt x="28" y="34"/>
                      <a:pt x="29" y="33"/>
                    </a:cubicBezTo>
                    <a:cubicBezTo>
                      <a:pt x="29" y="33"/>
                      <a:pt x="29" y="32"/>
                      <a:pt x="30" y="32"/>
                    </a:cubicBezTo>
                    <a:cubicBezTo>
                      <a:pt x="28" y="33"/>
                      <a:pt x="28" y="32"/>
                      <a:pt x="28" y="32"/>
                    </a:cubicBezTo>
                    <a:cubicBezTo>
                      <a:pt x="29" y="31"/>
                      <a:pt x="29" y="31"/>
                      <a:pt x="29" y="31"/>
                    </a:cubicBezTo>
                    <a:cubicBezTo>
                      <a:pt x="28" y="29"/>
                      <a:pt x="27" y="27"/>
                      <a:pt x="24" y="26"/>
                    </a:cubicBezTo>
                    <a:cubicBezTo>
                      <a:pt x="26" y="24"/>
                      <a:pt x="26" y="26"/>
                      <a:pt x="27" y="24"/>
                    </a:cubicBezTo>
                    <a:cubicBezTo>
                      <a:pt x="25" y="26"/>
                      <a:pt x="26" y="24"/>
                      <a:pt x="25" y="24"/>
                    </a:cubicBezTo>
                    <a:cubicBezTo>
                      <a:pt x="26" y="24"/>
                      <a:pt x="26" y="24"/>
                      <a:pt x="26" y="24"/>
                    </a:cubicBezTo>
                    <a:cubicBezTo>
                      <a:pt x="25" y="24"/>
                      <a:pt x="26" y="23"/>
                      <a:pt x="25" y="23"/>
                    </a:cubicBezTo>
                    <a:cubicBezTo>
                      <a:pt x="25" y="24"/>
                      <a:pt x="25" y="24"/>
                      <a:pt x="25" y="24"/>
                    </a:cubicBezTo>
                    <a:cubicBezTo>
                      <a:pt x="24" y="24"/>
                      <a:pt x="27" y="21"/>
                      <a:pt x="25" y="23"/>
                    </a:cubicBezTo>
                    <a:cubicBezTo>
                      <a:pt x="26" y="22"/>
                      <a:pt x="26" y="22"/>
                      <a:pt x="26" y="22"/>
                    </a:cubicBezTo>
                    <a:cubicBezTo>
                      <a:pt x="23" y="23"/>
                      <a:pt x="26" y="21"/>
                      <a:pt x="24" y="22"/>
                    </a:cubicBezTo>
                    <a:cubicBezTo>
                      <a:pt x="25" y="21"/>
                      <a:pt x="25" y="21"/>
                      <a:pt x="25" y="21"/>
                    </a:cubicBezTo>
                    <a:cubicBezTo>
                      <a:pt x="25" y="20"/>
                      <a:pt x="22" y="22"/>
                      <a:pt x="23" y="21"/>
                    </a:cubicBezTo>
                    <a:cubicBezTo>
                      <a:pt x="23" y="20"/>
                      <a:pt x="22" y="20"/>
                      <a:pt x="20" y="21"/>
                    </a:cubicBezTo>
                    <a:cubicBezTo>
                      <a:pt x="23" y="20"/>
                      <a:pt x="23" y="20"/>
                      <a:pt x="23" y="20"/>
                    </a:cubicBezTo>
                    <a:cubicBezTo>
                      <a:pt x="21" y="19"/>
                      <a:pt x="20" y="17"/>
                      <a:pt x="17" y="17"/>
                    </a:cubicBezTo>
                    <a:cubicBezTo>
                      <a:pt x="18" y="16"/>
                      <a:pt x="18" y="16"/>
                      <a:pt x="18" y="16"/>
                    </a:cubicBezTo>
                    <a:cubicBezTo>
                      <a:pt x="16" y="17"/>
                      <a:pt x="19" y="13"/>
                      <a:pt x="15" y="15"/>
                    </a:cubicBezTo>
                    <a:cubicBezTo>
                      <a:pt x="13" y="16"/>
                      <a:pt x="13" y="16"/>
                      <a:pt x="13" y="16"/>
                    </a:cubicBezTo>
                    <a:cubicBezTo>
                      <a:pt x="15" y="14"/>
                      <a:pt x="15" y="14"/>
                      <a:pt x="15" y="14"/>
                    </a:cubicBezTo>
                    <a:cubicBezTo>
                      <a:pt x="14" y="14"/>
                      <a:pt x="15" y="13"/>
                      <a:pt x="13" y="14"/>
                    </a:cubicBezTo>
                    <a:cubicBezTo>
                      <a:pt x="15" y="13"/>
                      <a:pt x="15" y="13"/>
                      <a:pt x="15" y="13"/>
                    </a:cubicBezTo>
                    <a:cubicBezTo>
                      <a:pt x="15" y="13"/>
                      <a:pt x="12" y="14"/>
                      <a:pt x="12" y="13"/>
                    </a:cubicBezTo>
                    <a:cubicBezTo>
                      <a:pt x="13" y="13"/>
                      <a:pt x="13" y="13"/>
                      <a:pt x="13" y="13"/>
                    </a:cubicBezTo>
                    <a:cubicBezTo>
                      <a:pt x="15" y="9"/>
                      <a:pt x="16" y="6"/>
                      <a:pt x="11" y="6"/>
                    </a:cubicBezTo>
                    <a:cubicBezTo>
                      <a:pt x="11" y="6"/>
                      <a:pt x="13" y="4"/>
                      <a:pt x="13" y="4"/>
                    </a:cubicBezTo>
                    <a:cubicBezTo>
                      <a:pt x="9" y="4"/>
                      <a:pt x="13" y="0"/>
                      <a:pt x="7" y="1"/>
                    </a:cubicBezTo>
                    <a:cubicBezTo>
                      <a:pt x="6" y="0"/>
                      <a:pt x="0" y="2"/>
                      <a:pt x="0" y="2"/>
                    </a:cubicBezTo>
                    <a:cubicBezTo>
                      <a:pt x="3" y="4"/>
                      <a:pt x="3" y="8"/>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9" name="Freeform 128"/>
              <p:cNvSpPr/>
              <p:nvPr/>
            </p:nvSpPr>
            <p:spPr bwMode="auto">
              <a:xfrm>
                <a:off x="3538" y="152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0" name="Freeform 129"/>
              <p:cNvSpPr/>
              <p:nvPr/>
            </p:nvSpPr>
            <p:spPr bwMode="auto">
              <a:xfrm>
                <a:off x="3460" y="1407"/>
                <a:ext cx="2" cy="2"/>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1" name="Freeform 130"/>
              <p:cNvSpPr/>
              <p:nvPr/>
            </p:nvSpPr>
            <p:spPr bwMode="auto">
              <a:xfrm>
                <a:off x="3445" y="1392"/>
                <a:ext cx="4" cy="2"/>
              </a:xfrm>
              <a:custGeom>
                <a:avLst/>
                <a:gdLst>
                  <a:gd name="T0" fmla="*/ 4 w 4"/>
                  <a:gd name="T1" fmla="*/ 0 h 2"/>
                  <a:gd name="T2" fmla="*/ 4 w 4"/>
                  <a:gd name="T3" fmla="*/ 0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4" y="0"/>
                    </a:lnTo>
                    <a:lnTo>
                      <a:pt x="0" y="2"/>
                    </a:lnTo>
                    <a:lnTo>
                      <a:pt x="4"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2" name="Freeform 131"/>
              <p:cNvSpPr/>
              <p:nvPr/>
            </p:nvSpPr>
            <p:spPr bwMode="auto">
              <a:xfrm>
                <a:off x="3468" y="1405"/>
                <a:ext cx="4" cy="0"/>
              </a:xfrm>
              <a:custGeom>
                <a:avLst/>
                <a:gdLst>
                  <a:gd name="T0" fmla="*/ 2 w 2"/>
                  <a:gd name="T1" fmla="*/ 1 w 2"/>
                  <a:gd name="T2" fmla="*/ 2 w 2"/>
                </a:gdLst>
                <a:ahLst/>
                <a:cxnLst>
                  <a:cxn ang="0">
                    <a:pos x="T0" y="0"/>
                  </a:cxn>
                  <a:cxn ang="0">
                    <a:pos x="T1" y="0"/>
                  </a:cxn>
                  <a:cxn ang="0">
                    <a:pos x="T2" y="0"/>
                  </a:cxn>
                </a:cxnLst>
                <a:rect l="0" t="0" r="r" b="b"/>
                <a:pathLst>
                  <a:path w="2">
                    <a:moveTo>
                      <a:pt x="2" y="0"/>
                    </a:moveTo>
                    <a:cubicBezTo>
                      <a:pt x="2" y="0"/>
                      <a:pt x="0" y="0"/>
                      <a:pt x="1" y="0"/>
                    </a:cubicBezTo>
                    <a:cubicBezTo>
                      <a:pt x="1" y="0"/>
                      <a:pt x="2" y="0"/>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3" name="Freeform 132"/>
              <p:cNvSpPr/>
              <p:nvPr/>
            </p:nvSpPr>
            <p:spPr bwMode="auto">
              <a:xfrm>
                <a:off x="3515" y="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4" name="Freeform 133"/>
              <p:cNvSpPr/>
              <p:nvPr/>
            </p:nvSpPr>
            <p:spPr bwMode="auto">
              <a:xfrm>
                <a:off x="3470" y="140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5" name="Freeform 134"/>
              <p:cNvSpPr/>
              <p:nvPr/>
            </p:nvSpPr>
            <p:spPr bwMode="auto">
              <a:xfrm>
                <a:off x="3462" y="140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6" name="Freeform 135"/>
              <p:cNvSpPr/>
              <p:nvPr/>
            </p:nvSpPr>
            <p:spPr bwMode="auto">
              <a:xfrm>
                <a:off x="3909" y="1416"/>
                <a:ext cx="11" cy="2"/>
              </a:xfrm>
              <a:custGeom>
                <a:avLst/>
                <a:gdLst>
                  <a:gd name="T0" fmla="*/ 1 w 5"/>
                  <a:gd name="T1" fmla="*/ 1 h 1"/>
                  <a:gd name="T2" fmla="*/ 0 w 5"/>
                  <a:gd name="T3" fmla="*/ 1 h 1"/>
                  <a:gd name="T4" fmla="*/ 2 w 5"/>
                  <a:gd name="T5" fmla="*/ 1 h 1"/>
                  <a:gd name="T6" fmla="*/ 3 w 5"/>
                  <a:gd name="T7" fmla="*/ 1 h 1"/>
                  <a:gd name="T8" fmla="*/ 5 w 5"/>
                  <a:gd name="T9" fmla="*/ 0 h 1"/>
                  <a:gd name="T10" fmla="*/ 1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1" y="1"/>
                    </a:moveTo>
                    <a:cubicBezTo>
                      <a:pt x="1" y="1"/>
                      <a:pt x="1" y="1"/>
                      <a:pt x="0" y="1"/>
                    </a:cubicBezTo>
                    <a:cubicBezTo>
                      <a:pt x="1" y="1"/>
                      <a:pt x="2" y="1"/>
                      <a:pt x="2" y="1"/>
                    </a:cubicBezTo>
                    <a:cubicBezTo>
                      <a:pt x="3" y="1"/>
                      <a:pt x="4" y="1"/>
                      <a:pt x="3" y="1"/>
                    </a:cubicBezTo>
                    <a:cubicBezTo>
                      <a:pt x="4" y="0"/>
                      <a:pt x="5" y="0"/>
                      <a:pt x="5" y="0"/>
                    </a:cubicBezTo>
                    <a:cubicBezTo>
                      <a:pt x="4" y="0"/>
                      <a:pt x="2"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7" name="Freeform 136"/>
              <p:cNvSpPr/>
              <p:nvPr/>
            </p:nvSpPr>
            <p:spPr bwMode="auto">
              <a:xfrm>
                <a:off x="4491" y="1382"/>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8" name="Freeform 137"/>
              <p:cNvSpPr/>
              <p:nvPr/>
            </p:nvSpPr>
            <p:spPr bwMode="auto">
              <a:xfrm>
                <a:off x="4368" y="1484"/>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9" name="Freeform 138"/>
              <p:cNvSpPr/>
              <p:nvPr/>
            </p:nvSpPr>
            <p:spPr bwMode="auto">
              <a:xfrm>
                <a:off x="4504" y="137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0" name="Freeform 139"/>
              <p:cNvSpPr/>
              <p:nvPr/>
            </p:nvSpPr>
            <p:spPr bwMode="auto">
              <a:xfrm>
                <a:off x="4506" y="138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1" name="Freeform 140"/>
              <p:cNvSpPr/>
              <p:nvPr/>
            </p:nvSpPr>
            <p:spPr bwMode="auto">
              <a:xfrm>
                <a:off x="4368" y="14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2" name="Freeform 141"/>
              <p:cNvSpPr/>
              <p:nvPr/>
            </p:nvSpPr>
            <p:spPr bwMode="auto">
              <a:xfrm>
                <a:off x="4364" y="1484"/>
                <a:ext cx="2" cy="4"/>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0" y="0"/>
                      <a:pt x="0" y="0"/>
                    </a:cubicBezTo>
                    <a:cubicBezTo>
                      <a:pt x="0" y="0"/>
                      <a:pt x="1" y="2"/>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3" name="Freeform 142"/>
              <p:cNvSpPr/>
              <p:nvPr/>
            </p:nvSpPr>
            <p:spPr bwMode="auto">
              <a:xfrm>
                <a:off x="4368" y="1492"/>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4" name="Freeform 143"/>
              <p:cNvSpPr/>
              <p:nvPr/>
            </p:nvSpPr>
            <p:spPr bwMode="auto">
              <a:xfrm>
                <a:off x="4487" y="1388"/>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0"/>
                      <a:pt x="0" y="0"/>
                      <a:pt x="0" y="0"/>
                    </a:cubicBezTo>
                    <a:cubicBezTo>
                      <a:pt x="0" y="0"/>
                      <a:pt x="0" y="1"/>
                      <a:pt x="0" y="1"/>
                    </a:cubicBezTo>
                    <a:cubicBezTo>
                      <a:pt x="0" y="1"/>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5" name="Freeform 144"/>
              <p:cNvSpPr/>
              <p:nvPr/>
            </p:nvSpPr>
            <p:spPr bwMode="auto">
              <a:xfrm>
                <a:off x="4514" y="1382"/>
                <a:ext cx="2" cy="4"/>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0"/>
                      <a:pt x="1" y="0"/>
                      <a:pt x="1" y="0"/>
                    </a:cubicBezTo>
                    <a:cubicBezTo>
                      <a:pt x="0" y="0"/>
                      <a:pt x="0" y="1"/>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6" name="Freeform 145"/>
              <p:cNvSpPr/>
              <p:nvPr/>
            </p:nvSpPr>
            <p:spPr bwMode="auto">
              <a:xfrm>
                <a:off x="4548" y="1397"/>
                <a:ext cx="2" cy="6"/>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7" name="Freeform 146"/>
              <p:cNvSpPr/>
              <p:nvPr/>
            </p:nvSpPr>
            <p:spPr bwMode="auto">
              <a:xfrm>
                <a:off x="4550" y="1399"/>
                <a:ext cx="3" cy="4"/>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2"/>
                      <a:pt x="1" y="1"/>
                    </a:cubicBezTo>
                    <a:cubicBezTo>
                      <a:pt x="0" y="0"/>
                      <a:pt x="1" y="1"/>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8" name="Freeform 147"/>
              <p:cNvSpPr/>
              <p:nvPr/>
            </p:nvSpPr>
            <p:spPr bwMode="auto">
              <a:xfrm>
                <a:off x="4521" y="1382"/>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9" name="Freeform 148"/>
              <p:cNvSpPr/>
              <p:nvPr/>
            </p:nvSpPr>
            <p:spPr bwMode="auto">
              <a:xfrm>
                <a:off x="4516" y="1378"/>
                <a:ext cx="5" cy="8"/>
              </a:xfrm>
              <a:custGeom>
                <a:avLst/>
                <a:gdLst>
                  <a:gd name="T0" fmla="*/ 2 w 2"/>
                  <a:gd name="T1" fmla="*/ 4 h 4"/>
                  <a:gd name="T2" fmla="*/ 1 w 2"/>
                  <a:gd name="T3" fmla="*/ 2 h 4"/>
                  <a:gd name="T4" fmla="*/ 0 w 2"/>
                  <a:gd name="T5" fmla="*/ 2 h 4"/>
                  <a:gd name="T6" fmla="*/ 0 w 2"/>
                  <a:gd name="T7" fmla="*/ 0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4"/>
                    </a:moveTo>
                    <a:cubicBezTo>
                      <a:pt x="2" y="3"/>
                      <a:pt x="1" y="3"/>
                      <a:pt x="1" y="2"/>
                    </a:cubicBezTo>
                    <a:cubicBezTo>
                      <a:pt x="1" y="2"/>
                      <a:pt x="0" y="1"/>
                      <a:pt x="0" y="2"/>
                    </a:cubicBezTo>
                    <a:cubicBezTo>
                      <a:pt x="0" y="1"/>
                      <a:pt x="0" y="0"/>
                      <a:pt x="0" y="0"/>
                    </a:cubicBezTo>
                    <a:cubicBezTo>
                      <a:pt x="0" y="1"/>
                      <a:pt x="1" y="3"/>
                      <a:pt x="2" y="4"/>
                    </a:cubicBezTo>
                    <a:cubicBezTo>
                      <a:pt x="2" y="4"/>
                      <a:pt x="2" y="4"/>
                      <a:pt x="2"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0" name="Freeform 149"/>
              <p:cNvSpPr/>
              <p:nvPr/>
            </p:nvSpPr>
            <p:spPr bwMode="auto">
              <a:xfrm>
                <a:off x="4519" y="1380"/>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0" y="1"/>
                      <a:pt x="1"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1" name="Freeform 150"/>
              <p:cNvSpPr/>
              <p:nvPr/>
            </p:nvSpPr>
            <p:spPr bwMode="auto">
              <a:xfrm>
                <a:off x="3876" y="13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2" name="Freeform 151"/>
              <p:cNvSpPr/>
              <p:nvPr/>
            </p:nvSpPr>
            <p:spPr bwMode="auto">
              <a:xfrm>
                <a:off x="4465" y="1920"/>
                <a:ext cx="5"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0" y="0"/>
                      <a:pt x="1" y="0"/>
                    </a:cubicBezTo>
                    <a:cubicBezTo>
                      <a:pt x="2"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3" name="Freeform 152"/>
              <p:cNvSpPr/>
              <p:nvPr/>
            </p:nvSpPr>
            <p:spPr bwMode="auto">
              <a:xfrm>
                <a:off x="4468" y="1918"/>
                <a:ext cx="6"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3" y="2"/>
                      <a:pt x="3" y="2"/>
                      <a:pt x="3" y="2"/>
                    </a:cubicBezTo>
                    <a:cubicBezTo>
                      <a:pt x="2" y="1"/>
                      <a:pt x="1"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4" name="Freeform 153"/>
              <p:cNvSpPr/>
              <p:nvPr/>
            </p:nvSpPr>
            <p:spPr bwMode="auto">
              <a:xfrm>
                <a:off x="3912" y="1286"/>
                <a:ext cx="4" cy="2"/>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1" y="1"/>
                    </a:cubicBezTo>
                    <a:cubicBezTo>
                      <a:pt x="1" y="0"/>
                      <a:pt x="2" y="1"/>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5" name="Freeform 154"/>
              <p:cNvSpPr/>
              <p:nvPr/>
            </p:nvSpPr>
            <p:spPr bwMode="auto">
              <a:xfrm>
                <a:off x="3876" y="13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6" name="Rectangle 155"/>
              <p:cNvSpPr>
                <a:spLocks noChangeArrowheads="1"/>
              </p:cNvSpPr>
              <p:nvPr/>
            </p:nvSpPr>
            <p:spPr bwMode="auto">
              <a:xfrm>
                <a:off x="4402" y="1454"/>
                <a:ext cx="1" cy="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7" name="Freeform 156"/>
              <p:cNvSpPr/>
              <p:nvPr/>
            </p:nvSpPr>
            <p:spPr bwMode="auto">
              <a:xfrm>
                <a:off x="4546" y="1401"/>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8" name="Freeform 157"/>
              <p:cNvSpPr/>
              <p:nvPr/>
            </p:nvSpPr>
            <p:spPr bwMode="auto">
              <a:xfrm>
                <a:off x="3914" y="12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9" name="Freeform 158"/>
              <p:cNvSpPr/>
              <p:nvPr/>
            </p:nvSpPr>
            <p:spPr bwMode="auto">
              <a:xfrm>
                <a:off x="4423" y="1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0" name="Freeform 159"/>
              <p:cNvSpPr/>
              <p:nvPr/>
            </p:nvSpPr>
            <p:spPr bwMode="auto">
              <a:xfrm>
                <a:off x="4465" y="1456"/>
                <a:ext cx="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1" name="Freeform 160"/>
              <p:cNvSpPr/>
              <p:nvPr/>
            </p:nvSpPr>
            <p:spPr bwMode="auto">
              <a:xfrm>
                <a:off x="4355" y="1509"/>
                <a:ext cx="4" cy="4"/>
              </a:xfrm>
              <a:custGeom>
                <a:avLst/>
                <a:gdLst>
                  <a:gd name="T0" fmla="*/ 0 w 4"/>
                  <a:gd name="T1" fmla="*/ 0 h 4"/>
                  <a:gd name="T2" fmla="*/ 0 w 4"/>
                  <a:gd name="T3" fmla="*/ 2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2"/>
                    </a:lnTo>
                    <a:lnTo>
                      <a:pt x="4" y="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2" name="Freeform 161"/>
              <p:cNvSpPr/>
              <p:nvPr/>
            </p:nvSpPr>
            <p:spPr bwMode="auto">
              <a:xfrm>
                <a:off x="4383" y="147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3" name="Freeform 162"/>
              <p:cNvSpPr/>
              <p:nvPr/>
            </p:nvSpPr>
            <p:spPr bwMode="auto">
              <a:xfrm>
                <a:off x="4287" y="1378"/>
                <a:ext cx="261" cy="237"/>
              </a:xfrm>
              <a:custGeom>
                <a:avLst/>
                <a:gdLst>
                  <a:gd name="T0" fmla="*/ 27 w 123"/>
                  <a:gd name="T1" fmla="*/ 92 h 112"/>
                  <a:gd name="T2" fmla="*/ 33 w 123"/>
                  <a:gd name="T3" fmla="*/ 85 h 112"/>
                  <a:gd name="T4" fmla="*/ 52 w 123"/>
                  <a:gd name="T5" fmla="*/ 57 h 112"/>
                  <a:gd name="T6" fmla="*/ 61 w 123"/>
                  <a:gd name="T7" fmla="*/ 52 h 112"/>
                  <a:gd name="T8" fmla="*/ 69 w 123"/>
                  <a:gd name="T9" fmla="*/ 49 h 112"/>
                  <a:gd name="T10" fmla="*/ 81 w 123"/>
                  <a:gd name="T11" fmla="*/ 39 h 112"/>
                  <a:gd name="T12" fmla="*/ 89 w 123"/>
                  <a:gd name="T13" fmla="*/ 34 h 112"/>
                  <a:gd name="T14" fmla="*/ 100 w 123"/>
                  <a:gd name="T15" fmla="*/ 25 h 112"/>
                  <a:gd name="T16" fmla="*/ 105 w 123"/>
                  <a:gd name="T17" fmla="*/ 17 h 112"/>
                  <a:gd name="T18" fmla="*/ 115 w 123"/>
                  <a:gd name="T19" fmla="*/ 15 h 112"/>
                  <a:gd name="T20" fmla="*/ 119 w 123"/>
                  <a:gd name="T21" fmla="*/ 14 h 112"/>
                  <a:gd name="T22" fmla="*/ 121 w 123"/>
                  <a:gd name="T23" fmla="*/ 8 h 112"/>
                  <a:gd name="T24" fmla="*/ 122 w 123"/>
                  <a:gd name="T25" fmla="*/ 7 h 112"/>
                  <a:gd name="T26" fmla="*/ 118 w 123"/>
                  <a:gd name="T27" fmla="*/ 7 h 112"/>
                  <a:gd name="T28" fmla="*/ 113 w 123"/>
                  <a:gd name="T29" fmla="*/ 5 h 112"/>
                  <a:gd name="T30" fmla="*/ 107 w 123"/>
                  <a:gd name="T31" fmla="*/ 4 h 112"/>
                  <a:gd name="T32" fmla="*/ 106 w 123"/>
                  <a:gd name="T33" fmla="*/ 3 h 112"/>
                  <a:gd name="T34" fmla="*/ 102 w 123"/>
                  <a:gd name="T35" fmla="*/ 4 h 112"/>
                  <a:gd name="T36" fmla="*/ 101 w 123"/>
                  <a:gd name="T37" fmla="*/ 4 h 112"/>
                  <a:gd name="T38" fmla="*/ 99 w 123"/>
                  <a:gd name="T39" fmla="*/ 2 h 112"/>
                  <a:gd name="T40" fmla="*/ 98 w 123"/>
                  <a:gd name="T41" fmla="*/ 9 h 112"/>
                  <a:gd name="T42" fmla="*/ 96 w 123"/>
                  <a:gd name="T43" fmla="*/ 8 h 112"/>
                  <a:gd name="T44" fmla="*/ 93 w 123"/>
                  <a:gd name="T45" fmla="*/ 7 h 112"/>
                  <a:gd name="T46" fmla="*/ 91 w 123"/>
                  <a:gd name="T47" fmla="*/ 7 h 112"/>
                  <a:gd name="T48" fmla="*/ 89 w 123"/>
                  <a:gd name="T49" fmla="*/ 10 h 112"/>
                  <a:gd name="T50" fmla="*/ 87 w 123"/>
                  <a:gd name="T51" fmla="*/ 10 h 112"/>
                  <a:gd name="T52" fmla="*/ 89 w 123"/>
                  <a:gd name="T53" fmla="*/ 18 h 112"/>
                  <a:gd name="T54" fmla="*/ 85 w 123"/>
                  <a:gd name="T55" fmla="*/ 12 h 112"/>
                  <a:gd name="T56" fmla="*/ 78 w 123"/>
                  <a:gd name="T57" fmla="*/ 16 h 112"/>
                  <a:gd name="T58" fmla="*/ 75 w 123"/>
                  <a:gd name="T59" fmla="*/ 18 h 112"/>
                  <a:gd name="T60" fmla="*/ 75 w 123"/>
                  <a:gd name="T61" fmla="*/ 24 h 112"/>
                  <a:gd name="T62" fmla="*/ 67 w 123"/>
                  <a:gd name="T63" fmla="*/ 25 h 112"/>
                  <a:gd name="T64" fmla="*/ 65 w 123"/>
                  <a:gd name="T65" fmla="*/ 29 h 112"/>
                  <a:gd name="T66" fmla="*/ 64 w 123"/>
                  <a:gd name="T67" fmla="*/ 29 h 112"/>
                  <a:gd name="T68" fmla="*/ 64 w 123"/>
                  <a:gd name="T69" fmla="*/ 32 h 112"/>
                  <a:gd name="T70" fmla="*/ 60 w 123"/>
                  <a:gd name="T71" fmla="*/ 30 h 112"/>
                  <a:gd name="T72" fmla="*/ 59 w 123"/>
                  <a:gd name="T73" fmla="*/ 34 h 112"/>
                  <a:gd name="T74" fmla="*/ 55 w 123"/>
                  <a:gd name="T75" fmla="*/ 39 h 112"/>
                  <a:gd name="T76" fmla="*/ 50 w 123"/>
                  <a:gd name="T77" fmla="*/ 39 h 112"/>
                  <a:gd name="T78" fmla="*/ 47 w 123"/>
                  <a:gd name="T79" fmla="*/ 43 h 112"/>
                  <a:gd name="T80" fmla="*/ 45 w 123"/>
                  <a:gd name="T81" fmla="*/ 45 h 112"/>
                  <a:gd name="T82" fmla="*/ 44 w 123"/>
                  <a:gd name="T83" fmla="*/ 45 h 112"/>
                  <a:gd name="T84" fmla="*/ 42 w 123"/>
                  <a:gd name="T85" fmla="*/ 48 h 112"/>
                  <a:gd name="T86" fmla="*/ 39 w 123"/>
                  <a:gd name="T87" fmla="*/ 54 h 112"/>
                  <a:gd name="T88" fmla="*/ 38 w 123"/>
                  <a:gd name="T89" fmla="*/ 56 h 112"/>
                  <a:gd name="T90" fmla="*/ 38 w 123"/>
                  <a:gd name="T91" fmla="*/ 63 h 112"/>
                  <a:gd name="T92" fmla="*/ 34 w 123"/>
                  <a:gd name="T93" fmla="*/ 65 h 112"/>
                  <a:gd name="T94" fmla="*/ 30 w 123"/>
                  <a:gd name="T95" fmla="*/ 69 h 112"/>
                  <a:gd name="T96" fmla="*/ 27 w 123"/>
                  <a:gd name="T97" fmla="*/ 71 h 112"/>
                  <a:gd name="T98" fmla="*/ 19 w 123"/>
                  <a:gd name="T99" fmla="*/ 78 h 112"/>
                  <a:gd name="T100" fmla="*/ 17 w 123"/>
                  <a:gd name="T101" fmla="*/ 80 h 112"/>
                  <a:gd name="T102" fmla="*/ 13 w 123"/>
                  <a:gd name="T103" fmla="*/ 88 h 112"/>
                  <a:gd name="T104" fmla="*/ 12 w 123"/>
                  <a:gd name="T105"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112">
                    <a:moveTo>
                      <a:pt x="9" y="112"/>
                    </a:moveTo>
                    <a:cubicBezTo>
                      <a:pt x="9" y="108"/>
                      <a:pt x="13" y="106"/>
                      <a:pt x="17" y="105"/>
                    </a:cubicBezTo>
                    <a:cubicBezTo>
                      <a:pt x="17" y="104"/>
                      <a:pt x="17" y="102"/>
                      <a:pt x="18" y="102"/>
                    </a:cubicBezTo>
                    <a:cubicBezTo>
                      <a:pt x="20" y="98"/>
                      <a:pt x="27" y="98"/>
                      <a:pt x="28" y="93"/>
                    </a:cubicBezTo>
                    <a:cubicBezTo>
                      <a:pt x="27" y="93"/>
                      <a:pt x="27" y="92"/>
                      <a:pt x="26" y="91"/>
                    </a:cubicBezTo>
                    <a:cubicBezTo>
                      <a:pt x="27" y="92"/>
                      <a:pt x="27" y="92"/>
                      <a:pt x="27" y="92"/>
                    </a:cubicBezTo>
                    <a:cubicBezTo>
                      <a:pt x="26" y="91"/>
                      <a:pt x="26" y="91"/>
                      <a:pt x="26" y="91"/>
                    </a:cubicBezTo>
                    <a:cubicBezTo>
                      <a:pt x="26" y="90"/>
                      <a:pt x="28" y="92"/>
                      <a:pt x="28" y="92"/>
                    </a:cubicBezTo>
                    <a:cubicBezTo>
                      <a:pt x="29" y="91"/>
                      <a:pt x="29" y="89"/>
                      <a:pt x="31" y="88"/>
                    </a:cubicBezTo>
                    <a:cubicBezTo>
                      <a:pt x="29" y="86"/>
                      <a:pt x="31" y="87"/>
                      <a:pt x="29" y="85"/>
                    </a:cubicBezTo>
                    <a:cubicBezTo>
                      <a:pt x="30" y="86"/>
                      <a:pt x="30" y="86"/>
                      <a:pt x="30" y="86"/>
                    </a:cubicBezTo>
                    <a:cubicBezTo>
                      <a:pt x="30" y="84"/>
                      <a:pt x="30" y="84"/>
                      <a:pt x="33" y="85"/>
                    </a:cubicBezTo>
                    <a:cubicBezTo>
                      <a:pt x="38" y="83"/>
                      <a:pt x="40" y="79"/>
                      <a:pt x="43" y="76"/>
                    </a:cubicBezTo>
                    <a:cubicBezTo>
                      <a:pt x="46" y="72"/>
                      <a:pt x="48" y="68"/>
                      <a:pt x="52" y="64"/>
                    </a:cubicBezTo>
                    <a:cubicBezTo>
                      <a:pt x="50" y="61"/>
                      <a:pt x="52" y="61"/>
                      <a:pt x="50" y="59"/>
                    </a:cubicBezTo>
                    <a:cubicBezTo>
                      <a:pt x="51" y="59"/>
                      <a:pt x="51" y="59"/>
                      <a:pt x="51" y="59"/>
                    </a:cubicBezTo>
                    <a:cubicBezTo>
                      <a:pt x="51" y="58"/>
                      <a:pt x="52" y="59"/>
                      <a:pt x="54" y="59"/>
                    </a:cubicBezTo>
                    <a:cubicBezTo>
                      <a:pt x="53" y="58"/>
                      <a:pt x="54" y="59"/>
                      <a:pt x="52" y="57"/>
                    </a:cubicBezTo>
                    <a:cubicBezTo>
                      <a:pt x="51" y="56"/>
                      <a:pt x="55" y="59"/>
                      <a:pt x="54" y="58"/>
                    </a:cubicBezTo>
                    <a:cubicBezTo>
                      <a:pt x="55" y="59"/>
                      <a:pt x="53" y="57"/>
                      <a:pt x="54" y="58"/>
                    </a:cubicBezTo>
                    <a:cubicBezTo>
                      <a:pt x="53" y="55"/>
                      <a:pt x="55" y="59"/>
                      <a:pt x="57" y="59"/>
                    </a:cubicBezTo>
                    <a:cubicBezTo>
                      <a:pt x="58" y="57"/>
                      <a:pt x="58" y="54"/>
                      <a:pt x="61" y="54"/>
                    </a:cubicBezTo>
                    <a:cubicBezTo>
                      <a:pt x="61" y="54"/>
                      <a:pt x="60" y="52"/>
                      <a:pt x="60" y="52"/>
                    </a:cubicBezTo>
                    <a:cubicBezTo>
                      <a:pt x="62" y="55"/>
                      <a:pt x="60" y="51"/>
                      <a:pt x="61" y="52"/>
                    </a:cubicBezTo>
                    <a:cubicBezTo>
                      <a:pt x="62" y="53"/>
                      <a:pt x="62" y="53"/>
                      <a:pt x="62" y="53"/>
                    </a:cubicBezTo>
                    <a:cubicBezTo>
                      <a:pt x="63" y="54"/>
                      <a:pt x="63" y="51"/>
                      <a:pt x="64" y="52"/>
                    </a:cubicBezTo>
                    <a:cubicBezTo>
                      <a:pt x="64" y="50"/>
                      <a:pt x="67" y="52"/>
                      <a:pt x="66" y="50"/>
                    </a:cubicBezTo>
                    <a:cubicBezTo>
                      <a:pt x="67" y="52"/>
                      <a:pt x="67" y="51"/>
                      <a:pt x="68" y="51"/>
                    </a:cubicBezTo>
                    <a:cubicBezTo>
                      <a:pt x="66" y="48"/>
                      <a:pt x="70" y="51"/>
                      <a:pt x="69" y="49"/>
                    </a:cubicBezTo>
                    <a:cubicBezTo>
                      <a:pt x="69" y="49"/>
                      <a:pt x="69" y="49"/>
                      <a:pt x="69" y="49"/>
                    </a:cubicBezTo>
                    <a:cubicBezTo>
                      <a:pt x="71" y="48"/>
                      <a:pt x="73" y="47"/>
                      <a:pt x="74" y="44"/>
                    </a:cubicBezTo>
                    <a:cubicBezTo>
                      <a:pt x="75" y="43"/>
                      <a:pt x="78" y="45"/>
                      <a:pt x="79" y="42"/>
                    </a:cubicBezTo>
                    <a:cubicBezTo>
                      <a:pt x="78" y="41"/>
                      <a:pt x="78" y="41"/>
                      <a:pt x="78" y="41"/>
                    </a:cubicBezTo>
                    <a:cubicBezTo>
                      <a:pt x="78" y="41"/>
                      <a:pt x="79" y="42"/>
                      <a:pt x="79" y="42"/>
                    </a:cubicBezTo>
                    <a:cubicBezTo>
                      <a:pt x="79" y="40"/>
                      <a:pt x="81" y="41"/>
                      <a:pt x="81" y="41"/>
                    </a:cubicBezTo>
                    <a:cubicBezTo>
                      <a:pt x="81" y="40"/>
                      <a:pt x="81" y="40"/>
                      <a:pt x="81" y="39"/>
                    </a:cubicBezTo>
                    <a:cubicBezTo>
                      <a:pt x="83" y="41"/>
                      <a:pt x="82" y="37"/>
                      <a:pt x="84" y="38"/>
                    </a:cubicBezTo>
                    <a:cubicBezTo>
                      <a:pt x="82" y="36"/>
                      <a:pt x="84" y="37"/>
                      <a:pt x="84" y="36"/>
                    </a:cubicBezTo>
                    <a:cubicBezTo>
                      <a:pt x="84" y="36"/>
                      <a:pt x="84" y="36"/>
                      <a:pt x="85" y="37"/>
                    </a:cubicBezTo>
                    <a:cubicBezTo>
                      <a:pt x="85" y="36"/>
                      <a:pt x="85" y="36"/>
                      <a:pt x="87" y="36"/>
                    </a:cubicBezTo>
                    <a:cubicBezTo>
                      <a:pt x="87" y="36"/>
                      <a:pt x="86" y="34"/>
                      <a:pt x="87" y="34"/>
                    </a:cubicBezTo>
                    <a:cubicBezTo>
                      <a:pt x="88" y="36"/>
                      <a:pt x="88" y="34"/>
                      <a:pt x="89" y="34"/>
                    </a:cubicBezTo>
                    <a:cubicBezTo>
                      <a:pt x="87" y="32"/>
                      <a:pt x="87" y="31"/>
                      <a:pt x="88" y="31"/>
                    </a:cubicBezTo>
                    <a:cubicBezTo>
                      <a:pt x="89" y="34"/>
                      <a:pt x="89" y="34"/>
                      <a:pt x="89" y="34"/>
                    </a:cubicBezTo>
                    <a:cubicBezTo>
                      <a:pt x="90" y="31"/>
                      <a:pt x="93" y="33"/>
                      <a:pt x="93" y="29"/>
                    </a:cubicBezTo>
                    <a:cubicBezTo>
                      <a:pt x="94" y="30"/>
                      <a:pt x="94" y="30"/>
                      <a:pt x="94" y="30"/>
                    </a:cubicBezTo>
                    <a:cubicBezTo>
                      <a:pt x="95" y="28"/>
                      <a:pt x="98" y="29"/>
                      <a:pt x="98" y="25"/>
                    </a:cubicBezTo>
                    <a:cubicBezTo>
                      <a:pt x="99" y="25"/>
                      <a:pt x="100" y="26"/>
                      <a:pt x="100" y="25"/>
                    </a:cubicBezTo>
                    <a:cubicBezTo>
                      <a:pt x="100" y="24"/>
                      <a:pt x="101" y="24"/>
                      <a:pt x="100" y="22"/>
                    </a:cubicBezTo>
                    <a:cubicBezTo>
                      <a:pt x="100" y="21"/>
                      <a:pt x="101" y="22"/>
                      <a:pt x="101" y="23"/>
                    </a:cubicBezTo>
                    <a:cubicBezTo>
                      <a:pt x="102" y="23"/>
                      <a:pt x="104" y="25"/>
                      <a:pt x="103" y="22"/>
                    </a:cubicBezTo>
                    <a:cubicBezTo>
                      <a:pt x="104" y="23"/>
                      <a:pt x="104" y="23"/>
                      <a:pt x="104" y="23"/>
                    </a:cubicBezTo>
                    <a:cubicBezTo>
                      <a:pt x="104" y="22"/>
                      <a:pt x="104" y="20"/>
                      <a:pt x="106" y="21"/>
                    </a:cubicBezTo>
                    <a:cubicBezTo>
                      <a:pt x="105" y="19"/>
                      <a:pt x="106" y="19"/>
                      <a:pt x="105" y="17"/>
                    </a:cubicBezTo>
                    <a:cubicBezTo>
                      <a:pt x="105" y="17"/>
                      <a:pt x="106" y="19"/>
                      <a:pt x="106" y="18"/>
                    </a:cubicBezTo>
                    <a:cubicBezTo>
                      <a:pt x="106" y="20"/>
                      <a:pt x="106" y="20"/>
                      <a:pt x="106" y="20"/>
                    </a:cubicBezTo>
                    <a:cubicBezTo>
                      <a:pt x="108" y="20"/>
                      <a:pt x="109" y="18"/>
                      <a:pt x="110" y="16"/>
                    </a:cubicBezTo>
                    <a:cubicBezTo>
                      <a:pt x="112" y="19"/>
                      <a:pt x="112" y="16"/>
                      <a:pt x="113" y="17"/>
                    </a:cubicBezTo>
                    <a:cubicBezTo>
                      <a:pt x="113" y="15"/>
                      <a:pt x="115" y="17"/>
                      <a:pt x="114" y="14"/>
                    </a:cubicBezTo>
                    <a:cubicBezTo>
                      <a:pt x="115" y="15"/>
                      <a:pt x="115" y="15"/>
                      <a:pt x="115" y="15"/>
                    </a:cubicBezTo>
                    <a:cubicBezTo>
                      <a:pt x="115" y="15"/>
                      <a:pt x="116" y="15"/>
                      <a:pt x="117" y="15"/>
                    </a:cubicBezTo>
                    <a:cubicBezTo>
                      <a:pt x="118" y="16"/>
                      <a:pt x="118" y="14"/>
                      <a:pt x="118" y="13"/>
                    </a:cubicBezTo>
                    <a:cubicBezTo>
                      <a:pt x="118" y="14"/>
                      <a:pt x="118" y="14"/>
                      <a:pt x="118" y="14"/>
                    </a:cubicBezTo>
                    <a:cubicBezTo>
                      <a:pt x="118" y="13"/>
                      <a:pt x="118" y="11"/>
                      <a:pt x="118" y="9"/>
                    </a:cubicBezTo>
                    <a:cubicBezTo>
                      <a:pt x="119" y="10"/>
                      <a:pt x="118" y="9"/>
                      <a:pt x="119" y="10"/>
                    </a:cubicBezTo>
                    <a:cubicBezTo>
                      <a:pt x="119" y="11"/>
                      <a:pt x="119" y="13"/>
                      <a:pt x="119" y="14"/>
                    </a:cubicBezTo>
                    <a:cubicBezTo>
                      <a:pt x="120" y="15"/>
                      <a:pt x="119" y="11"/>
                      <a:pt x="120" y="13"/>
                    </a:cubicBezTo>
                    <a:cubicBezTo>
                      <a:pt x="121" y="14"/>
                      <a:pt x="121" y="13"/>
                      <a:pt x="121" y="11"/>
                    </a:cubicBezTo>
                    <a:cubicBezTo>
                      <a:pt x="121" y="12"/>
                      <a:pt x="121" y="12"/>
                      <a:pt x="121" y="13"/>
                    </a:cubicBezTo>
                    <a:cubicBezTo>
                      <a:pt x="122" y="13"/>
                      <a:pt x="122" y="13"/>
                      <a:pt x="122" y="12"/>
                    </a:cubicBezTo>
                    <a:cubicBezTo>
                      <a:pt x="122" y="12"/>
                      <a:pt x="122" y="12"/>
                      <a:pt x="122" y="12"/>
                    </a:cubicBezTo>
                    <a:cubicBezTo>
                      <a:pt x="122" y="10"/>
                      <a:pt x="122" y="10"/>
                      <a:pt x="121" y="8"/>
                    </a:cubicBezTo>
                    <a:cubicBezTo>
                      <a:pt x="121" y="9"/>
                      <a:pt x="121" y="9"/>
                      <a:pt x="121" y="9"/>
                    </a:cubicBezTo>
                    <a:cubicBezTo>
                      <a:pt x="121" y="7"/>
                      <a:pt x="121" y="7"/>
                      <a:pt x="122" y="8"/>
                    </a:cubicBezTo>
                    <a:cubicBezTo>
                      <a:pt x="122" y="10"/>
                      <a:pt x="122" y="11"/>
                      <a:pt x="122" y="11"/>
                    </a:cubicBezTo>
                    <a:cubicBezTo>
                      <a:pt x="123" y="7"/>
                      <a:pt x="123" y="7"/>
                      <a:pt x="123" y="7"/>
                    </a:cubicBezTo>
                    <a:cubicBezTo>
                      <a:pt x="123" y="9"/>
                      <a:pt x="122" y="8"/>
                      <a:pt x="122" y="6"/>
                    </a:cubicBezTo>
                    <a:cubicBezTo>
                      <a:pt x="122" y="7"/>
                      <a:pt x="122" y="7"/>
                      <a:pt x="122" y="7"/>
                    </a:cubicBezTo>
                    <a:cubicBezTo>
                      <a:pt x="122" y="6"/>
                      <a:pt x="122" y="6"/>
                      <a:pt x="122" y="6"/>
                    </a:cubicBezTo>
                    <a:cubicBezTo>
                      <a:pt x="121" y="7"/>
                      <a:pt x="120" y="5"/>
                      <a:pt x="120" y="7"/>
                    </a:cubicBezTo>
                    <a:cubicBezTo>
                      <a:pt x="120" y="8"/>
                      <a:pt x="120" y="8"/>
                      <a:pt x="120" y="8"/>
                    </a:cubicBezTo>
                    <a:cubicBezTo>
                      <a:pt x="120" y="8"/>
                      <a:pt x="120" y="11"/>
                      <a:pt x="119" y="9"/>
                    </a:cubicBezTo>
                    <a:cubicBezTo>
                      <a:pt x="119" y="7"/>
                      <a:pt x="119" y="7"/>
                      <a:pt x="119" y="7"/>
                    </a:cubicBezTo>
                    <a:cubicBezTo>
                      <a:pt x="119" y="7"/>
                      <a:pt x="119" y="8"/>
                      <a:pt x="118" y="7"/>
                    </a:cubicBezTo>
                    <a:cubicBezTo>
                      <a:pt x="118" y="5"/>
                      <a:pt x="118" y="5"/>
                      <a:pt x="118" y="5"/>
                    </a:cubicBezTo>
                    <a:cubicBezTo>
                      <a:pt x="119" y="8"/>
                      <a:pt x="117" y="6"/>
                      <a:pt x="117" y="7"/>
                    </a:cubicBezTo>
                    <a:cubicBezTo>
                      <a:pt x="117" y="6"/>
                      <a:pt x="117" y="6"/>
                      <a:pt x="117" y="6"/>
                    </a:cubicBezTo>
                    <a:cubicBezTo>
                      <a:pt x="116" y="6"/>
                      <a:pt x="117" y="8"/>
                      <a:pt x="117" y="8"/>
                    </a:cubicBezTo>
                    <a:cubicBezTo>
                      <a:pt x="117" y="8"/>
                      <a:pt x="116" y="5"/>
                      <a:pt x="115" y="4"/>
                    </a:cubicBezTo>
                    <a:cubicBezTo>
                      <a:pt x="115" y="5"/>
                      <a:pt x="114" y="7"/>
                      <a:pt x="113" y="5"/>
                    </a:cubicBezTo>
                    <a:cubicBezTo>
                      <a:pt x="112" y="6"/>
                      <a:pt x="112" y="7"/>
                      <a:pt x="112" y="8"/>
                    </a:cubicBezTo>
                    <a:cubicBezTo>
                      <a:pt x="111" y="8"/>
                      <a:pt x="111" y="6"/>
                      <a:pt x="111" y="7"/>
                    </a:cubicBezTo>
                    <a:cubicBezTo>
                      <a:pt x="111" y="6"/>
                      <a:pt x="110" y="5"/>
                      <a:pt x="110" y="4"/>
                    </a:cubicBezTo>
                    <a:cubicBezTo>
                      <a:pt x="110" y="5"/>
                      <a:pt x="109" y="4"/>
                      <a:pt x="110" y="7"/>
                    </a:cubicBezTo>
                    <a:cubicBezTo>
                      <a:pt x="109" y="6"/>
                      <a:pt x="108" y="6"/>
                      <a:pt x="107" y="7"/>
                    </a:cubicBezTo>
                    <a:cubicBezTo>
                      <a:pt x="108" y="7"/>
                      <a:pt x="107" y="5"/>
                      <a:pt x="107" y="4"/>
                    </a:cubicBezTo>
                    <a:cubicBezTo>
                      <a:pt x="107" y="6"/>
                      <a:pt x="106" y="7"/>
                      <a:pt x="106" y="7"/>
                    </a:cubicBezTo>
                    <a:cubicBezTo>
                      <a:pt x="106" y="9"/>
                      <a:pt x="106" y="9"/>
                      <a:pt x="107" y="10"/>
                    </a:cubicBezTo>
                    <a:cubicBezTo>
                      <a:pt x="107" y="10"/>
                      <a:pt x="107" y="11"/>
                      <a:pt x="107" y="11"/>
                    </a:cubicBezTo>
                    <a:cubicBezTo>
                      <a:pt x="106" y="9"/>
                      <a:pt x="105" y="7"/>
                      <a:pt x="104" y="7"/>
                    </a:cubicBezTo>
                    <a:cubicBezTo>
                      <a:pt x="104" y="4"/>
                      <a:pt x="106" y="7"/>
                      <a:pt x="104" y="4"/>
                    </a:cubicBezTo>
                    <a:cubicBezTo>
                      <a:pt x="104" y="2"/>
                      <a:pt x="105" y="2"/>
                      <a:pt x="106" y="3"/>
                    </a:cubicBezTo>
                    <a:cubicBezTo>
                      <a:pt x="105" y="1"/>
                      <a:pt x="105" y="3"/>
                      <a:pt x="104" y="1"/>
                    </a:cubicBezTo>
                    <a:cubicBezTo>
                      <a:pt x="104" y="1"/>
                      <a:pt x="104" y="2"/>
                      <a:pt x="103" y="3"/>
                    </a:cubicBezTo>
                    <a:cubicBezTo>
                      <a:pt x="104" y="4"/>
                      <a:pt x="104" y="4"/>
                      <a:pt x="104" y="5"/>
                    </a:cubicBezTo>
                    <a:cubicBezTo>
                      <a:pt x="105" y="8"/>
                      <a:pt x="103" y="4"/>
                      <a:pt x="103" y="4"/>
                    </a:cubicBezTo>
                    <a:cubicBezTo>
                      <a:pt x="103" y="3"/>
                      <a:pt x="103" y="3"/>
                      <a:pt x="103" y="3"/>
                    </a:cubicBezTo>
                    <a:cubicBezTo>
                      <a:pt x="102" y="2"/>
                      <a:pt x="102" y="4"/>
                      <a:pt x="102" y="4"/>
                    </a:cubicBezTo>
                    <a:cubicBezTo>
                      <a:pt x="100" y="1"/>
                      <a:pt x="102" y="3"/>
                      <a:pt x="102" y="1"/>
                    </a:cubicBezTo>
                    <a:cubicBezTo>
                      <a:pt x="101" y="0"/>
                      <a:pt x="101" y="0"/>
                      <a:pt x="101" y="0"/>
                    </a:cubicBezTo>
                    <a:cubicBezTo>
                      <a:pt x="100" y="0"/>
                      <a:pt x="101" y="2"/>
                      <a:pt x="100" y="2"/>
                    </a:cubicBezTo>
                    <a:cubicBezTo>
                      <a:pt x="100" y="1"/>
                      <a:pt x="100" y="1"/>
                      <a:pt x="100" y="1"/>
                    </a:cubicBezTo>
                    <a:cubicBezTo>
                      <a:pt x="100" y="1"/>
                      <a:pt x="100" y="1"/>
                      <a:pt x="100" y="1"/>
                    </a:cubicBezTo>
                    <a:cubicBezTo>
                      <a:pt x="100" y="3"/>
                      <a:pt x="101" y="4"/>
                      <a:pt x="101" y="4"/>
                    </a:cubicBezTo>
                    <a:cubicBezTo>
                      <a:pt x="102" y="7"/>
                      <a:pt x="101" y="4"/>
                      <a:pt x="101" y="5"/>
                    </a:cubicBezTo>
                    <a:cubicBezTo>
                      <a:pt x="101" y="7"/>
                      <a:pt x="101" y="5"/>
                      <a:pt x="102" y="7"/>
                    </a:cubicBezTo>
                    <a:cubicBezTo>
                      <a:pt x="102" y="8"/>
                      <a:pt x="102" y="8"/>
                      <a:pt x="102" y="9"/>
                    </a:cubicBezTo>
                    <a:cubicBezTo>
                      <a:pt x="101" y="9"/>
                      <a:pt x="101" y="7"/>
                      <a:pt x="100" y="6"/>
                    </a:cubicBezTo>
                    <a:cubicBezTo>
                      <a:pt x="100" y="6"/>
                      <a:pt x="100" y="5"/>
                      <a:pt x="101" y="6"/>
                    </a:cubicBezTo>
                    <a:cubicBezTo>
                      <a:pt x="101" y="4"/>
                      <a:pt x="99" y="3"/>
                      <a:pt x="99" y="2"/>
                    </a:cubicBezTo>
                    <a:cubicBezTo>
                      <a:pt x="98" y="1"/>
                      <a:pt x="99" y="4"/>
                      <a:pt x="99" y="4"/>
                    </a:cubicBezTo>
                    <a:cubicBezTo>
                      <a:pt x="99" y="3"/>
                      <a:pt x="99" y="5"/>
                      <a:pt x="100" y="6"/>
                    </a:cubicBezTo>
                    <a:cubicBezTo>
                      <a:pt x="101" y="11"/>
                      <a:pt x="98" y="3"/>
                      <a:pt x="97" y="4"/>
                    </a:cubicBezTo>
                    <a:cubicBezTo>
                      <a:pt x="99" y="7"/>
                      <a:pt x="98" y="8"/>
                      <a:pt x="100" y="11"/>
                    </a:cubicBezTo>
                    <a:cubicBezTo>
                      <a:pt x="100" y="12"/>
                      <a:pt x="100" y="13"/>
                      <a:pt x="100" y="12"/>
                    </a:cubicBezTo>
                    <a:cubicBezTo>
                      <a:pt x="99" y="10"/>
                      <a:pt x="99" y="11"/>
                      <a:pt x="98" y="9"/>
                    </a:cubicBezTo>
                    <a:cubicBezTo>
                      <a:pt x="98" y="9"/>
                      <a:pt x="98" y="9"/>
                      <a:pt x="98" y="9"/>
                    </a:cubicBezTo>
                    <a:cubicBezTo>
                      <a:pt x="98" y="7"/>
                      <a:pt x="98" y="7"/>
                      <a:pt x="98" y="7"/>
                    </a:cubicBezTo>
                    <a:cubicBezTo>
                      <a:pt x="97" y="5"/>
                      <a:pt x="95" y="4"/>
                      <a:pt x="95" y="4"/>
                    </a:cubicBezTo>
                    <a:cubicBezTo>
                      <a:pt x="95" y="5"/>
                      <a:pt x="96" y="5"/>
                      <a:pt x="96" y="6"/>
                    </a:cubicBezTo>
                    <a:cubicBezTo>
                      <a:pt x="95" y="5"/>
                      <a:pt x="95" y="4"/>
                      <a:pt x="94" y="4"/>
                    </a:cubicBezTo>
                    <a:cubicBezTo>
                      <a:pt x="95" y="5"/>
                      <a:pt x="96" y="7"/>
                      <a:pt x="96" y="8"/>
                    </a:cubicBezTo>
                    <a:cubicBezTo>
                      <a:pt x="95" y="8"/>
                      <a:pt x="94" y="6"/>
                      <a:pt x="94" y="6"/>
                    </a:cubicBezTo>
                    <a:cubicBezTo>
                      <a:pt x="94" y="4"/>
                      <a:pt x="94" y="4"/>
                      <a:pt x="94" y="4"/>
                    </a:cubicBezTo>
                    <a:cubicBezTo>
                      <a:pt x="94" y="6"/>
                      <a:pt x="93" y="3"/>
                      <a:pt x="93" y="4"/>
                    </a:cubicBezTo>
                    <a:cubicBezTo>
                      <a:pt x="93" y="5"/>
                      <a:pt x="94" y="7"/>
                      <a:pt x="94" y="8"/>
                    </a:cubicBezTo>
                    <a:cubicBezTo>
                      <a:pt x="94" y="9"/>
                      <a:pt x="94" y="8"/>
                      <a:pt x="94" y="8"/>
                    </a:cubicBezTo>
                    <a:cubicBezTo>
                      <a:pt x="93" y="7"/>
                      <a:pt x="93" y="7"/>
                      <a:pt x="93" y="7"/>
                    </a:cubicBezTo>
                    <a:cubicBezTo>
                      <a:pt x="93" y="7"/>
                      <a:pt x="92" y="4"/>
                      <a:pt x="92" y="5"/>
                    </a:cubicBezTo>
                    <a:cubicBezTo>
                      <a:pt x="92" y="6"/>
                      <a:pt x="92" y="6"/>
                      <a:pt x="92" y="6"/>
                    </a:cubicBezTo>
                    <a:cubicBezTo>
                      <a:pt x="92" y="6"/>
                      <a:pt x="92" y="6"/>
                      <a:pt x="91" y="5"/>
                    </a:cubicBezTo>
                    <a:cubicBezTo>
                      <a:pt x="92" y="6"/>
                      <a:pt x="91" y="6"/>
                      <a:pt x="92" y="6"/>
                    </a:cubicBezTo>
                    <a:cubicBezTo>
                      <a:pt x="91" y="5"/>
                      <a:pt x="91" y="5"/>
                      <a:pt x="91" y="5"/>
                    </a:cubicBezTo>
                    <a:cubicBezTo>
                      <a:pt x="91" y="6"/>
                      <a:pt x="92" y="9"/>
                      <a:pt x="91" y="7"/>
                    </a:cubicBezTo>
                    <a:cubicBezTo>
                      <a:pt x="92" y="9"/>
                      <a:pt x="91" y="7"/>
                      <a:pt x="92" y="8"/>
                    </a:cubicBezTo>
                    <a:cubicBezTo>
                      <a:pt x="93" y="9"/>
                      <a:pt x="92" y="9"/>
                      <a:pt x="92" y="10"/>
                    </a:cubicBezTo>
                    <a:cubicBezTo>
                      <a:pt x="91" y="7"/>
                      <a:pt x="91" y="10"/>
                      <a:pt x="91" y="10"/>
                    </a:cubicBezTo>
                    <a:cubicBezTo>
                      <a:pt x="91" y="9"/>
                      <a:pt x="90" y="9"/>
                      <a:pt x="90" y="8"/>
                    </a:cubicBezTo>
                    <a:cubicBezTo>
                      <a:pt x="91" y="10"/>
                      <a:pt x="91" y="10"/>
                      <a:pt x="91" y="10"/>
                    </a:cubicBezTo>
                    <a:cubicBezTo>
                      <a:pt x="89" y="7"/>
                      <a:pt x="90" y="11"/>
                      <a:pt x="89" y="10"/>
                    </a:cubicBezTo>
                    <a:cubicBezTo>
                      <a:pt x="89" y="9"/>
                      <a:pt x="88" y="8"/>
                      <a:pt x="88" y="7"/>
                    </a:cubicBezTo>
                    <a:cubicBezTo>
                      <a:pt x="90" y="10"/>
                      <a:pt x="89" y="11"/>
                      <a:pt x="90" y="12"/>
                    </a:cubicBezTo>
                    <a:cubicBezTo>
                      <a:pt x="89" y="12"/>
                      <a:pt x="88" y="9"/>
                      <a:pt x="87" y="8"/>
                    </a:cubicBezTo>
                    <a:cubicBezTo>
                      <a:pt x="88" y="10"/>
                      <a:pt x="86" y="7"/>
                      <a:pt x="87" y="9"/>
                    </a:cubicBezTo>
                    <a:cubicBezTo>
                      <a:pt x="88" y="10"/>
                      <a:pt x="88" y="11"/>
                      <a:pt x="88" y="12"/>
                    </a:cubicBezTo>
                    <a:cubicBezTo>
                      <a:pt x="88" y="12"/>
                      <a:pt x="88" y="11"/>
                      <a:pt x="87" y="10"/>
                    </a:cubicBezTo>
                    <a:cubicBezTo>
                      <a:pt x="87" y="10"/>
                      <a:pt x="88" y="12"/>
                      <a:pt x="88" y="13"/>
                    </a:cubicBezTo>
                    <a:cubicBezTo>
                      <a:pt x="88" y="13"/>
                      <a:pt x="89" y="15"/>
                      <a:pt x="88" y="14"/>
                    </a:cubicBezTo>
                    <a:cubicBezTo>
                      <a:pt x="87" y="12"/>
                      <a:pt x="88" y="13"/>
                      <a:pt x="87" y="12"/>
                    </a:cubicBezTo>
                    <a:cubicBezTo>
                      <a:pt x="86" y="12"/>
                      <a:pt x="89" y="16"/>
                      <a:pt x="88" y="16"/>
                    </a:cubicBezTo>
                    <a:cubicBezTo>
                      <a:pt x="89" y="17"/>
                      <a:pt x="90" y="20"/>
                      <a:pt x="90" y="21"/>
                    </a:cubicBezTo>
                    <a:cubicBezTo>
                      <a:pt x="89" y="21"/>
                      <a:pt x="90" y="20"/>
                      <a:pt x="89" y="18"/>
                    </a:cubicBezTo>
                    <a:cubicBezTo>
                      <a:pt x="89" y="18"/>
                      <a:pt x="89" y="18"/>
                      <a:pt x="89" y="18"/>
                    </a:cubicBezTo>
                    <a:cubicBezTo>
                      <a:pt x="87" y="16"/>
                      <a:pt x="87" y="14"/>
                      <a:pt x="86" y="12"/>
                    </a:cubicBezTo>
                    <a:cubicBezTo>
                      <a:pt x="86" y="13"/>
                      <a:pt x="86" y="13"/>
                      <a:pt x="86" y="13"/>
                    </a:cubicBezTo>
                    <a:cubicBezTo>
                      <a:pt x="85" y="12"/>
                      <a:pt x="85" y="11"/>
                      <a:pt x="84" y="10"/>
                    </a:cubicBezTo>
                    <a:cubicBezTo>
                      <a:pt x="85" y="12"/>
                      <a:pt x="84" y="11"/>
                      <a:pt x="84" y="11"/>
                    </a:cubicBezTo>
                    <a:cubicBezTo>
                      <a:pt x="85" y="13"/>
                      <a:pt x="84" y="11"/>
                      <a:pt x="85" y="12"/>
                    </a:cubicBezTo>
                    <a:cubicBezTo>
                      <a:pt x="84" y="13"/>
                      <a:pt x="86" y="15"/>
                      <a:pt x="85" y="15"/>
                    </a:cubicBezTo>
                    <a:cubicBezTo>
                      <a:pt x="83" y="12"/>
                      <a:pt x="83" y="12"/>
                      <a:pt x="83" y="12"/>
                    </a:cubicBezTo>
                    <a:cubicBezTo>
                      <a:pt x="82" y="11"/>
                      <a:pt x="84" y="14"/>
                      <a:pt x="83" y="13"/>
                    </a:cubicBezTo>
                    <a:cubicBezTo>
                      <a:pt x="83" y="12"/>
                      <a:pt x="83" y="12"/>
                      <a:pt x="83" y="12"/>
                    </a:cubicBezTo>
                    <a:cubicBezTo>
                      <a:pt x="81" y="13"/>
                      <a:pt x="80" y="14"/>
                      <a:pt x="81" y="18"/>
                    </a:cubicBezTo>
                    <a:cubicBezTo>
                      <a:pt x="80" y="17"/>
                      <a:pt x="79" y="17"/>
                      <a:pt x="78" y="16"/>
                    </a:cubicBezTo>
                    <a:cubicBezTo>
                      <a:pt x="78" y="17"/>
                      <a:pt x="79" y="18"/>
                      <a:pt x="79" y="18"/>
                    </a:cubicBezTo>
                    <a:cubicBezTo>
                      <a:pt x="77" y="17"/>
                      <a:pt x="77" y="17"/>
                      <a:pt x="77" y="17"/>
                    </a:cubicBezTo>
                    <a:cubicBezTo>
                      <a:pt x="76" y="16"/>
                      <a:pt x="77" y="18"/>
                      <a:pt x="77" y="19"/>
                    </a:cubicBezTo>
                    <a:cubicBezTo>
                      <a:pt x="76" y="18"/>
                      <a:pt x="76" y="18"/>
                      <a:pt x="76" y="18"/>
                    </a:cubicBezTo>
                    <a:cubicBezTo>
                      <a:pt x="75" y="17"/>
                      <a:pt x="76" y="19"/>
                      <a:pt x="76" y="19"/>
                    </a:cubicBezTo>
                    <a:cubicBezTo>
                      <a:pt x="75" y="18"/>
                      <a:pt x="75" y="18"/>
                      <a:pt x="75" y="18"/>
                    </a:cubicBezTo>
                    <a:cubicBezTo>
                      <a:pt x="76" y="20"/>
                      <a:pt x="76" y="20"/>
                      <a:pt x="76" y="20"/>
                    </a:cubicBezTo>
                    <a:cubicBezTo>
                      <a:pt x="76" y="20"/>
                      <a:pt x="76" y="20"/>
                      <a:pt x="74" y="19"/>
                    </a:cubicBezTo>
                    <a:cubicBezTo>
                      <a:pt x="75" y="19"/>
                      <a:pt x="75" y="19"/>
                      <a:pt x="75" y="20"/>
                    </a:cubicBezTo>
                    <a:cubicBezTo>
                      <a:pt x="74" y="19"/>
                      <a:pt x="73" y="20"/>
                      <a:pt x="73" y="21"/>
                    </a:cubicBezTo>
                    <a:cubicBezTo>
                      <a:pt x="74" y="21"/>
                      <a:pt x="74" y="21"/>
                      <a:pt x="75" y="23"/>
                    </a:cubicBezTo>
                    <a:cubicBezTo>
                      <a:pt x="76" y="25"/>
                      <a:pt x="74" y="22"/>
                      <a:pt x="75" y="24"/>
                    </a:cubicBezTo>
                    <a:cubicBezTo>
                      <a:pt x="74" y="23"/>
                      <a:pt x="74" y="22"/>
                      <a:pt x="73" y="22"/>
                    </a:cubicBezTo>
                    <a:cubicBezTo>
                      <a:pt x="71" y="20"/>
                      <a:pt x="71" y="22"/>
                      <a:pt x="70" y="23"/>
                    </a:cubicBezTo>
                    <a:cubicBezTo>
                      <a:pt x="70" y="24"/>
                      <a:pt x="70" y="24"/>
                      <a:pt x="70" y="24"/>
                    </a:cubicBezTo>
                    <a:cubicBezTo>
                      <a:pt x="68" y="22"/>
                      <a:pt x="69" y="25"/>
                      <a:pt x="68" y="24"/>
                    </a:cubicBezTo>
                    <a:cubicBezTo>
                      <a:pt x="68" y="25"/>
                      <a:pt x="70" y="28"/>
                      <a:pt x="69" y="28"/>
                    </a:cubicBezTo>
                    <a:cubicBezTo>
                      <a:pt x="70" y="30"/>
                      <a:pt x="68" y="26"/>
                      <a:pt x="67" y="25"/>
                    </a:cubicBezTo>
                    <a:cubicBezTo>
                      <a:pt x="67" y="26"/>
                      <a:pt x="67" y="26"/>
                      <a:pt x="67" y="26"/>
                    </a:cubicBezTo>
                    <a:cubicBezTo>
                      <a:pt x="66" y="26"/>
                      <a:pt x="66" y="26"/>
                      <a:pt x="66" y="26"/>
                    </a:cubicBezTo>
                    <a:cubicBezTo>
                      <a:pt x="67" y="27"/>
                      <a:pt x="67" y="28"/>
                      <a:pt x="66" y="27"/>
                    </a:cubicBezTo>
                    <a:cubicBezTo>
                      <a:pt x="66" y="27"/>
                      <a:pt x="66" y="27"/>
                      <a:pt x="66" y="27"/>
                    </a:cubicBezTo>
                    <a:cubicBezTo>
                      <a:pt x="66" y="27"/>
                      <a:pt x="65" y="26"/>
                      <a:pt x="64" y="27"/>
                    </a:cubicBezTo>
                    <a:cubicBezTo>
                      <a:pt x="65" y="28"/>
                      <a:pt x="64" y="28"/>
                      <a:pt x="65" y="29"/>
                    </a:cubicBezTo>
                    <a:cubicBezTo>
                      <a:pt x="65" y="28"/>
                      <a:pt x="65" y="28"/>
                      <a:pt x="65" y="28"/>
                    </a:cubicBezTo>
                    <a:cubicBezTo>
                      <a:pt x="65" y="30"/>
                      <a:pt x="65" y="30"/>
                      <a:pt x="65" y="30"/>
                    </a:cubicBezTo>
                    <a:cubicBezTo>
                      <a:pt x="65" y="29"/>
                      <a:pt x="65" y="29"/>
                      <a:pt x="65" y="29"/>
                    </a:cubicBezTo>
                    <a:cubicBezTo>
                      <a:pt x="64" y="28"/>
                      <a:pt x="64" y="28"/>
                      <a:pt x="64" y="28"/>
                    </a:cubicBezTo>
                    <a:cubicBezTo>
                      <a:pt x="63" y="27"/>
                      <a:pt x="64" y="29"/>
                      <a:pt x="65" y="30"/>
                    </a:cubicBezTo>
                    <a:cubicBezTo>
                      <a:pt x="65" y="31"/>
                      <a:pt x="64" y="30"/>
                      <a:pt x="64" y="29"/>
                    </a:cubicBezTo>
                    <a:cubicBezTo>
                      <a:pt x="63" y="29"/>
                      <a:pt x="64" y="30"/>
                      <a:pt x="64" y="29"/>
                    </a:cubicBezTo>
                    <a:cubicBezTo>
                      <a:pt x="63" y="28"/>
                      <a:pt x="63" y="29"/>
                      <a:pt x="63" y="28"/>
                    </a:cubicBezTo>
                    <a:cubicBezTo>
                      <a:pt x="63" y="28"/>
                      <a:pt x="64" y="30"/>
                      <a:pt x="63" y="30"/>
                    </a:cubicBezTo>
                    <a:cubicBezTo>
                      <a:pt x="63" y="30"/>
                      <a:pt x="63" y="31"/>
                      <a:pt x="62" y="29"/>
                    </a:cubicBezTo>
                    <a:cubicBezTo>
                      <a:pt x="62" y="30"/>
                      <a:pt x="62" y="30"/>
                      <a:pt x="62" y="31"/>
                    </a:cubicBezTo>
                    <a:cubicBezTo>
                      <a:pt x="63" y="31"/>
                      <a:pt x="63" y="31"/>
                      <a:pt x="64" y="32"/>
                    </a:cubicBezTo>
                    <a:cubicBezTo>
                      <a:pt x="64" y="32"/>
                      <a:pt x="64" y="33"/>
                      <a:pt x="63" y="32"/>
                    </a:cubicBezTo>
                    <a:cubicBezTo>
                      <a:pt x="63" y="32"/>
                      <a:pt x="63" y="32"/>
                      <a:pt x="63" y="32"/>
                    </a:cubicBezTo>
                    <a:cubicBezTo>
                      <a:pt x="63" y="32"/>
                      <a:pt x="63" y="32"/>
                      <a:pt x="64" y="33"/>
                    </a:cubicBezTo>
                    <a:cubicBezTo>
                      <a:pt x="62" y="32"/>
                      <a:pt x="62" y="32"/>
                      <a:pt x="62" y="32"/>
                    </a:cubicBezTo>
                    <a:cubicBezTo>
                      <a:pt x="63" y="33"/>
                      <a:pt x="62" y="33"/>
                      <a:pt x="62" y="33"/>
                    </a:cubicBezTo>
                    <a:cubicBezTo>
                      <a:pt x="61" y="32"/>
                      <a:pt x="60" y="30"/>
                      <a:pt x="60" y="30"/>
                    </a:cubicBezTo>
                    <a:cubicBezTo>
                      <a:pt x="60" y="32"/>
                      <a:pt x="60" y="32"/>
                      <a:pt x="60" y="32"/>
                    </a:cubicBezTo>
                    <a:cubicBezTo>
                      <a:pt x="60" y="32"/>
                      <a:pt x="60" y="32"/>
                      <a:pt x="59" y="31"/>
                    </a:cubicBezTo>
                    <a:cubicBezTo>
                      <a:pt x="58" y="31"/>
                      <a:pt x="61" y="36"/>
                      <a:pt x="60" y="35"/>
                    </a:cubicBezTo>
                    <a:cubicBezTo>
                      <a:pt x="59" y="33"/>
                      <a:pt x="59" y="33"/>
                      <a:pt x="58" y="33"/>
                    </a:cubicBezTo>
                    <a:cubicBezTo>
                      <a:pt x="58" y="34"/>
                      <a:pt x="58" y="34"/>
                      <a:pt x="58" y="34"/>
                    </a:cubicBezTo>
                    <a:cubicBezTo>
                      <a:pt x="59" y="35"/>
                      <a:pt x="58" y="33"/>
                      <a:pt x="59" y="34"/>
                    </a:cubicBezTo>
                    <a:cubicBezTo>
                      <a:pt x="60" y="34"/>
                      <a:pt x="59" y="34"/>
                      <a:pt x="59" y="35"/>
                    </a:cubicBezTo>
                    <a:cubicBezTo>
                      <a:pt x="56" y="32"/>
                      <a:pt x="57" y="35"/>
                      <a:pt x="55" y="34"/>
                    </a:cubicBezTo>
                    <a:cubicBezTo>
                      <a:pt x="56" y="36"/>
                      <a:pt x="55" y="35"/>
                      <a:pt x="55" y="36"/>
                    </a:cubicBezTo>
                    <a:cubicBezTo>
                      <a:pt x="54" y="34"/>
                      <a:pt x="55" y="37"/>
                      <a:pt x="54" y="36"/>
                    </a:cubicBezTo>
                    <a:cubicBezTo>
                      <a:pt x="55" y="38"/>
                      <a:pt x="55" y="38"/>
                      <a:pt x="55" y="38"/>
                    </a:cubicBezTo>
                    <a:cubicBezTo>
                      <a:pt x="54" y="37"/>
                      <a:pt x="57" y="41"/>
                      <a:pt x="55" y="39"/>
                    </a:cubicBezTo>
                    <a:cubicBezTo>
                      <a:pt x="54" y="39"/>
                      <a:pt x="54" y="38"/>
                      <a:pt x="53" y="37"/>
                    </a:cubicBezTo>
                    <a:cubicBezTo>
                      <a:pt x="51" y="35"/>
                      <a:pt x="54" y="40"/>
                      <a:pt x="52" y="38"/>
                    </a:cubicBezTo>
                    <a:cubicBezTo>
                      <a:pt x="52" y="38"/>
                      <a:pt x="53" y="40"/>
                      <a:pt x="54" y="41"/>
                    </a:cubicBezTo>
                    <a:cubicBezTo>
                      <a:pt x="53" y="40"/>
                      <a:pt x="51" y="39"/>
                      <a:pt x="51" y="39"/>
                    </a:cubicBezTo>
                    <a:cubicBezTo>
                      <a:pt x="51" y="40"/>
                      <a:pt x="51" y="40"/>
                      <a:pt x="51" y="40"/>
                    </a:cubicBezTo>
                    <a:cubicBezTo>
                      <a:pt x="50" y="39"/>
                      <a:pt x="50" y="39"/>
                      <a:pt x="50" y="39"/>
                    </a:cubicBezTo>
                    <a:cubicBezTo>
                      <a:pt x="49" y="39"/>
                      <a:pt x="50" y="40"/>
                      <a:pt x="50" y="41"/>
                    </a:cubicBezTo>
                    <a:cubicBezTo>
                      <a:pt x="49" y="39"/>
                      <a:pt x="48" y="41"/>
                      <a:pt x="47" y="40"/>
                    </a:cubicBezTo>
                    <a:cubicBezTo>
                      <a:pt x="49" y="42"/>
                      <a:pt x="46" y="40"/>
                      <a:pt x="48" y="43"/>
                    </a:cubicBezTo>
                    <a:cubicBezTo>
                      <a:pt x="47" y="42"/>
                      <a:pt x="47" y="42"/>
                      <a:pt x="47" y="42"/>
                    </a:cubicBezTo>
                    <a:cubicBezTo>
                      <a:pt x="48" y="43"/>
                      <a:pt x="49" y="44"/>
                      <a:pt x="49" y="45"/>
                    </a:cubicBezTo>
                    <a:cubicBezTo>
                      <a:pt x="47" y="43"/>
                      <a:pt x="47" y="43"/>
                      <a:pt x="47" y="43"/>
                    </a:cubicBezTo>
                    <a:cubicBezTo>
                      <a:pt x="46" y="41"/>
                      <a:pt x="47" y="43"/>
                      <a:pt x="46" y="42"/>
                    </a:cubicBezTo>
                    <a:cubicBezTo>
                      <a:pt x="47" y="43"/>
                      <a:pt x="45" y="42"/>
                      <a:pt x="46" y="44"/>
                    </a:cubicBezTo>
                    <a:cubicBezTo>
                      <a:pt x="47" y="44"/>
                      <a:pt x="47" y="44"/>
                      <a:pt x="47" y="44"/>
                    </a:cubicBezTo>
                    <a:cubicBezTo>
                      <a:pt x="47" y="45"/>
                      <a:pt x="47" y="45"/>
                      <a:pt x="47" y="46"/>
                    </a:cubicBezTo>
                    <a:cubicBezTo>
                      <a:pt x="47" y="46"/>
                      <a:pt x="45" y="44"/>
                      <a:pt x="45" y="44"/>
                    </a:cubicBezTo>
                    <a:cubicBezTo>
                      <a:pt x="45" y="44"/>
                      <a:pt x="45" y="44"/>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4" y="45"/>
                      <a:pt x="44" y="45"/>
                    </a:cubicBezTo>
                    <a:cubicBezTo>
                      <a:pt x="44" y="45"/>
                      <a:pt x="44" y="45"/>
                      <a:pt x="44" y="45"/>
                    </a:cubicBezTo>
                    <a:cubicBezTo>
                      <a:pt x="44" y="45"/>
                      <a:pt x="44" y="45"/>
                      <a:pt x="44" y="45"/>
                    </a:cubicBezTo>
                    <a:cubicBezTo>
                      <a:pt x="43" y="44"/>
                      <a:pt x="43" y="44"/>
                      <a:pt x="43" y="44"/>
                    </a:cubicBezTo>
                    <a:cubicBezTo>
                      <a:pt x="43" y="44"/>
                      <a:pt x="43" y="45"/>
                      <a:pt x="44" y="46"/>
                    </a:cubicBezTo>
                    <a:cubicBezTo>
                      <a:pt x="42" y="46"/>
                      <a:pt x="42" y="48"/>
                      <a:pt x="42" y="49"/>
                    </a:cubicBezTo>
                    <a:cubicBezTo>
                      <a:pt x="42" y="49"/>
                      <a:pt x="41" y="48"/>
                      <a:pt x="42" y="48"/>
                    </a:cubicBezTo>
                    <a:cubicBezTo>
                      <a:pt x="42" y="49"/>
                      <a:pt x="42" y="50"/>
                      <a:pt x="42" y="49"/>
                    </a:cubicBezTo>
                    <a:cubicBezTo>
                      <a:pt x="42" y="50"/>
                      <a:pt x="41" y="48"/>
                      <a:pt x="40" y="49"/>
                    </a:cubicBezTo>
                    <a:cubicBezTo>
                      <a:pt x="40" y="48"/>
                      <a:pt x="41" y="50"/>
                      <a:pt x="41" y="50"/>
                    </a:cubicBezTo>
                    <a:cubicBezTo>
                      <a:pt x="39" y="48"/>
                      <a:pt x="41" y="52"/>
                      <a:pt x="39" y="51"/>
                    </a:cubicBezTo>
                    <a:cubicBezTo>
                      <a:pt x="40" y="52"/>
                      <a:pt x="39" y="51"/>
                      <a:pt x="39" y="50"/>
                    </a:cubicBezTo>
                    <a:cubicBezTo>
                      <a:pt x="39" y="51"/>
                      <a:pt x="38" y="52"/>
                      <a:pt x="39" y="54"/>
                    </a:cubicBezTo>
                    <a:cubicBezTo>
                      <a:pt x="38" y="53"/>
                      <a:pt x="38" y="53"/>
                      <a:pt x="38" y="53"/>
                    </a:cubicBezTo>
                    <a:cubicBezTo>
                      <a:pt x="38" y="53"/>
                      <a:pt x="38" y="53"/>
                      <a:pt x="38" y="54"/>
                    </a:cubicBezTo>
                    <a:cubicBezTo>
                      <a:pt x="39" y="55"/>
                      <a:pt x="40" y="56"/>
                      <a:pt x="39" y="56"/>
                    </a:cubicBezTo>
                    <a:cubicBezTo>
                      <a:pt x="39" y="56"/>
                      <a:pt x="39" y="56"/>
                      <a:pt x="39" y="56"/>
                    </a:cubicBezTo>
                    <a:cubicBezTo>
                      <a:pt x="39" y="56"/>
                      <a:pt x="39" y="57"/>
                      <a:pt x="39" y="57"/>
                    </a:cubicBezTo>
                    <a:cubicBezTo>
                      <a:pt x="38" y="57"/>
                      <a:pt x="39" y="57"/>
                      <a:pt x="38" y="56"/>
                    </a:cubicBezTo>
                    <a:cubicBezTo>
                      <a:pt x="36" y="54"/>
                      <a:pt x="36" y="56"/>
                      <a:pt x="36" y="56"/>
                    </a:cubicBezTo>
                    <a:cubicBezTo>
                      <a:pt x="37" y="57"/>
                      <a:pt x="37" y="57"/>
                      <a:pt x="37" y="57"/>
                    </a:cubicBezTo>
                    <a:cubicBezTo>
                      <a:pt x="37" y="58"/>
                      <a:pt x="36" y="56"/>
                      <a:pt x="36" y="56"/>
                    </a:cubicBezTo>
                    <a:cubicBezTo>
                      <a:pt x="38" y="61"/>
                      <a:pt x="38" y="61"/>
                      <a:pt x="38" y="61"/>
                    </a:cubicBezTo>
                    <a:cubicBezTo>
                      <a:pt x="38" y="60"/>
                      <a:pt x="37" y="59"/>
                      <a:pt x="36" y="58"/>
                    </a:cubicBezTo>
                    <a:cubicBezTo>
                      <a:pt x="36" y="59"/>
                      <a:pt x="37" y="61"/>
                      <a:pt x="38" y="63"/>
                    </a:cubicBezTo>
                    <a:cubicBezTo>
                      <a:pt x="38" y="63"/>
                      <a:pt x="38" y="64"/>
                      <a:pt x="38" y="64"/>
                    </a:cubicBezTo>
                    <a:cubicBezTo>
                      <a:pt x="37" y="63"/>
                      <a:pt x="38" y="64"/>
                      <a:pt x="37" y="63"/>
                    </a:cubicBezTo>
                    <a:cubicBezTo>
                      <a:pt x="36" y="63"/>
                      <a:pt x="36" y="63"/>
                      <a:pt x="36" y="63"/>
                    </a:cubicBezTo>
                    <a:cubicBezTo>
                      <a:pt x="36" y="62"/>
                      <a:pt x="34" y="61"/>
                      <a:pt x="34" y="60"/>
                    </a:cubicBezTo>
                    <a:cubicBezTo>
                      <a:pt x="34" y="61"/>
                      <a:pt x="33" y="61"/>
                      <a:pt x="32" y="61"/>
                    </a:cubicBezTo>
                    <a:cubicBezTo>
                      <a:pt x="34" y="63"/>
                      <a:pt x="32" y="63"/>
                      <a:pt x="34" y="65"/>
                    </a:cubicBezTo>
                    <a:cubicBezTo>
                      <a:pt x="34" y="65"/>
                      <a:pt x="32" y="63"/>
                      <a:pt x="32" y="63"/>
                    </a:cubicBezTo>
                    <a:cubicBezTo>
                      <a:pt x="32" y="64"/>
                      <a:pt x="31" y="64"/>
                      <a:pt x="31" y="65"/>
                    </a:cubicBezTo>
                    <a:cubicBezTo>
                      <a:pt x="30" y="65"/>
                      <a:pt x="30" y="65"/>
                      <a:pt x="30" y="65"/>
                    </a:cubicBezTo>
                    <a:cubicBezTo>
                      <a:pt x="30" y="66"/>
                      <a:pt x="29" y="66"/>
                      <a:pt x="30" y="68"/>
                    </a:cubicBezTo>
                    <a:cubicBezTo>
                      <a:pt x="30" y="67"/>
                      <a:pt x="30" y="67"/>
                      <a:pt x="30" y="67"/>
                    </a:cubicBezTo>
                    <a:cubicBezTo>
                      <a:pt x="28" y="67"/>
                      <a:pt x="32" y="69"/>
                      <a:pt x="30" y="69"/>
                    </a:cubicBezTo>
                    <a:cubicBezTo>
                      <a:pt x="29" y="68"/>
                      <a:pt x="29" y="68"/>
                      <a:pt x="29" y="68"/>
                    </a:cubicBezTo>
                    <a:cubicBezTo>
                      <a:pt x="30" y="69"/>
                      <a:pt x="28" y="68"/>
                      <a:pt x="29" y="70"/>
                    </a:cubicBezTo>
                    <a:cubicBezTo>
                      <a:pt x="28" y="68"/>
                      <a:pt x="28" y="68"/>
                      <a:pt x="28" y="68"/>
                    </a:cubicBezTo>
                    <a:cubicBezTo>
                      <a:pt x="28" y="69"/>
                      <a:pt x="28" y="69"/>
                      <a:pt x="28" y="71"/>
                    </a:cubicBezTo>
                    <a:cubicBezTo>
                      <a:pt x="27" y="69"/>
                      <a:pt x="27" y="69"/>
                      <a:pt x="27" y="69"/>
                    </a:cubicBezTo>
                    <a:cubicBezTo>
                      <a:pt x="26" y="69"/>
                      <a:pt x="28" y="71"/>
                      <a:pt x="27" y="71"/>
                    </a:cubicBezTo>
                    <a:cubicBezTo>
                      <a:pt x="27" y="71"/>
                      <a:pt x="26" y="71"/>
                      <a:pt x="26" y="70"/>
                    </a:cubicBezTo>
                    <a:cubicBezTo>
                      <a:pt x="27" y="71"/>
                      <a:pt x="26" y="72"/>
                      <a:pt x="27" y="72"/>
                    </a:cubicBezTo>
                    <a:cubicBezTo>
                      <a:pt x="25" y="71"/>
                      <a:pt x="25" y="71"/>
                      <a:pt x="25" y="71"/>
                    </a:cubicBezTo>
                    <a:cubicBezTo>
                      <a:pt x="23" y="73"/>
                      <a:pt x="21" y="75"/>
                      <a:pt x="21" y="78"/>
                    </a:cubicBezTo>
                    <a:cubicBezTo>
                      <a:pt x="19" y="77"/>
                      <a:pt x="20" y="77"/>
                      <a:pt x="19" y="76"/>
                    </a:cubicBezTo>
                    <a:cubicBezTo>
                      <a:pt x="20" y="77"/>
                      <a:pt x="19" y="77"/>
                      <a:pt x="19" y="78"/>
                    </a:cubicBezTo>
                    <a:cubicBezTo>
                      <a:pt x="19" y="77"/>
                      <a:pt x="19" y="77"/>
                      <a:pt x="19" y="77"/>
                    </a:cubicBezTo>
                    <a:cubicBezTo>
                      <a:pt x="19" y="78"/>
                      <a:pt x="18" y="77"/>
                      <a:pt x="18" y="78"/>
                    </a:cubicBezTo>
                    <a:cubicBezTo>
                      <a:pt x="18" y="78"/>
                      <a:pt x="18" y="78"/>
                      <a:pt x="18" y="78"/>
                    </a:cubicBezTo>
                    <a:cubicBezTo>
                      <a:pt x="19" y="80"/>
                      <a:pt x="16" y="77"/>
                      <a:pt x="18" y="79"/>
                    </a:cubicBezTo>
                    <a:cubicBezTo>
                      <a:pt x="16" y="78"/>
                      <a:pt x="16" y="78"/>
                      <a:pt x="16" y="78"/>
                    </a:cubicBezTo>
                    <a:cubicBezTo>
                      <a:pt x="18" y="80"/>
                      <a:pt x="15" y="78"/>
                      <a:pt x="17" y="80"/>
                    </a:cubicBezTo>
                    <a:cubicBezTo>
                      <a:pt x="16" y="80"/>
                      <a:pt x="16" y="80"/>
                      <a:pt x="16" y="80"/>
                    </a:cubicBezTo>
                    <a:cubicBezTo>
                      <a:pt x="15" y="79"/>
                      <a:pt x="18" y="82"/>
                      <a:pt x="16" y="81"/>
                    </a:cubicBezTo>
                    <a:cubicBezTo>
                      <a:pt x="16" y="82"/>
                      <a:pt x="16" y="83"/>
                      <a:pt x="17" y="84"/>
                    </a:cubicBezTo>
                    <a:cubicBezTo>
                      <a:pt x="15" y="82"/>
                      <a:pt x="15" y="82"/>
                      <a:pt x="15" y="82"/>
                    </a:cubicBezTo>
                    <a:cubicBezTo>
                      <a:pt x="15" y="85"/>
                      <a:pt x="13" y="86"/>
                      <a:pt x="14" y="89"/>
                    </a:cubicBezTo>
                    <a:cubicBezTo>
                      <a:pt x="13" y="88"/>
                      <a:pt x="13" y="88"/>
                      <a:pt x="13" y="88"/>
                    </a:cubicBezTo>
                    <a:cubicBezTo>
                      <a:pt x="14" y="90"/>
                      <a:pt x="10" y="89"/>
                      <a:pt x="13" y="92"/>
                    </a:cubicBezTo>
                    <a:cubicBezTo>
                      <a:pt x="14" y="93"/>
                      <a:pt x="14" y="93"/>
                      <a:pt x="14" y="93"/>
                    </a:cubicBezTo>
                    <a:cubicBezTo>
                      <a:pt x="12" y="92"/>
                      <a:pt x="12" y="92"/>
                      <a:pt x="12" y="92"/>
                    </a:cubicBezTo>
                    <a:cubicBezTo>
                      <a:pt x="13" y="93"/>
                      <a:pt x="11" y="93"/>
                      <a:pt x="13" y="94"/>
                    </a:cubicBezTo>
                    <a:cubicBezTo>
                      <a:pt x="12" y="94"/>
                      <a:pt x="12" y="93"/>
                      <a:pt x="12" y="93"/>
                    </a:cubicBezTo>
                    <a:cubicBezTo>
                      <a:pt x="11" y="93"/>
                      <a:pt x="13" y="95"/>
                      <a:pt x="12" y="95"/>
                    </a:cubicBezTo>
                    <a:cubicBezTo>
                      <a:pt x="11" y="95"/>
                      <a:pt x="11" y="95"/>
                      <a:pt x="11" y="95"/>
                    </a:cubicBezTo>
                    <a:cubicBezTo>
                      <a:pt x="8" y="95"/>
                      <a:pt x="4" y="96"/>
                      <a:pt x="6" y="100"/>
                    </a:cubicBezTo>
                    <a:cubicBezTo>
                      <a:pt x="6" y="101"/>
                      <a:pt x="4" y="99"/>
                      <a:pt x="4" y="99"/>
                    </a:cubicBezTo>
                    <a:cubicBezTo>
                      <a:pt x="6" y="103"/>
                      <a:pt x="0" y="102"/>
                      <a:pt x="3" y="107"/>
                    </a:cubicBezTo>
                    <a:cubicBezTo>
                      <a:pt x="4" y="109"/>
                      <a:pt x="9" y="112"/>
                      <a:pt x="9" y="1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4" name="Freeform 163"/>
              <p:cNvSpPr/>
              <p:nvPr/>
            </p:nvSpPr>
            <p:spPr bwMode="auto">
              <a:xfrm>
                <a:off x="4499" y="1925"/>
                <a:ext cx="3"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2"/>
                      <a:pt x="1" y="2"/>
                      <a:pt x="1" y="2"/>
                    </a:cubicBezTo>
                    <a:cubicBezTo>
                      <a:pt x="1" y="2"/>
                      <a:pt x="1"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5" name="Freeform 164"/>
              <p:cNvSpPr/>
              <p:nvPr/>
            </p:nvSpPr>
            <p:spPr bwMode="auto">
              <a:xfrm>
                <a:off x="3914" y="1322"/>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6" name="Freeform 165"/>
              <p:cNvSpPr/>
              <p:nvPr/>
            </p:nvSpPr>
            <p:spPr bwMode="auto">
              <a:xfrm>
                <a:off x="3122" y="2198"/>
                <a:ext cx="2" cy="4"/>
              </a:xfrm>
              <a:custGeom>
                <a:avLst/>
                <a:gdLst>
                  <a:gd name="T0" fmla="*/ 0 w 2"/>
                  <a:gd name="T1" fmla="*/ 0 h 4"/>
                  <a:gd name="T2" fmla="*/ 0 w 2"/>
                  <a:gd name="T3" fmla="*/ 0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0" y="0"/>
                    </a:lnTo>
                    <a:lnTo>
                      <a:pt x="2" y="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7" name="Freeform 166"/>
              <p:cNvSpPr/>
              <p:nvPr/>
            </p:nvSpPr>
            <p:spPr bwMode="auto">
              <a:xfrm>
                <a:off x="3126" y="2183"/>
                <a:ext cx="3"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0" y="0"/>
                      <a:pt x="1"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8" name="Freeform 167"/>
              <p:cNvSpPr/>
              <p:nvPr/>
            </p:nvSpPr>
            <p:spPr bwMode="auto">
              <a:xfrm>
                <a:off x="3540" y="1543"/>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0" y="0"/>
                      <a:pt x="1" y="0"/>
                    </a:cubicBezTo>
                    <a:cubicBezTo>
                      <a:pt x="0" y="0"/>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9" name="Freeform 168"/>
              <p:cNvSpPr/>
              <p:nvPr/>
            </p:nvSpPr>
            <p:spPr bwMode="auto">
              <a:xfrm>
                <a:off x="3156" y="22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0" name="Freeform 169"/>
              <p:cNvSpPr/>
              <p:nvPr/>
            </p:nvSpPr>
            <p:spPr bwMode="auto">
              <a:xfrm>
                <a:off x="3129" y="2183"/>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1" name="Freeform 170"/>
              <p:cNvSpPr/>
              <p:nvPr/>
            </p:nvSpPr>
            <p:spPr bwMode="auto">
              <a:xfrm>
                <a:off x="3129" y="21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2" name="Freeform 171"/>
              <p:cNvSpPr/>
              <p:nvPr/>
            </p:nvSpPr>
            <p:spPr bwMode="auto">
              <a:xfrm>
                <a:off x="3129" y="219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3" name="Freeform 172"/>
              <p:cNvSpPr/>
              <p:nvPr/>
            </p:nvSpPr>
            <p:spPr bwMode="auto">
              <a:xfrm>
                <a:off x="3205" y="2162"/>
                <a:ext cx="2" cy="9"/>
              </a:xfrm>
              <a:custGeom>
                <a:avLst/>
                <a:gdLst>
                  <a:gd name="T0" fmla="*/ 1 w 1"/>
                  <a:gd name="T1" fmla="*/ 2 h 4"/>
                  <a:gd name="T2" fmla="*/ 1 w 1"/>
                  <a:gd name="T3" fmla="*/ 0 h 4"/>
                  <a:gd name="T4" fmla="*/ 1 w 1"/>
                  <a:gd name="T5" fmla="*/ 4 h 4"/>
                  <a:gd name="T6" fmla="*/ 1 w 1"/>
                  <a:gd name="T7" fmla="*/ 4 h 4"/>
                  <a:gd name="T8" fmla="*/ 1 w 1"/>
                  <a:gd name="T9" fmla="*/ 3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1" y="1"/>
                      <a:pt x="0" y="3"/>
                      <a:pt x="1" y="4"/>
                    </a:cubicBezTo>
                    <a:cubicBezTo>
                      <a:pt x="1" y="4"/>
                      <a:pt x="1" y="4"/>
                      <a:pt x="1" y="4"/>
                    </a:cubicBezTo>
                    <a:cubicBezTo>
                      <a:pt x="1" y="4"/>
                      <a:pt x="1" y="3"/>
                      <a:pt x="1" y="3"/>
                    </a:cubicBezTo>
                    <a:cubicBezTo>
                      <a:pt x="1" y="3"/>
                      <a:pt x="1" y="1"/>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4" name="Freeform 173"/>
              <p:cNvSpPr/>
              <p:nvPr/>
            </p:nvSpPr>
            <p:spPr bwMode="auto">
              <a:xfrm>
                <a:off x="3207" y="2166"/>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5" name="Freeform 174"/>
              <p:cNvSpPr/>
              <p:nvPr/>
            </p:nvSpPr>
            <p:spPr bwMode="auto">
              <a:xfrm>
                <a:off x="3207" y="2169"/>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6" name="Freeform 175"/>
              <p:cNvSpPr/>
              <p:nvPr/>
            </p:nvSpPr>
            <p:spPr bwMode="auto">
              <a:xfrm>
                <a:off x="3194" y="2156"/>
                <a:ext cx="0" cy="6"/>
              </a:xfrm>
              <a:custGeom>
                <a:avLst/>
                <a:gdLst>
                  <a:gd name="T0" fmla="*/ 2 h 3"/>
                  <a:gd name="T1" fmla="*/ 2 h 3"/>
                  <a:gd name="T2" fmla="*/ 2 h 3"/>
                </a:gdLst>
                <a:ahLst/>
                <a:cxnLst>
                  <a:cxn ang="0">
                    <a:pos x="0" y="T0"/>
                  </a:cxn>
                  <a:cxn ang="0">
                    <a:pos x="0" y="T1"/>
                  </a:cxn>
                  <a:cxn ang="0">
                    <a:pos x="0" y="T2"/>
                  </a:cxn>
                </a:cxnLst>
                <a:rect l="0" t="0" r="r" b="b"/>
                <a:pathLst>
                  <a:path h="3">
                    <a:moveTo>
                      <a:pt x="0" y="2"/>
                    </a:moveTo>
                    <a:cubicBezTo>
                      <a:pt x="0" y="0"/>
                      <a:pt x="0" y="2"/>
                      <a:pt x="0" y="2"/>
                    </a:cubicBezTo>
                    <a:cubicBezTo>
                      <a:pt x="0" y="3"/>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7" name="Freeform 176"/>
              <p:cNvSpPr/>
              <p:nvPr/>
            </p:nvSpPr>
            <p:spPr bwMode="auto">
              <a:xfrm>
                <a:off x="3209" y="219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8" name="Freeform 177"/>
              <p:cNvSpPr/>
              <p:nvPr/>
            </p:nvSpPr>
            <p:spPr bwMode="auto">
              <a:xfrm>
                <a:off x="3472" y="207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9" name="Freeform 178"/>
              <p:cNvSpPr/>
              <p:nvPr/>
            </p:nvSpPr>
            <p:spPr bwMode="auto">
              <a:xfrm>
                <a:off x="3201" y="215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0" name="Freeform 179"/>
              <p:cNvSpPr/>
              <p:nvPr/>
            </p:nvSpPr>
            <p:spPr bwMode="auto">
              <a:xfrm>
                <a:off x="3211" y="2194"/>
                <a:ext cx="2" cy="4"/>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1" y="1"/>
                      <a:pt x="0" y="2"/>
                    </a:cubicBezTo>
                    <a:cubicBezTo>
                      <a:pt x="0" y="2"/>
                      <a:pt x="0" y="2"/>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1" name="Freeform 180"/>
              <p:cNvSpPr/>
              <p:nvPr/>
            </p:nvSpPr>
            <p:spPr bwMode="auto">
              <a:xfrm>
                <a:off x="3317" y="2561"/>
                <a:ext cx="0" cy="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2" name="Freeform 181"/>
              <p:cNvSpPr/>
              <p:nvPr/>
            </p:nvSpPr>
            <p:spPr bwMode="auto">
              <a:xfrm>
                <a:off x="3345" y="2535"/>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3" name="Freeform 182"/>
              <p:cNvSpPr/>
              <p:nvPr/>
            </p:nvSpPr>
            <p:spPr bwMode="auto">
              <a:xfrm>
                <a:off x="3211" y="2192"/>
                <a:ext cx="2" cy="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1" y="0"/>
                      <a:pt x="1" y="0"/>
                      <a:pt x="1" y="0"/>
                    </a:cubicBezTo>
                    <a:cubicBezTo>
                      <a:pt x="0" y="1"/>
                      <a:pt x="0" y="2"/>
                      <a:pt x="0"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4" name="Freeform 183"/>
              <p:cNvSpPr/>
              <p:nvPr/>
            </p:nvSpPr>
            <p:spPr bwMode="auto">
              <a:xfrm>
                <a:off x="3266" y="2548"/>
                <a:ext cx="3"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5" name="Freeform 184"/>
              <p:cNvSpPr/>
              <p:nvPr/>
            </p:nvSpPr>
            <p:spPr bwMode="auto">
              <a:xfrm>
                <a:off x="3271" y="2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6" name="Freeform 185"/>
              <p:cNvSpPr/>
              <p:nvPr/>
            </p:nvSpPr>
            <p:spPr bwMode="auto">
              <a:xfrm>
                <a:off x="3273" y="2557"/>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7" name="Freeform 186"/>
              <p:cNvSpPr/>
              <p:nvPr/>
            </p:nvSpPr>
            <p:spPr bwMode="auto">
              <a:xfrm>
                <a:off x="3271" y="2557"/>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8" name="Freeform 187"/>
              <p:cNvSpPr/>
              <p:nvPr/>
            </p:nvSpPr>
            <p:spPr bwMode="auto">
              <a:xfrm>
                <a:off x="4616" y="18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9" name="Freeform 188"/>
              <p:cNvSpPr/>
              <p:nvPr/>
            </p:nvSpPr>
            <p:spPr bwMode="auto">
              <a:xfrm>
                <a:off x="3175" y="2211"/>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0" name="Freeform 189"/>
              <p:cNvSpPr/>
              <p:nvPr/>
            </p:nvSpPr>
            <p:spPr bwMode="auto">
              <a:xfrm>
                <a:off x="3137" y="218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1" name="Freeform 190"/>
              <p:cNvSpPr/>
              <p:nvPr/>
            </p:nvSpPr>
            <p:spPr bwMode="auto">
              <a:xfrm>
                <a:off x="3203" y="2166"/>
                <a:ext cx="2" cy="5"/>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0" y="2"/>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2" name="Freeform 191"/>
              <p:cNvSpPr/>
              <p:nvPr/>
            </p:nvSpPr>
            <p:spPr bwMode="auto">
              <a:xfrm>
                <a:off x="4497" y="192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0"/>
                      <a:pt x="0"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3" name="Freeform 192"/>
              <p:cNvSpPr/>
              <p:nvPr/>
            </p:nvSpPr>
            <p:spPr bwMode="auto">
              <a:xfrm>
                <a:off x="3082" y="2156"/>
                <a:ext cx="131" cy="91"/>
              </a:xfrm>
              <a:custGeom>
                <a:avLst/>
                <a:gdLst>
                  <a:gd name="T0" fmla="*/ 46 w 62"/>
                  <a:gd name="T1" fmla="*/ 23 h 43"/>
                  <a:gd name="T2" fmla="*/ 51 w 62"/>
                  <a:gd name="T3" fmla="*/ 20 h 43"/>
                  <a:gd name="T4" fmla="*/ 54 w 62"/>
                  <a:gd name="T5" fmla="*/ 19 h 43"/>
                  <a:gd name="T6" fmla="*/ 58 w 62"/>
                  <a:gd name="T7" fmla="*/ 21 h 43"/>
                  <a:gd name="T8" fmla="*/ 60 w 62"/>
                  <a:gd name="T9" fmla="*/ 20 h 43"/>
                  <a:gd name="T10" fmla="*/ 61 w 62"/>
                  <a:gd name="T11" fmla="*/ 16 h 43"/>
                  <a:gd name="T12" fmla="*/ 62 w 62"/>
                  <a:gd name="T13" fmla="*/ 13 h 43"/>
                  <a:gd name="T14" fmla="*/ 62 w 62"/>
                  <a:gd name="T15" fmla="*/ 11 h 43"/>
                  <a:gd name="T16" fmla="*/ 58 w 62"/>
                  <a:gd name="T17" fmla="*/ 12 h 43"/>
                  <a:gd name="T18" fmla="*/ 56 w 62"/>
                  <a:gd name="T19" fmla="*/ 9 h 43"/>
                  <a:gd name="T20" fmla="*/ 57 w 62"/>
                  <a:gd name="T21" fmla="*/ 2 h 43"/>
                  <a:gd name="T22" fmla="*/ 56 w 62"/>
                  <a:gd name="T23" fmla="*/ 2 h 43"/>
                  <a:gd name="T24" fmla="*/ 55 w 62"/>
                  <a:gd name="T25" fmla="*/ 5 h 43"/>
                  <a:gd name="T26" fmla="*/ 54 w 62"/>
                  <a:gd name="T27" fmla="*/ 3 h 43"/>
                  <a:gd name="T28" fmla="*/ 53 w 62"/>
                  <a:gd name="T29" fmla="*/ 8 h 43"/>
                  <a:gd name="T30" fmla="*/ 51 w 62"/>
                  <a:gd name="T31" fmla="*/ 3 h 43"/>
                  <a:gd name="T32" fmla="*/ 51 w 62"/>
                  <a:gd name="T33" fmla="*/ 1 h 43"/>
                  <a:gd name="T34" fmla="*/ 50 w 62"/>
                  <a:gd name="T35" fmla="*/ 4 h 43"/>
                  <a:gd name="T36" fmla="*/ 49 w 62"/>
                  <a:gd name="T37" fmla="*/ 2 h 43"/>
                  <a:gd name="T38" fmla="*/ 48 w 62"/>
                  <a:gd name="T39" fmla="*/ 7 h 43"/>
                  <a:gd name="T40" fmla="*/ 47 w 62"/>
                  <a:gd name="T41" fmla="*/ 12 h 43"/>
                  <a:gd name="T42" fmla="*/ 46 w 62"/>
                  <a:gd name="T43" fmla="*/ 7 h 43"/>
                  <a:gd name="T44" fmla="*/ 43 w 62"/>
                  <a:gd name="T45" fmla="*/ 7 h 43"/>
                  <a:gd name="T46" fmla="*/ 42 w 62"/>
                  <a:gd name="T47" fmla="*/ 7 h 43"/>
                  <a:gd name="T48" fmla="*/ 40 w 62"/>
                  <a:gd name="T49" fmla="*/ 8 h 43"/>
                  <a:gd name="T50" fmla="*/ 37 w 62"/>
                  <a:gd name="T51" fmla="*/ 9 h 43"/>
                  <a:gd name="T52" fmla="*/ 36 w 62"/>
                  <a:gd name="T53" fmla="*/ 10 h 43"/>
                  <a:gd name="T54" fmla="*/ 36 w 62"/>
                  <a:gd name="T55" fmla="*/ 10 h 43"/>
                  <a:gd name="T56" fmla="*/ 35 w 62"/>
                  <a:gd name="T57" fmla="*/ 12 h 43"/>
                  <a:gd name="T58" fmla="*/ 34 w 62"/>
                  <a:gd name="T59" fmla="*/ 10 h 43"/>
                  <a:gd name="T60" fmla="*/ 33 w 62"/>
                  <a:gd name="T61" fmla="*/ 12 h 43"/>
                  <a:gd name="T62" fmla="*/ 30 w 62"/>
                  <a:gd name="T63" fmla="*/ 11 h 43"/>
                  <a:gd name="T64" fmla="*/ 28 w 62"/>
                  <a:gd name="T65" fmla="*/ 12 h 43"/>
                  <a:gd name="T66" fmla="*/ 26 w 62"/>
                  <a:gd name="T67" fmla="*/ 12 h 43"/>
                  <a:gd name="T68" fmla="*/ 26 w 62"/>
                  <a:gd name="T69" fmla="*/ 14 h 43"/>
                  <a:gd name="T70" fmla="*/ 25 w 62"/>
                  <a:gd name="T71" fmla="*/ 13 h 43"/>
                  <a:gd name="T72" fmla="*/ 24 w 62"/>
                  <a:gd name="T73" fmla="*/ 15 h 43"/>
                  <a:gd name="T74" fmla="*/ 22 w 62"/>
                  <a:gd name="T75" fmla="*/ 16 h 43"/>
                  <a:gd name="T76" fmla="*/ 21 w 62"/>
                  <a:gd name="T77" fmla="*/ 17 h 43"/>
                  <a:gd name="T78" fmla="*/ 22 w 62"/>
                  <a:gd name="T79" fmla="*/ 25 h 43"/>
                  <a:gd name="T80" fmla="*/ 19 w 62"/>
                  <a:gd name="T81" fmla="*/ 21 h 43"/>
                  <a:gd name="T82" fmla="*/ 17 w 62"/>
                  <a:gd name="T83" fmla="*/ 23 h 43"/>
                  <a:gd name="T84" fmla="*/ 16 w 62"/>
                  <a:gd name="T85" fmla="*/ 23 h 43"/>
                  <a:gd name="T86" fmla="*/ 11 w 62"/>
                  <a:gd name="T87" fmla="*/ 24 h 43"/>
                  <a:gd name="T88" fmla="*/ 10 w 62"/>
                  <a:gd name="T89" fmla="*/ 24 h 43"/>
                  <a:gd name="T90" fmla="*/ 8 w 62"/>
                  <a:gd name="T91" fmla="*/ 31 h 43"/>
                  <a:gd name="T92" fmla="*/ 7 w 62"/>
                  <a:gd name="T93" fmla="*/ 32 h 43"/>
                  <a:gd name="T94" fmla="*/ 12 w 62"/>
                  <a:gd name="T95" fmla="*/ 41 h 43"/>
                  <a:gd name="T96" fmla="*/ 18 w 62"/>
                  <a:gd name="T97" fmla="*/ 38 h 43"/>
                  <a:gd name="T98" fmla="*/ 28 w 62"/>
                  <a:gd name="T99" fmla="*/ 27 h 43"/>
                  <a:gd name="T100" fmla="*/ 31 w 62"/>
                  <a:gd name="T101" fmla="*/ 31 h 43"/>
                  <a:gd name="T102" fmla="*/ 36 w 62"/>
                  <a:gd name="T103" fmla="*/ 29 h 43"/>
                  <a:gd name="T104" fmla="*/ 41 w 62"/>
                  <a:gd name="T10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43">
                    <a:moveTo>
                      <a:pt x="44" y="25"/>
                    </a:moveTo>
                    <a:cubicBezTo>
                      <a:pt x="44" y="25"/>
                      <a:pt x="44" y="26"/>
                      <a:pt x="44" y="26"/>
                    </a:cubicBezTo>
                    <a:cubicBezTo>
                      <a:pt x="44" y="26"/>
                      <a:pt x="44" y="26"/>
                      <a:pt x="45" y="27"/>
                    </a:cubicBezTo>
                    <a:cubicBezTo>
                      <a:pt x="45" y="26"/>
                      <a:pt x="45" y="25"/>
                      <a:pt x="45" y="25"/>
                    </a:cubicBezTo>
                    <a:cubicBezTo>
                      <a:pt x="46" y="27"/>
                      <a:pt x="46" y="25"/>
                      <a:pt x="46" y="26"/>
                    </a:cubicBezTo>
                    <a:cubicBezTo>
                      <a:pt x="46" y="24"/>
                      <a:pt x="46" y="22"/>
                      <a:pt x="46" y="23"/>
                    </a:cubicBezTo>
                    <a:cubicBezTo>
                      <a:pt x="46" y="26"/>
                      <a:pt x="46" y="26"/>
                      <a:pt x="46" y="26"/>
                    </a:cubicBezTo>
                    <a:cubicBezTo>
                      <a:pt x="47" y="24"/>
                      <a:pt x="48" y="27"/>
                      <a:pt x="48" y="23"/>
                    </a:cubicBezTo>
                    <a:cubicBezTo>
                      <a:pt x="48" y="25"/>
                      <a:pt x="48" y="25"/>
                      <a:pt x="48" y="25"/>
                    </a:cubicBezTo>
                    <a:cubicBezTo>
                      <a:pt x="49" y="23"/>
                      <a:pt x="50" y="25"/>
                      <a:pt x="50" y="22"/>
                    </a:cubicBezTo>
                    <a:cubicBezTo>
                      <a:pt x="50" y="23"/>
                      <a:pt x="51" y="23"/>
                      <a:pt x="51" y="23"/>
                    </a:cubicBezTo>
                    <a:cubicBezTo>
                      <a:pt x="51" y="22"/>
                      <a:pt x="51" y="22"/>
                      <a:pt x="51" y="20"/>
                    </a:cubicBezTo>
                    <a:cubicBezTo>
                      <a:pt x="51" y="20"/>
                      <a:pt x="52" y="21"/>
                      <a:pt x="52" y="21"/>
                    </a:cubicBezTo>
                    <a:cubicBezTo>
                      <a:pt x="52" y="22"/>
                      <a:pt x="52" y="24"/>
                      <a:pt x="52" y="22"/>
                    </a:cubicBezTo>
                    <a:cubicBezTo>
                      <a:pt x="52" y="23"/>
                      <a:pt x="52" y="23"/>
                      <a:pt x="52" y="23"/>
                    </a:cubicBezTo>
                    <a:cubicBezTo>
                      <a:pt x="53" y="22"/>
                      <a:pt x="53" y="20"/>
                      <a:pt x="53" y="21"/>
                    </a:cubicBezTo>
                    <a:cubicBezTo>
                      <a:pt x="54" y="20"/>
                      <a:pt x="54" y="20"/>
                      <a:pt x="54" y="18"/>
                    </a:cubicBezTo>
                    <a:cubicBezTo>
                      <a:pt x="54" y="18"/>
                      <a:pt x="54" y="20"/>
                      <a:pt x="54" y="19"/>
                    </a:cubicBezTo>
                    <a:cubicBezTo>
                      <a:pt x="54" y="21"/>
                      <a:pt x="54" y="21"/>
                      <a:pt x="54" y="21"/>
                    </a:cubicBezTo>
                    <a:cubicBezTo>
                      <a:pt x="54" y="21"/>
                      <a:pt x="55" y="20"/>
                      <a:pt x="56" y="19"/>
                    </a:cubicBezTo>
                    <a:cubicBezTo>
                      <a:pt x="56" y="22"/>
                      <a:pt x="56" y="19"/>
                      <a:pt x="57" y="21"/>
                    </a:cubicBezTo>
                    <a:cubicBezTo>
                      <a:pt x="57" y="19"/>
                      <a:pt x="57" y="21"/>
                      <a:pt x="58" y="18"/>
                    </a:cubicBezTo>
                    <a:cubicBezTo>
                      <a:pt x="57" y="20"/>
                      <a:pt x="57" y="20"/>
                      <a:pt x="57" y="20"/>
                    </a:cubicBezTo>
                    <a:cubicBezTo>
                      <a:pt x="58" y="20"/>
                      <a:pt x="58" y="20"/>
                      <a:pt x="58" y="21"/>
                    </a:cubicBezTo>
                    <a:cubicBezTo>
                      <a:pt x="58" y="21"/>
                      <a:pt x="59" y="19"/>
                      <a:pt x="59" y="18"/>
                    </a:cubicBezTo>
                    <a:cubicBezTo>
                      <a:pt x="59" y="20"/>
                      <a:pt x="59" y="20"/>
                      <a:pt x="59" y="20"/>
                    </a:cubicBezTo>
                    <a:cubicBezTo>
                      <a:pt x="59" y="19"/>
                      <a:pt x="60" y="17"/>
                      <a:pt x="60" y="15"/>
                    </a:cubicBezTo>
                    <a:cubicBezTo>
                      <a:pt x="60" y="16"/>
                      <a:pt x="60" y="15"/>
                      <a:pt x="60" y="16"/>
                    </a:cubicBezTo>
                    <a:cubicBezTo>
                      <a:pt x="60" y="17"/>
                      <a:pt x="59" y="19"/>
                      <a:pt x="59" y="20"/>
                    </a:cubicBezTo>
                    <a:cubicBezTo>
                      <a:pt x="59" y="21"/>
                      <a:pt x="60" y="18"/>
                      <a:pt x="60" y="20"/>
                    </a:cubicBezTo>
                    <a:cubicBezTo>
                      <a:pt x="60" y="20"/>
                      <a:pt x="60" y="20"/>
                      <a:pt x="60" y="18"/>
                    </a:cubicBezTo>
                    <a:cubicBezTo>
                      <a:pt x="60" y="20"/>
                      <a:pt x="60" y="20"/>
                      <a:pt x="60" y="20"/>
                    </a:cubicBezTo>
                    <a:cubicBezTo>
                      <a:pt x="60" y="20"/>
                      <a:pt x="60" y="20"/>
                      <a:pt x="60" y="19"/>
                    </a:cubicBezTo>
                    <a:cubicBezTo>
                      <a:pt x="60" y="19"/>
                      <a:pt x="60" y="19"/>
                      <a:pt x="60" y="19"/>
                    </a:cubicBezTo>
                    <a:cubicBezTo>
                      <a:pt x="61" y="17"/>
                      <a:pt x="61" y="17"/>
                      <a:pt x="62" y="15"/>
                    </a:cubicBezTo>
                    <a:cubicBezTo>
                      <a:pt x="61" y="16"/>
                      <a:pt x="61" y="16"/>
                      <a:pt x="61" y="16"/>
                    </a:cubicBezTo>
                    <a:cubicBezTo>
                      <a:pt x="62" y="15"/>
                      <a:pt x="62" y="14"/>
                      <a:pt x="62" y="16"/>
                    </a:cubicBezTo>
                    <a:cubicBezTo>
                      <a:pt x="61" y="17"/>
                      <a:pt x="61" y="18"/>
                      <a:pt x="61" y="19"/>
                    </a:cubicBezTo>
                    <a:cubicBezTo>
                      <a:pt x="62" y="15"/>
                      <a:pt x="62" y="15"/>
                      <a:pt x="62" y="15"/>
                    </a:cubicBezTo>
                    <a:cubicBezTo>
                      <a:pt x="62" y="16"/>
                      <a:pt x="62" y="16"/>
                      <a:pt x="62" y="14"/>
                    </a:cubicBezTo>
                    <a:cubicBezTo>
                      <a:pt x="62" y="15"/>
                      <a:pt x="62" y="15"/>
                      <a:pt x="62" y="15"/>
                    </a:cubicBezTo>
                    <a:cubicBezTo>
                      <a:pt x="62" y="13"/>
                      <a:pt x="62" y="13"/>
                      <a:pt x="62" y="13"/>
                    </a:cubicBezTo>
                    <a:cubicBezTo>
                      <a:pt x="62" y="14"/>
                      <a:pt x="62" y="12"/>
                      <a:pt x="61" y="14"/>
                    </a:cubicBezTo>
                    <a:cubicBezTo>
                      <a:pt x="61" y="15"/>
                      <a:pt x="61" y="15"/>
                      <a:pt x="61" y="15"/>
                    </a:cubicBezTo>
                    <a:cubicBezTo>
                      <a:pt x="61" y="15"/>
                      <a:pt x="60" y="17"/>
                      <a:pt x="61" y="15"/>
                    </a:cubicBezTo>
                    <a:cubicBezTo>
                      <a:pt x="61" y="13"/>
                      <a:pt x="61" y="13"/>
                      <a:pt x="61" y="13"/>
                    </a:cubicBezTo>
                    <a:cubicBezTo>
                      <a:pt x="61" y="13"/>
                      <a:pt x="61" y="14"/>
                      <a:pt x="61" y="14"/>
                    </a:cubicBezTo>
                    <a:cubicBezTo>
                      <a:pt x="62" y="11"/>
                      <a:pt x="62" y="11"/>
                      <a:pt x="62" y="11"/>
                    </a:cubicBezTo>
                    <a:cubicBezTo>
                      <a:pt x="61" y="15"/>
                      <a:pt x="61" y="12"/>
                      <a:pt x="60" y="13"/>
                    </a:cubicBezTo>
                    <a:cubicBezTo>
                      <a:pt x="61" y="12"/>
                      <a:pt x="61" y="12"/>
                      <a:pt x="61" y="12"/>
                    </a:cubicBezTo>
                    <a:cubicBezTo>
                      <a:pt x="61" y="11"/>
                      <a:pt x="60" y="14"/>
                      <a:pt x="60" y="14"/>
                    </a:cubicBezTo>
                    <a:cubicBezTo>
                      <a:pt x="60" y="13"/>
                      <a:pt x="61" y="11"/>
                      <a:pt x="61" y="10"/>
                    </a:cubicBezTo>
                    <a:cubicBezTo>
                      <a:pt x="60" y="10"/>
                      <a:pt x="59" y="12"/>
                      <a:pt x="59" y="10"/>
                    </a:cubicBezTo>
                    <a:cubicBezTo>
                      <a:pt x="59" y="10"/>
                      <a:pt x="59" y="11"/>
                      <a:pt x="58" y="12"/>
                    </a:cubicBezTo>
                    <a:cubicBezTo>
                      <a:pt x="58" y="12"/>
                      <a:pt x="59" y="9"/>
                      <a:pt x="58" y="11"/>
                    </a:cubicBezTo>
                    <a:cubicBezTo>
                      <a:pt x="58" y="10"/>
                      <a:pt x="58" y="9"/>
                      <a:pt x="59" y="8"/>
                    </a:cubicBezTo>
                    <a:cubicBezTo>
                      <a:pt x="58" y="9"/>
                      <a:pt x="58" y="8"/>
                      <a:pt x="58" y="10"/>
                    </a:cubicBezTo>
                    <a:cubicBezTo>
                      <a:pt x="58" y="9"/>
                      <a:pt x="57" y="9"/>
                      <a:pt x="57" y="9"/>
                    </a:cubicBezTo>
                    <a:cubicBezTo>
                      <a:pt x="57" y="9"/>
                      <a:pt x="57" y="8"/>
                      <a:pt x="57" y="7"/>
                    </a:cubicBezTo>
                    <a:cubicBezTo>
                      <a:pt x="57" y="8"/>
                      <a:pt x="56" y="9"/>
                      <a:pt x="56" y="9"/>
                    </a:cubicBezTo>
                    <a:cubicBezTo>
                      <a:pt x="56" y="11"/>
                      <a:pt x="56" y="11"/>
                      <a:pt x="56" y="12"/>
                    </a:cubicBezTo>
                    <a:cubicBezTo>
                      <a:pt x="56" y="13"/>
                      <a:pt x="56" y="13"/>
                      <a:pt x="56" y="13"/>
                    </a:cubicBezTo>
                    <a:cubicBezTo>
                      <a:pt x="56" y="11"/>
                      <a:pt x="56" y="9"/>
                      <a:pt x="56" y="9"/>
                    </a:cubicBezTo>
                    <a:cubicBezTo>
                      <a:pt x="56" y="6"/>
                      <a:pt x="56" y="9"/>
                      <a:pt x="56" y="6"/>
                    </a:cubicBezTo>
                    <a:cubicBezTo>
                      <a:pt x="56" y="4"/>
                      <a:pt x="57" y="4"/>
                      <a:pt x="57" y="5"/>
                    </a:cubicBezTo>
                    <a:cubicBezTo>
                      <a:pt x="58" y="3"/>
                      <a:pt x="57" y="5"/>
                      <a:pt x="57" y="2"/>
                    </a:cubicBezTo>
                    <a:cubicBezTo>
                      <a:pt x="57" y="3"/>
                      <a:pt x="57" y="4"/>
                      <a:pt x="56" y="4"/>
                    </a:cubicBezTo>
                    <a:cubicBezTo>
                      <a:pt x="56" y="5"/>
                      <a:pt x="56" y="6"/>
                      <a:pt x="56" y="7"/>
                    </a:cubicBezTo>
                    <a:cubicBezTo>
                      <a:pt x="56" y="9"/>
                      <a:pt x="56" y="5"/>
                      <a:pt x="56" y="5"/>
                    </a:cubicBezTo>
                    <a:cubicBezTo>
                      <a:pt x="56" y="4"/>
                      <a:pt x="56" y="4"/>
                      <a:pt x="56" y="4"/>
                    </a:cubicBezTo>
                    <a:cubicBezTo>
                      <a:pt x="56" y="3"/>
                      <a:pt x="55" y="5"/>
                      <a:pt x="55" y="5"/>
                    </a:cubicBezTo>
                    <a:cubicBezTo>
                      <a:pt x="55" y="1"/>
                      <a:pt x="56" y="4"/>
                      <a:pt x="56" y="2"/>
                    </a:cubicBezTo>
                    <a:cubicBezTo>
                      <a:pt x="56" y="0"/>
                      <a:pt x="56" y="0"/>
                      <a:pt x="56" y="0"/>
                    </a:cubicBezTo>
                    <a:cubicBezTo>
                      <a:pt x="55" y="0"/>
                      <a:pt x="56" y="3"/>
                      <a:pt x="55" y="2"/>
                    </a:cubicBezTo>
                    <a:cubicBezTo>
                      <a:pt x="55" y="1"/>
                      <a:pt x="55" y="1"/>
                      <a:pt x="55" y="1"/>
                    </a:cubicBezTo>
                    <a:cubicBezTo>
                      <a:pt x="55" y="1"/>
                      <a:pt x="55" y="1"/>
                      <a:pt x="55" y="1"/>
                    </a:cubicBezTo>
                    <a:cubicBezTo>
                      <a:pt x="55" y="3"/>
                      <a:pt x="55" y="4"/>
                      <a:pt x="55" y="4"/>
                    </a:cubicBezTo>
                    <a:cubicBezTo>
                      <a:pt x="55" y="7"/>
                      <a:pt x="55" y="5"/>
                      <a:pt x="55" y="5"/>
                    </a:cubicBezTo>
                    <a:cubicBezTo>
                      <a:pt x="54" y="7"/>
                      <a:pt x="55" y="5"/>
                      <a:pt x="55" y="7"/>
                    </a:cubicBezTo>
                    <a:cubicBezTo>
                      <a:pt x="55" y="8"/>
                      <a:pt x="54" y="9"/>
                      <a:pt x="54" y="9"/>
                    </a:cubicBezTo>
                    <a:cubicBezTo>
                      <a:pt x="54" y="9"/>
                      <a:pt x="54" y="7"/>
                      <a:pt x="54" y="6"/>
                    </a:cubicBezTo>
                    <a:cubicBezTo>
                      <a:pt x="54" y="5"/>
                      <a:pt x="54" y="5"/>
                      <a:pt x="54" y="6"/>
                    </a:cubicBezTo>
                    <a:cubicBezTo>
                      <a:pt x="55" y="4"/>
                      <a:pt x="54" y="3"/>
                      <a:pt x="55" y="1"/>
                    </a:cubicBezTo>
                    <a:cubicBezTo>
                      <a:pt x="54" y="0"/>
                      <a:pt x="54" y="2"/>
                      <a:pt x="54" y="3"/>
                    </a:cubicBezTo>
                    <a:cubicBezTo>
                      <a:pt x="54" y="3"/>
                      <a:pt x="54" y="5"/>
                      <a:pt x="54" y="5"/>
                    </a:cubicBezTo>
                    <a:cubicBezTo>
                      <a:pt x="54" y="10"/>
                      <a:pt x="54" y="2"/>
                      <a:pt x="53" y="3"/>
                    </a:cubicBezTo>
                    <a:cubicBezTo>
                      <a:pt x="53" y="6"/>
                      <a:pt x="53" y="7"/>
                      <a:pt x="53" y="10"/>
                    </a:cubicBezTo>
                    <a:cubicBezTo>
                      <a:pt x="53" y="11"/>
                      <a:pt x="53" y="12"/>
                      <a:pt x="53" y="11"/>
                    </a:cubicBezTo>
                    <a:cubicBezTo>
                      <a:pt x="53" y="9"/>
                      <a:pt x="53" y="10"/>
                      <a:pt x="53" y="8"/>
                    </a:cubicBezTo>
                    <a:cubicBezTo>
                      <a:pt x="53" y="8"/>
                      <a:pt x="53" y="8"/>
                      <a:pt x="53" y="8"/>
                    </a:cubicBezTo>
                    <a:cubicBezTo>
                      <a:pt x="53" y="5"/>
                      <a:pt x="53" y="5"/>
                      <a:pt x="53" y="5"/>
                    </a:cubicBezTo>
                    <a:cubicBezTo>
                      <a:pt x="53" y="4"/>
                      <a:pt x="52" y="2"/>
                      <a:pt x="52" y="1"/>
                    </a:cubicBezTo>
                    <a:cubicBezTo>
                      <a:pt x="52" y="2"/>
                      <a:pt x="52" y="3"/>
                      <a:pt x="52" y="4"/>
                    </a:cubicBezTo>
                    <a:cubicBezTo>
                      <a:pt x="52" y="3"/>
                      <a:pt x="52" y="2"/>
                      <a:pt x="52" y="2"/>
                    </a:cubicBezTo>
                    <a:cubicBezTo>
                      <a:pt x="52" y="3"/>
                      <a:pt x="52" y="5"/>
                      <a:pt x="52" y="5"/>
                    </a:cubicBezTo>
                    <a:cubicBezTo>
                      <a:pt x="52" y="5"/>
                      <a:pt x="51" y="3"/>
                      <a:pt x="51" y="3"/>
                    </a:cubicBezTo>
                    <a:cubicBezTo>
                      <a:pt x="52" y="1"/>
                      <a:pt x="52" y="1"/>
                      <a:pt x="52" y="1"/>
                    </a:cubicBezTo>
                    <a:cubicBezTo>
                      <a:pt x="52" y="3"/>
                      <a:pt x="52" y="0"/>
                      <a:pt x="51" y="1"/>
                    </a:cubicBezTo>
                    <a:cubicBezTo>
                      <a:pt x="51" y="2"/>
                      <a:pt x="51" y="4"/>
                      <a:pt x="51" y="5"/>
                    </a:cubicBezTo>
                    <a:cubicBezTo>
                      <a:pt x="51" y="6"/>
                      <a:pt x="51" y="4"/>
                      <a:pt x="51" y="5"/>
                    </a:cubicBezTo>
                    <a:cubicBezTo>
                      <a:pt x="51" y="3"/>
                      <a:pt x="51" y="3"/>
                      <a:pt x="51" y="3"/>
                    </a:cubicBezTo>
                    <a:cubicBezTo>
                      <a:pt x="51" y="4"/>
                      <a:pt x="51" y="0"/>
                      <a:pt x="51" y="1"/>
                    </a:cubicBezTo>
                    <a:cubicBezTo>
                      <a:pt x="51" y="3"/>
                      <a:pt x="51" y="3"/>
                      <a:pt x="51" y="3"/>
                    </a:cubicBezTo>
                    <a:cubicBezTo>
                      <a:pt x="51" y="2"/>
                      <a:pt x="51" y="2"/>
                      <a:pt x="51" y="1"/>
                    </a:cubicBezTo>
                    <a:cubicBezTo>
                      <a:pt x="51" y="2"/>
                      <a:pt x="50" y="2"/>
                      <a:pt x="50" y="2"/>
                    </a:cubicBezTo>
                    <a:cubicBezTo>
                      <a:pt x="50" y="1"/>
                      <a:pt x="50" y="1"/>
                      <a:pt x="50" y="1"/>
                    </a:cubicBezTo>
                    <a:cubicBezTo>
                      <a:pt x="50" y="2"/>
                      <a:pt x="50" y="4"/>
                      <a:pt x="50" y="2"/>
                    </a:cubicBezTo>
                    <a:cubicBezTo>
                      <a:pt x="50" y="5"/>
                      <a:pt x="50" y="2"/>
                      <a:pt x="50" y="4"/>
                    </a:cubicBezTo>
                    <a:cubicBezTo>
                      <a:pt x="51" y="5"/>
                      <a:pt x="50" y="5"/>
                      <a:pt x="50" y="6"/>
                    </a:cubicBezTo>
                    <a:cubicBezTo>
                      <a:pt x="50" y="3"/>
                      <a:pt x="50" y="5"/>
                      <a:pt x="50" y="5"/>
                    </a:cubicBezTo>
                    <a:cubicBezTo>
                      <a:pt x="50" y="4"/>
                      <a:pt x="49" y="4"/>
                      <a:pt x="49" y="3"/>
                    </a:cubicBezTo>
                    <a:cubicBezTo>
                      <a:pt x="49" y="5"/>
                      <a:pt x="49" y="5"/>
                      <a:pt x="49" y="5"/>
                    </a:cubicBezTo>
                    <a:cubicBezTo>
                      <a:pt x="49" y="2"/>
                      <a:pt x="49" y="6"/>
                      <a:pt x="49" y="5"/>
                    </a:cubicBezTo>
                    <a:cubicBezTo>
                      <a:pt x="49" y="4"/>
                      <a:pt x="49" y="2"/>
                      <a:pt x="49" y="2"/>
                    </a:cubicBezTo>
                    <a:cubicBezTo>
                      <a:pt x="49" y="4"/>
                      <a:pt x="49" y="5"/>
                      <a:pt x="49" y="7"/>
                    </a:cubicBezTo>
                    <a:cubicBezTo>
                      <a:pt x="48" y="6"/>
                      <a:pt x="49" y="4"/>
                      <a:pt x="48" y="2"/>
                    </a:cubicBezTo>
                    <a:cubicBezTo>
                      <a:pt x="48" y="4"/>
                      <a:pt x="48" y="0"/>
                      <a:pt x="48" y="3"/>
                    </a:cubicBezTo>
                    <a:cubicBezTo>
                      <a:pt x="48" y="6"/>
                      <a:pt x="48" y="6"/>
                      <a:pt x="48" y="6"/>
                    </a:cubicBezTo>
                    <a:cubicBezTo>
                      <a:pt x="48" y="6"/>
                      <a:pt x="48" y="5"/>
                      <a:pt x="48" y="4"/>
                    </a:cubicBezTo>
                    <a:cubicBezTo>
                      <a:pt x="48" y="4"/>
                      <a:pt x="48" y="6"/>
                      <a:pt x="48" y="7"/>
                    </a:cubicBezTo>
                    <a:cubicBezTo>
                      <a:pt x="48" y="6"/>
                      <a:pt x="48" y="9"/>
                      <a:pt x="47" y="7"/>
                    </a:cubicBezTo>
                    <a:cubicBezTo>
                      <a:pt x="47" y="6"/>
                      <a:pt x="48" y="7"/>
                      <a:pt x="48" y="5"/>
                    </a:cubicBezTo>
                    <a:cubicBezTo>
                      <a:pt x="47" y="5"/>
                      <a:pt x="48" y="9"/>
                      <a:pt x="47" y="10"/>
                    </a:cubicBezTo>
                    <a:cubicBezTo>
                      <a:pt x="48" y="11"/>
                      <a:pt x="48" y="14"/>
                      <a:pt x="48" y="15"/>
                    </a:cubicBezTo>
                    <a:cubicBezTo>
                      <a:pt x="47" y="14"/>
                      <a:pt x="48" y="14"/>
                      <a:pt x="47" y="12"/>
                    </a:cubicBezTo>
                    <a:cubicBezTo>
                      <a:pt x="47" y="12"/>
                      <a:pt x="47" y="12"/>
                      <a:pt x="47" y="12"/>
                    </a:cubicBezTo>
                    <a:cubicBezTo>
                      <a:pt x="47" y="9"/>
                      <a:pt x="47" y="7"/>
                      <a:pt x="47" y="5"/>
                    </a:cubicBezTo>
                    <a:cubicBezTo>
                      <a:pt x="47" y="6"/>
                      <a:pt x="47" y="6"/>
                      <a:pt x="47" y="6"/>
                    </a:cubicBezTo>
                    <a:cubicBezTo>
                      <a:pt x="47" y="3"/>
                      <a:pt x="47" y="3"/>
                      <a:pt x="47" y="3"/>
                    </a:cubicBezTo>
                    <a:cubicBezTo>
                      <a:pt x="47" y="5"/>
                      <a:pt x="46" y="3"/>
                      <a:pt x="46" y="4"/>
                    </a:cubicBezTo>
                    <a:cubicBezTo>
                      <a:pt x="46" y="6"/>
                      <a:pt x="46" y="3"/>
                      <a:pt x="46" y="5"/>
                    </a:cubicBezTo>
                    <a:cubicBezTo>
                      <a:pt x="46" y="5"/>
                      <a:pt x="47" y="8"/>
                      <a:pt x="46" y="7"/>
                    </a:cubicBezTo>
                    <a:cubicBezTo>
                      <a:pt x="46" y="4"/>
                      <a:pt x="46" y="4"/>
                      <a:pt x="46" y="4"/>
                    </a:cubicBezTo>
                    <a:cubicBezTo>
                      <a:pt x="46" y="3"/>
                      <a:pt x="46" y="6"/>
                      <a:pt x="46" y="5"/>
                    </a:cubicBezTo>
                    <a:cubicBezTo>
                      <a:pt x="46" y="4"/>
                      <a:pt x="46" y="4"/>
                      <a:pt x="46" y="4"/>
                    </a:cubicBezTo>
                    <a:cubicBezTo>
                      <a:pt x="45" y="4"/>
                      <a:pt x="44" y="4"/>
                      <a:pt x="44" y="8"/>
                    </a:cubicBezTo>
                    <a:cubicBezTo>
                      <a:pt x="44" y="6"/>
                      <a:pt x="43" y="6"/>
                      <a:pt x="43" y="5"/>
                    </a:cubicBezTo>
                    <a:cubicBezTo>
                      <a:pt x="43" y="6"/>
                      <a:pt x="43" y="7"/>
                      <a:pt x="43" y="7"/>
                    </a:cubicBezTo>
                    <a:cubicBezTo>
                      <a:pt x="43" y="5"/>
                      <a:pt x="43" y="5"/>
                      <a:pt x="43" y="5"/>
                    </a:cubicBezTo>
                    <a:cubicBezTo>
                      <a:pt x="42" y="4"/>
                      <a:pt x="42" y="6"/>
                      <a:pt x="42" y="7"/>
                    </a:cubicBezTo>
                    <a:cubicBezTo>
                      <a:pt x="42" y="6"/>
                      <a:pt x="42" y="6"/>
                      <a:pt x="42" y="6"/>
                    </a:cubicBezTo>
                    <a:cubicBezTo>
                      <a:pt x="42" y="4"/>
                      <a:pt x="42" y="7"/>
                      <a:pt x="42" y="7"/>
                    </a:cubicBezTo>
                    <a:cubicBezTo>
                      <a:pt x="42" y="6"/>
                      <a:pt x="42" y="6"/>
                      <a:pt x="42" y="6"/>
                    </a:cubicBezTo>
                    <a:cubicBezTo>
                      <a:pt x="42" y="7"/>
                      <a:pt x="42" y="7"/>
                      <a:pt x="42" y="7"/>
                    </a:cubicBezTo>
                    <a:cubicBezTo>
                      <a:pt x="42" y="8"/>
                      <a:pt x="42" y="8"/>
                      <a:pt x="41" y="6"/>
                    </a:cubicBezTo>
                    <a:cubicBezTo>
                      <a:pt x="41" y="7"/>
                      <a:pt x="41" y="7"/>
                      <a:pt x="41" y="7"/>
                    </a:cubicBezTo>
                    <a:cubicBezTo>
                      <a:pt x="41" y="6"/>
                      <a:pt x="41" y="6"/>
                      <a:pt x="40" y="7"/>
                    </a:cubicBezTo>
                    <a:cubicBezTo>
                      <a:pt x="41" y="7"/>
                      <a:pt x="41" y="8"/>
                      <a:pt x="41" y="9"/>
                    </a:cubicBezTo>
                    <a:cubicBezTo>
                      <a:pt x="41" y="12"/>
                      <a:pt x="41" y="9"/>
                      <a:pt x="41" y="10"/>
                    </a:cubicBezTo>
                    <a:cubicBezTo>
                      <a:pt x="40" y="8"/>
                      <a:pt x="40" y="8"/>
                      <a:pt x="40" y="8"/>
                    </a:cubicBezTo>
                    <a:cubicBezTo>
                      <a:pt x="40" y="5"/>
                      <a:pt x="39" y="7"/>
                      <a:pt x="39" y="7"/>
                    </a:cubicBezTo>
                    <a:cubicBezTo>
                      <a:pt x="39" y="8"/>
                      <a:pt x="39" y="8"/>
                      <a:pt x="39" y="8"/>
                    </a:cubicBezTo>
                    <a:cubicBezTo>
                      <a:pt x="38" y="6"/>
                      <a:pt x="38" y="8"/>
                      <a:pt x="38" y="8"/>
                    </a:cubicBezTo>
                    <a:cubicBezTo>
                      <a:pt x="38" y="9"/>
                      <a:pt x="38" y="11"/>
                      <a:pt x="38" y="11"/>
                    </a:cubicBezTo>
                    <a:cubicBezTo>
                      <a:pt x="38" y="13"/>
                      <a:pt x="38" y="9"/>
                      <a:pt x="37" y="8"/>
                    </a:cubicBezTo>
                    <a:cubicBezTo>
                      <a:pt x="37" y="9"/>
                      <a:pt x="37" y="9"/>
                      <a:pt x="37" y="9"/>
                    </a:cubicBezTo>
                    <a:cubicBezTo>
                      <a:pt x="37" y="8"/>
                      <a:pt x="37" y="8"/>
                      <a:pt x="37" y="8"/>
                    </a:cubicBezTo>
                    <a:cubicBezTo>
                      <a:pt x="37" y="9"/>
                      <a:pt x="37" y="10"/>
                      <a:pt x="37" y="9"/>
                    </a:cubicBezTo>
                    <a:cubicBezTo>
                      <a:pt x="37" y="9"/>
                      <a:pt x="37" y="9"/>
                      <a:pt x="37" y="9"/>
                    </a:cubicBezTo>
                    <a:cubicBezTo>
                      <a:pt x="36" y="9"/>
                      <a:pt x="36" y="8"/>
                      <a:pt x="36" y="8"/>
                    </a:cubicBezTo>
                    <a:cubicBezTo>
                      <a:pt x="36" y="10"/>
                      <a:pt x="36" y="9"/>
                      <a:pt x="36" y="10"/>
                    </a:cubicBezTo>
                    <a:cubicBezTo>
                      <a:pt x="36" y="10"/>
                      <a:pt x="36" y="10"/>
                      <a:pt x="36" y="10"/>
                    </a:cubicBezTo>
                    <a:cubicBezTo>
                      <a:pt x="36" y="11"/>
                      <a:pt x="36" y="11"/>
                      <a:pt x="36" y="11"/>
                    </a:cubicBezTo>
                    <a:cubicBezTo>
                      <a:pt x="36" y="10"/>
                      <a:pt x="36" y="10"/>
                      <a:pt x="36" y="10"/>
                    </a:cubicBezTo>
                    <a:cubicBezTo>
                      <a:pt x="36" y="9"/>
                      <a:pt x="36" y="9"/>
                      <a:pt x="36" y="9"/>
                    </a:cubicBezTo>
                    <a:cubicBezTo>
                      <a:pt x="35" y="8"/>
                      <a:pt x="36" y="10"/>
                      <a:pt x="36" y="11"/>
                    </a:cubicBezTo>
                    <a:cubicBezTo>
                      <a:pt x="36" y="12"/>
                      <a:pt x="36" y="11"/>
                      <a:pt x="35" y="10"/>
                    </a:cubicBezTo>
                    <a:cubicBezTo>
                      <a:pt x="35" y="9"/>
                      <a:pt x="36" y="10"/>
                      <a:pt x="36" y="10"/>
                    </a:cubicBezTo>
                    <a:cubicBezTo>
                      <a:pt x="35" y="9"/>
                      <a:pt x="35" y="9"/>
                      <a:pt x="35" y="9"/>
                    </a:cubicBezTo>
                    <a:cubicBezTo>
                      <a:pt x="35" y="9"/>
                      <a:pt x="36" y="10"/>
                      <a:pt x="35" y="10"/>
                    </a:cubicBezTo>
                    <a:cubicBezTo>
                      <a:pt x="35" y="10"/>
                      <a:pt x="35" y="10"/>
                      <a:pt x="35" y="9"/>
                    </a:cubicBezTo>
                    <a:cubicBezTo>
                      <a:pt x="35" y="10"/>
                      <a:pt x="35" y="10"/>
                      <a:pt x="35" y="10"/>
                    </a:cubicBezTo>
                    <a:cubicBezTo>
                      <a:pt x="35" y="11"/>
                      <a:pt x="35" y="11"/>
                      <a:pt x="35" y="12"/>
                    </a:cubicBezTo>
                    <a:cubicBezTo>
                      <a:pt x="35" y="12"/>
                      <a:pt x="35" y="13"/>
                      <a:pt x="35" y="12"/>
                    </a:cubicBezTo>
                    <a:cubicBezTo>
                      <a:pt x="35" y="12"/>
                      <a:pt x="35" y="12"/>
                      <a:pt x="35" y="12"/>
                    </a:cubicBezTo>
                    <a:cubicBezTo>
                      <a:pt x="35" y="12"/>
                      <a:pt x="35" y="12"/>
                      <a:pt x="35" y="13"/>
                    </a:cubicBezTo>
                    <a:cubicBezTo>
                      <a:pt x="35" y="11"/>
                      <a:pt x="35" y="11"/>
                      <a:pt x="35" y="11"/>
                    </a:cubicBezTo>
                    <a:cubicBezTo>
                      <a:pt x="35" y="12"/>
                      <a:pt x="35" y="12"/>
                      <a:pt x="35" y="13"/>
                    </a:cubicBezTo>
                    <a:cubicBezTo>
                      <a:pt x="34" y="11"/>
                      <a:pt x="34" y="9"/>
                      <a:pt x="33" y="9"/>
                    </a:cubicBezTo>
                    <a:cubicBezTo>
                      <a:pt x="34" y="10"/>
                      <a:pt x="34" y="10"/>
                      <a:pt x="34" y="10"/>
                    </a:cubicBezTo>
                    <a:cubicBezTo>
                      <a:pt x="34" y="11"/>
                      <a:pt x="33" y="10"/>
                      <a:pt x="33" y="9"/>
                    </a:cubicBezTo>
                    <a:cubicBezTo>
                      <a:pt x="33" y="8"/>
                      <a:pt x="34" y="14"/>
                      <a:pt x="33" y="13"/>
                    </a:cubicBezTo>
                    <a:cubicBezTo>
                      <a:pt x="33" y="11"/>
                      <a:pt x="33" y="10"/>
                      <a:pt x="32" y="10"/>
                    </a:cubicBezTo>
                    <a:cubicBezTo>
                      <a:pt x="33" y="10"/>
                      <a:pt x="33" y="11"/>
                      <a:pt x="33" y="11"/>
                    </a:cubicBezTo>
                    <a:cubicBezTo>
                      <a:pt x="33" y="12"/>
                      <a:pt x="32" y="10"/>
                      <a:pt x="33" y="11"/>
                    </a:cubicBezTo>
                    <a:cubicBezTo>
                      <a:pt x="33" y="12"/>
                      <a:pt x="33" y="12"/>
                      <a:pt x="33" y="12"/>
                    </a:cubicBezTo>
                    <a:cubicBezTo>
                      <a:pt x="32" y="8"/>
                      <a:pt x="32" y="11"/>
                      <a:pt x="31" y="9"/>
                    </a:cubicBezTo>
                    <a:cubicBezTo>
                      <a:pt x="31" y="12"/>
                      <a:pt x="31" y="10"/>
                      <a:pt x="31" y="11"/>
                    </a:cubicBezTo>
                    <a:cubicBezTo>
                      <a:pt x="30" y="9"/>
                      <a:pt x="31" y="12"/>
                      <a:pt x="30" y="10"/>
                    </a:cubicBezTo>
                    <a:cubicBezTo>
                      <a:pt x="31" y="13"/>
                      <a:pt x="31" y="13"/>
                      <a:pt x="31" y="13"/>
                    </a:cubicBezTo>
                    <a:cubicBezTo>
                      <a:pt x="30" y="11"/>
                      <a:pt x="32" y="16"/>
                      <a:pt x="31" y="13"/>
                    </a:cubicBezTo>
                    <a:cubicBezTo>
                      <a:pt x="30" y="13"/>
                      <a:pt x="30" y="12"/>
                      <a:pt x="30" y="11"/>
                    </a:cubicBezTo>
                    <a:cubicBezTo>
                      <a:pt x="29" y="9"/>
                      <a:pt x="30" y="14"/>
                      <a:pt x="29" y="11"/>
                    </a:cubicBezTo>
                    <a:cubicBezTo>
                      <a:pt x="30" y="14"/>
                      <a:pt x="30" y="14"/>
                      <a:pt x="30" y="14"/>
                    </a:cubicBezTo>
                    <a:cubicBezTo>
                      <a:pt x="30" y="13"/>
                      <a:pt x="29" y="12"/>
                      <a:pt x="29" y="11"/>
                    </a:cubicBezTo>
                    <a:cubicBezTo>
                      <a:pt x="29" y="12"/>
                      <a:pt x="29" y="13"/>
                      <a:pt x="29" y="12"/>
                    </a:cubicBezTo>
                    <a:cubicBezTo>
                      <a:pt x="28" y="11"/>
                      <a:pt x="28" y="11"/>
                      <a:pt x="28" y="11"/>
                    </a:cubicBezTo>
                    <a:cubicBezTo>
                      <a:pt x="28" y="10"/>
                      <a:pt x="28" y="11"/>
                      <a:pt x="28" y="12"/>
                    </a:cubicBezTo>
                    <a:cubicBezTo>
                      <a:pt x="28" y="11"/>
                      <a:pt x="28" y="12"/>
                      <a:pt x="27" y="11"/>
                    </a:cubicBezTo>
                    <a:cubicBezTo>
                      <a:pt x="28" y="13"/>
                      <a:pt x="26" y="10"/>
                      <a:pt x="27" y="13"/>
                    </a:cubicBezTo>
                    <a:cubicBezTo>
                      <a:pt x="27" y="12"/>
                      <a:pt x="27" y="12"/>
                      <a:pt x="27" y="12"/>
                    </a:cubicBezTo>
                    <a:cubicBezTo>
                      <a:pt x="27" y="13"/>
                      <a:pt x="28" y="15"/>
                      <a:pt x="28" y="15"/>
                    </a:cubicBezTo>
                    <a:cubicBezTo>
                      <a:pt x="27" y="13"/>
                      <a:pt x="27" y="13"/>
                      <a:pt x="27" y="13"/>
                    </a:cubicBezTo>
                    <a:cubicBezTo>
                      <a:pt x="26" y="11"/>
                      <a:pt x="27" y="13"/>
                      <a:pt x="26" y="12"/>
                    </a:cubicBezTo>
                    <a:cubicBezTo>
                      <a:pt x="27" y="13"/>
                      <a:pt x="26" y="12"/>
                      <a:pt x="26" y="13"/>
                    </a:cubicBezTo>
                    <a:cubicBezTo>
                      <a:pt x="26" y="14"/>
                      <a:pt x="26" y="14"/>
                      <a:pt x="26" y="14"/>
                    </a:cubicBezTo>
                    <a:cubicBezTo>
                      <a:pt x="27" y="15"/>
                      <a:pt x="27" y="15"/>
                      <a:pt x="27" y="15"/>
                    </a:cubicBezTo>
                    <a:cubicBezTo>
                      <a:pt x="26" y="15"/>
                      <a:pt x="26" y="13"/>
                      <a:pt x="26" y="13"/>
                    </a:cubicBezTo>
                    <a:cubicBezTo>
                      <a:pt x="25" y="12"/>
                      <a:pt x="26" y="13"/>
                      <a:pt x="26" y="13"/>
                    </a:cubicBezTo>
                    <a:cubicBezTo>
                      <a:pt x="26" y="13"/>
                      <a:pt x="26" y="13"/>
                      <a:pt x="26" y="14"/>
                    </a:cubicBezTo>
                    <a:cubicBezTo>
                      <a:pt x="26" y="13"/>
                      <a:pt x="26" y="13"/>
                      <a:pt x="26" y="13"/>
                    </a:cubicBezTo>
                    <a:cubicBezTo>
                      <a:pt x="26" y="13"/>
                      <a:pt x="26" y="13"/>
                      <a:pt x="26" y="14"/>
                    </a:cubicBezTo>
                    <a:cubicBezTo>
                      <a:pt x="26" y="13"/>
                      <a:pt x="26" y="13"/>
                      <a:pt x="25" y="13"/>
                    </a:cubicBezTo>
                    <a:cubicBezTo>
                      <a:pt x="26" y="13"/>
                      <a:pt x="26" y="13"/>
                      <a:pt x="26" y="13"/>
                    </a:cubicBezTo>
                    <a:cubicBezTo>
                      <a:pt x="25" y="13"/>
                      <a:pt x="25" y="13"/>
                      <a:pt x="25" y="13"/>
                    </a:cubicBezTo>
                    <a:cubicBezTo>
                      <a:pt x="25" y="13"/>
                      <a:pt x="25" y="13"/>
                      <a:pt x="25" y="13"/>
                    </a:cubicBezTo>
                    <a:cubicBezTo>
                      <a:pt x="25" y="13"/>
                      <a:pt x="25" y="13"/>
                      <a:pt x="25" y="13"/>
                    </a:cubicBezTo>
                    <a:cubicBezTo>
                      <a:pt x="25" y="11"/>
                      <a:pt x="25" y="11"/>
                      <a:pt x="25" y="11"/>
                    </a:cubicBezTo>
                    <a:cubicBezTo>
                      <a:pt x="24" y="11"/>
                      <a:pt x="25" y="13"/>
                      <a:pt x="25" y="13"/>
                    </a:cubicBezTo>
                    <a:cubicBezTo>
                      <a:pt x="24" y="12"/>
                      <a:pt x="24" y="14"/>
                      <a:pt x="24" y="15"/>
                    </a:cubicBezTo>
                    <a:cubicBezTo>
                      <a:pt x="24" y="15"/>
                      <a:pt x="24" y="14"/>
                      <a:pt x="24" y="14"/>
                    </a:cubicBezTo>
                    <a:cubicBezTo>
                      <a:pt x="24" y="15"/>
                      <a:pt x="24" y="16"/>
                      <a:pt x="24" y="15"/>
                    </a:cubicBezTo>
                    <a:cubicBezTo>
                      <a:pt x="24" y="16"/>
                      <a:pt x="23" y="14"/>
                      <a:pt x="23" y="14"/>
                    </a:cubicBezTo>
                    <a:cubicBezTo>
                      <a:pt x="23" y="14"/>
                      <a:pt x="24" y="15"/>
                      <a:pt x="24" y="15"/>
                    </a:cubicBezTo>
                    <a:cubicBezTo>
                      <a:pt x="23" y="13"/>
                      <a:pt x="23" y="17"/>
                      <a:pt x="23" y="15"/>
                    </a:cubicBezTo>
                    <a:cubicBezTo>
                      <a:pt x="23" y="15"/>
                      <a:pt x="22" y="14"/>
                      <a:pt x="22" y="14"/>
                    </a:cubicBezTo>
                    <a:cubicBezTo>
                      <a:pt x="22" y="15"/>
                      <a:pt x="22" y="16"/>
                      <a:pt x="23" y="17"/>
                    </a:cubicBezTo>
                    <a:cubicBezTo>
                      <a:pt x="22" y="16"/>
                      <a:pt x="22" y="16"/>
                      <a:pt x="22" y="16"/>
                    </a:cubicBezTo>
                    <a:cubicBezTo>
                      <a:pt x="22" y="16"/>
                      <a:pt x="22" y="16"/>
                      <a:pt x="22" y="17"/>
                    </a:cubicBezTo>
                    <a:cubicBezTo>
                      <a:pt x="23" y="18"/>
                      <a:pt x="23" y="20"/>
                      <a:pt x="23" y="19"/>
                    </a:cubicBezTo>
                    <a:cubicBezTo>
                      <a:pt x="23" y="19"/>
                      <a:pt x="23" y="19"/>
                      <a:pt x="23" y="19"/>
                    </a:cubicBezTo>
                    <a:cubicBezTo>
                      <a:pt x="22" y="20"/>
                      <a:pt x="22" y="20"/>
                      <a:pt x="22" y="20"/>
                    </a:cubicBezTo>
                    <a:cubicBezTo>
                      <a:pt x="22" y="19"/>
                      <a:pt x="22" y="20"/>
                      <a:pt x="22" y="19"/>
                    </a:cubicBezTo>
                    <a:cubicBezTo>
                      <a:pt x="21" y="16"/>
                      <a:pt x="21" y="17"/>
                      <a:pt x="21" y="17"/>
                    </a:cubicBezTo>
                    <a:cubicBezTo>
                      <a:pt x="21" y="19"/>
                      <a:pt x="21" y="19"/>
                      <a:pt x="21" y="19"/>
                    </a:cubicBezTo>
                    <a:cubicBezTo>
                      <a:pt x="21" y="19"/>
                      <a:pt x="21" y="17"/>
                      <a:pt x="21" y="17"/>
                    </a:cubicBezTo>
                    <a:cubicBezTo>
                      <a:pt x="22" y="22"/>
                      <a:pt x="22" y="22"/>
                      <a:pt x="22" y="22"/>
                    </a:cubicBezTo>
                    <a:cubicBezTo>
                      <a:pt x="22" y="22"/>
                      <a:pt x="21" y="20"/>
                      <a:pt x="21" y="19"/>
                    </a:cubicBezTo>
                    <a:cubicBezTo>
                      <a:pt x="21" y="20"/>
                      <a:pt x="22" y="22"/>
                      <a:pt x="22" y="24"/>
                    </a:cubicBezTo>
                    <a:cubicBezTo>
                      <a:pt x="22" y="24"/>
                      <a:pt x="22" y="25"/>
                      <a:pt x="22" y="25"/>
                    </a:cubicBezTo>
                    <a:cubicBezTo>
                      <a:pt x="21" y="24"/>
                      <a:pt x="22" y="25"/>
                      <a:pt x="22" y="24"/>
                    </a:cubicBezTo>
                    <a:cubicBezTo>
                      <a:pt x="21" y="22"/>
                      <a:pt x="21" y="22"/>
                      <a:pt x="21" y="22"/>
                    </a:cubicBezTo>
                    <a:cubicBezTo>
                      <a:pt x="21" y="22"/>
                      <a:pt x="20" y="20"/>
                      <a:pt x="20" y="19"/>
                    </a:cubicBezTo>
                    <a:cubicBezTo>
                      <a:pt x="20" y="20"/>
                      <a:pt x="19" y="19"/>
                      <a:pt x="19" y="19"/>
                    </a:cubicBezTo>
                    <a:cubicBezTo>
                      <a:pt x="20" y="22"/>
                      <a:pt x="19" y="21"/>
                      <a:pt x="20" y="23"/>
                    </a:cubicBezTo>
                    <a:cubicBezTo>
                      <a:pt x="20" y="24"/>
                      <a:pt x="19" y="21"/>
                      <a:pt x="19" y="21"/>
                    </a:cubicBezTo>
                    <a:cubicBezTo>
                      <a:pt x="19" y="22"/>
                      <a:pt x="18" y="21"/>
                      <a:pt x="18" y="22"/>
                    </a:cubicBezTo>
                    <a:cubicBezTo>
                      <a:pt x="18" y="21"/>
                      <a:pt x="18" y="21"/>
                      <a:pt x="18" y="21"/>
                    </a:cubicBezTo>
                    <a:cubicBezTo>
                      <a:pt x="18" y="22"/>
                      <a:pt x="17" y="21"/>
                      <a:pt x="18" y="24"/>
                    </a:cubicBezTo>
                    <a:cubicBezTo>
                      <a:pt x="17" y="22"/>
                      <a:pt x="17" y="22"/>
                      <a:pt x="17" y="22"/>
                    </a:cubicBezTo>
                    <a:cubicBezTo>
                      <a:pt x="17" y="22"/>
                      <a:pt x="19" y="25"/>
                      <a:pt x="18" y="24"/>
                    </a:cubicBezTo>
                    <a:cubicBezTo>
                      <a:pt x="17" y="23"/>
                      <a:pt x="17" y="23"/>
                      <a:pt x="17" y="23"/>
                    </a:cubicBezTo>
                    <a:cubicBezTo>
                      <a:pt x="18" y="24"/>
                      <a:pt x="16" y="22"/>
                      <a:pt x="17" y="24"/>
                    </a:cubicBezTo>
                    <a:cubicBezTo>
                      <a:pt x="17" y="23"/>
                      <a:pt x="17" y="23"/>
                      <a:pt x="17" y="23"/>
                    </a:cubicBezTo>
                    <a:cubicBezTo>
                      <a:pt x="17" y="23"/>
                      <a:pt x="16" y="23"/>
                      <a:pt x="17" y="25"/>
                    </a:cubicBezTo>
                    <a:cubicBezTo>
                      <a:pt x="16" y="23"/>
                      <a:pt x="16" y="23"/>
                      <a:pt x="16" y="23"/>
                    </a:cubicBezTo>
                    <a:cubicBezTo>
                      <a:pt x="15" y="22"/>
                      <a:pt x="17" y="25"/>
                      <a:pt x="16" y="24"/>
                    </a:cubicBezTo>
                    <a:cubicBezTo>
                      <a:pt x="16" y="24"/>
                      <a:pt x="16" y="23"/>
                      <a:pt x="16" y="23"/>
                    </a:cubicBezTo>
                    <a:cubicBezTo>
                      <a:pt x="16" y="24"/>
                      <a:pt x="16" y="24"/>
                      <a:pt x="16" y="25"/>
                    </a:cubicBezTo>
                    <a:cubicBezTo>
                      <a:pt x="15" y="23"/>
                      <a:pt x="15" y="23"/>
                      <a:pt x="15" y="23"/>
                    </a:cubicBezTo>
                    <a:cubicBezTo>
                      <a:pt x="14" y="23"/>
                      <a:pt x="13" y="23"/>
                      <a:pt x="13" y="26"/>
                    </a:cubicBezTo>
                    <a:cubicBezTo>
                      <a:pt x="11" y="24"/>
                      <a:pt x="12" y="24"/>
                      <a:pt x="11" y="23"/>
                    </a:cubicBezTo>
                    <a:cubicBezTo>
                      <a:pt x="12" y="25"/>
                      <a:pt x="11" y="24"/>
                      <a:pt x="11" y="24"/>
                    </a:cubicBezTo>
                    <a:cubicBezTo>
                      <a:pt x="11" y="24"/>
                      <a:pt x="11" y="24"/>
                      <a:pt x="11" y="24"/>
                    </a:cubicBezTo>
                    <a:cubicBezTo>
                      <a:pt x="11" y="25"/>
                      <a:pt x="11" y="23"/>
                      <a:pt x="11" y="24"/>
                    </a:cubicBezTo>
                    <a:cubicBezTo>
                      <a:pt x="11" y="25"/>
                      <a:pt x="11" y="25"/>
                      <a:pt x="11" y="25"/>
                    </a:cubicBezTo>
                    <a:cubicBezTo>
                      <a:pt x="12" y="26"/>
                      <a:pt x="10" y="22"/>
                      <a:pt x="11" y="25"/>
                    </a:cubicBezTo>
                    <a:cubicBezTo>
                      <a:pt x="10" y="23"/>
                      <a:pt x="10" y="23"/>
                      <a:pt x="10" y="23"/>
                    </a:cubicBezTo>
                    <a:cubicBezTo>
                      <a:pt x="11" y="26"/>
                      <a:pt x="9" y="23"/>
                      <a:pt x="10" y="25"/>
                    </a:cubicBezTo>
                    <a:cubicBezTo>
                      <a:pt x="10" y="24"/>
                      <a:pt x="10" y="24"/>
                      <a:pt x="10" y="24"/>
                    </a:cubicBezTo>
                    <a:cubicBezTo>
                      <a:pt x="9" y="24"/>
                      <a:pt x="11" y="27"/>
                      <a:pt x="10" y="25"/>
                    </a:cubicBezTo>
                    <a:cubicBezTo>
                      <a:pt x="10" y="26"/>
                      <a:pt x="10" y="26"/>
                      <a:pt x="11" y="28"/>
                    </a:cubicBezTo>
                    <a:cubicBezTo>
                      <a:pt x="9" y="26"/>
                      <a:pt x="9" y="26"/>
                      <a:pt x="9" y="26"/>
                    </a:cubicBezTo>
                    <a:cubicBezTo>
                      <a:pt x="9" y="27"/>
                      <a:pt x="8" y="27"/>
                      <a:pt x="9" y="30"/>
                    </a:cubicBezTo>
                    <a:cubicBezTo>
                      <a:pt x="8" y="29"/>
                      <a:pt x="8" y="29"/>
                      <a:pt x="8" y="29"/>
                    </a:cubicBezTo>
                    <a:cubicBezTo>
                      <a:pt x="9" y="31"/>
                      <a:pt x="6" y="27"/>
                      <a:pt x="8" y="31"/>
                    </a:cubicBezTo>
                    <a:cubicBezTo>
                      <a:pt x="9" y="33"/>
                      <a:pt x="9" y="33"/>
                      <a:pt x="9" y="33"/>
                    </a:cubicBezTo>
                    <a:cubicBezTo>
                      <a:pt x="8" y="30"/>
                      <a:pt x="8" y="30"/>
                      <a:pt x="8" y="30"/>
                    </a:cubicBezTo>
                    <a:cubicBezTo>
                      <a:pt x="8" y="32"/>
                      <a:pt x="7" y="31"/>
                      <a:pt x="8" y="32"/>
                    </a:cubicBezTo>
                    <a:cubicBezTo>
                      <a:pt x="7" y="31"/>
                      <a:pt x="7" y="31"/>
                      <a:pt x="7" y="31"/>
                    </a:cubicBezTo>
                    <a:cubicBezTo>
                      <a:pt x="7" y="31"/>
                      <a:pt x="8" y="33"/>
                      <a:pt x="8" y="33"/>
                    </a:cubicBezTo>
                    <a:cubicBezTo>
                      <a:pt x="7" y="32"/>
                      <a:pt x="7" y="32"/>
                      <a:pt x="7" y="32"/>
                    </a:cubicBezTo>
                    <a:cubicBezTo>
                      <a:pt x="5" y="30"/>
                      <a:pt x="2" y="29"/>
                      <a:pt x="4" y="33"/>
                    </a:cubicBezTo>
                    <a:cubicBezTo>
                      <a:pt x="4" y="33"/>
                      <a:pt x="3" y="31"/>
                      <a:pt x="3" y="31"/>
                    </a:cubicBezTo>
                    <a:cubicBezTo>
                      <a:pt x="4" y="34"/>
                      <a:pt x="0" y="30"/>
                      <a:pt x="2" y="35"/>
                    </a:cubicBezTo>
                    <a:cubicBezTo>
                      <a:pt x="3" y="36"/>
                      <a:pt x="6" y="41"/>
                      <a:pt x="6" y="41"/>
                    </a:cubicBezTo>
                    <a:cubicBezTo>
                      <a:pt x="6" y="39"/>
                      <a:pt x="9" y="40"/>
                      <a:pt x="11" y="42"/>
                    </a:cubicBezTo>
                    <a:cubicBezTo>
                      <a:pt x="11" y="41"/>
                      <a:pt x="11" y="40"/>
                      <a:pt x="12" y="41"/>
                    </a:cubicBezTo>
                    <a:cubicBezTo>
                      <a:pt x="13" y="40"/>
                      <a:pt x="17" y="43"/>
                      <a:pt x="17" y="40"/>
                    </a:cubicBezTo>
                    <a:cubicBezTo>
                      <a:pt x="17" y="40"/>
                      <a:pt x="16" y="39"/>
                      <a:pt x="16" y="38"/>
                    </a:cubicBezTo>
                    <a:cubicBezTo>
                      <a:pt x="17" y="39"/>
                      <a:pt x="17" y="39"/>
                      <a:pt x="17" y="39"/>
                    </a:cubicBezTo>
                    <a:cubicBezTo>
                      <a:pt x="16" y="38"/>
                      <a:pt x="16" y="38"/>
                      <a:pt x="16" y="38"/>
                    </a:cubicBezTo>
                    <a:cubicBezTo>
                      <a:pt x="16" y="37"/>
                      <a:pt x="17" y="39"/>
                      <a:pt x="17" y="39"/>
                    </a:cubicBezTo>
                    <a:cubicBezTo>
                      <a:pt x="17" y="39"/>
                      <a:pt x="18" y="38"/>
                      <a:pt x="18" y="38"/>
                    </a:cubicBezTo>
                    <a:cubicBezTo>
                      <a:pt x="18" y="36"/>
                      <a:pt x="19" y="38"/>
                      <a:pt x="18" y="36"/>
                    </a:cubicBezTo>
                    <a:cubicBezTo>
                      <a:pt x="18" y="37"/>
                      <a:pt x="18" y="37"/>
                      <a:pt x="18" y="37"/>
                    </a:cubicBezTo>
                    <a:cubicBezTo>
                      <a:pt x="18" y="36"/>
                      <a:pt x="18" y="35"/>
                      <a:pt x="20" y="38"/>
                    </a:cubicBezTo>
                    <a:cubicBezTo>
                      <a:pt x="22" y="39"/>
                      <a:pt x="23" y="37"/>
                      <a:pt x="25" y="37"/>
                    </a:cubicBezTo>
                    <a:cubicBezTo>
                      <a:pt x="26" y="35"/>
                      <a:pt x="27" y="33"/>
                      <a:pt x="29" y="32"/>
                    </a:cubicBezTo>
                    <a:cubicBezTo>
                      <a:pt x="28" y="28"/>
                      <a:pt x="29" y="30"/>
                      <a:pt x="28" y="27"/>
                    </a:cubicBezTo>
                    <a:cubicBezTo>
                      <a:pt x="29" y="28"/>
                      <a:pt x="29" y="28"/>
                      <a:pt x="29" y="28"/>
                    </a:cubicBezTo>
                    <a:cubicBezTo>
                      <a:pt x="28" y="26"/>
                      <a:pt x="29" y="28"/>
                      <a:pt x="30" y="29"/>
                    </a:cubicBezTo>
                    <a:cubicBezTo>
                      <a:pt x="29" y="28"/>
                      <a:pt x="30" y="29"/>
                      <a:pt x="29" y="27"/>
                    </a:cubicBezTo>
                    <a:cubicBezTo>
                      <a:pt x="29" y="25"/>
                      <a:pt x="30" y="30"/>
                      <a:pt x="30" y="29"/>
                    </a:cubicBezTo>
                    <a:cubicBezTo>
                      <a:pt x="30" y="29"/>
                      <a:pt x="30" y="27"/>
                      <a:pt x="30" y="28"/>
                    </a:cubicBezTo>
                    <a:cubicBezTo>
                      <a:pt x="30" y="26"/>
                      <a:pt x="30" y="29"/>
                      <a:pt x="31" y="31"/>
                    </a:cubicBezTo>
                    <a:cubicBezTo>
                      <a:pt x="32" y="30"/>
                      <a:pt x="32" y="28"/>
                      <a:pt x="33" y="29"/>
                    </a:cubicBezTo>
                    <a:cubicBezTo>
                      <a:pt x="33" y="29"/>
                      <a:pt x="33" y="27"/>
                      <a:pt x="33" y="27"/>
                    </a:cubicBezTo>
                    <a:cubicBezTo>
                      <a:pt x="34" y="30"/>
                      <a:pt x="33" y="26"/>
                      <a:pt x="33" y="27"/>
                    </a:cubicBezTo>
                    <a:cubicBezTo>
                      <a:pt x="34" y="28"/>
                      <a:pt x="34" y="28"/>
                      <a:pt x="34" y="28"/>
                    </a:cubicBezTo>
                    <a:cubicBezTo>
                      <a:pt x="34" y="30"/>
                      <a:pt x="34" y="28"/>
                      <a:pt x="35" y="29"/>
                    </a:cubicBezTo>
                    <a:cubicBezTo>
                      <a:pt x="35" y="28"/>
                      <a:pt x="36" y="30"/>
                      <a:pt x="36" y="29"/>
                    </a:cubicBezTo>
                    <a:cubicBezTo>
                      <a:pt x="36" y="30"/>
                      <a:pt x="36" y="29"/>
                      <a:pt x="36" y="30"/>
                    </a:cubicBezTo>
                    <a:cubicBezTo>
                      <a:pt x="36" y="26"/>
                      <a:pt x="37" y="31"/>
                      <a:pt x="37" y="29"/>
                    </a:cubicBezTo>
                    <a:cubicBezTo>
                      <a:pt x="37" y="29"/>
                      <a:pt x="37" y="29"/>
                      <a:pt x="37" y="29"/>
                    </a:cubicBezTo>
                    <a:cubicBezTo>
                      <a:pt x="38" y="29"/>
                      <a:pt x="39" y="29"/>
                      <a:pt x="40" y="27"/>
                    </a:cubicBezTo>
                    <a:cubicBezTo>
                      <a:pt x="40" y="27"/>
                      <a:pt x="41" y="30"/>
                      <a:pt x="41" y="28"/>
                    </a:cubicBezTo>
                    <a:cubicBezTo>
                      <a:pt x="41" y="27"/>
                      <a:pt x="41" y="27"/>
                      <a:pt x="41" y="27"/>
                    </a:cubicBezTo>
                    <a:cubicBezTo>
                      <a:pt x="41" y="27"/>
                      <a:pt x="41" y="28"/>
                      <a:pt x="42" y="28"/>
                    </a:cubicBezTo>
                    <a:cubicBezTo>
                      <a:pt x="42" y="27"/>
                      <a:pt x="42" y="28"/>
                      <a:pt x="43" y="28"/>
                    </a:cubicBezTo>
                    <a:cubicBezTo>
                      <a:pt x="43" y="28"/>
                      <a:pt x="43" y="27"/>
                      <a:pt x="42" y="27"/>
                    </a:cubicBezTo>
                    <a:cubicBezTo>
                      <a:pt x="43" y="29"/>
                      <a:pt x="43" y="26"/>
                      <a:pt x="44" y="27"/>
                    </a:cubicBezTo>
                    <a:cubicBezTo>
                      <a:pt x="43" y="24"/>
                      <a:pt x="44" y="26"/>
                      <a:pt x="44" y="2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4" name="Freeform 193"/>
              <p:cNvSpPr/>
              <p:nvPr/>
            </p:nvSpPr>
            <p:spPr bwMode="auto">
              <a:xfrm>
                <a:off x="3192" y="2160"/>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1"/>
                      <a:pt x="0" y="1"/>
                    </a:cubicBezTo>
                    <a:cubicBezTo>
                      <a:pt x="0"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5" name="Freeform 194"/>
              <p:cNvSpPr/>
              <p:nvPr/>
            </p:nvSpPr>
            <p:spPr bwMode="auto">
              <a:xfrm>
                <a:off x="3146" y="2177"/>
                <a:ext cx="2" cy="2"/>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6" name="Freeform 195"/>
              <p:cNvSpPr/>
              <p:nvPr/>
            </p:nvSpPr>
            <p:spPr bwMode="auto">
              <a:xfrm>
                <a:off x="3264" y="1853"/>
                <a:ext cx="2" cy="4"/>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1" y="0"/>
                      <a:pt x="0" y="2"/>
                      <a:pt x="0" y="1"/>
                    </a:cubicBezTo>
                    <a:cubicBezTo>
                      <a:pt x="0" y="2"/>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7" name="Freeform 196"/>
              <p:cNvSpPr/>
              <p:nvPr/>
            </p:nvSpPr>
            <p:spPr bwMode="auto">
              <a:xfrm>
                <a:off x="3209" y="1836"/>
                <a:ext cx="2" cy="2"/>
              </a:xfrm>
              <a:custGeom>
                <a:avLst/>
                <a:gdLst>
                  <a:gd name="T0" fmla="*/ 2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0"/>
                    </a:lnTo>
                    <a:lnTo>
                      <a:pt x="0" y="2"/>
                    </a:ln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8" name="Freeform 197"/>
              <p:cNvSpPr/>
              <p:nvPr/>
            </p:nvSpPr>
            <p:spPr bwMode="auto">
              <a:xfrm>
                <a:off x="3343" y="2470"/>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9" name="Freeform 198"/>
              <p:cNvSpPr/>
              <p:nvPr/>
            </p:nvSpPr>
            <p:spPr bwMode="auto">
              <a:xfrm>
                <a:off x="3186"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0" name="Freeform 199"/>
              <p:cNvSpPr/>
              <p:nvPr/>
            </p:nvSpPr>
            <p:spPr bwMode="auto">
              <a:xfrm>
                <a:off x="3188" y="1825"/>
                <a:ext cx="2" cy="4"/>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1" y="0"/>
                      <a:pt x="0" y="2"/>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1" name="Freeform 200"/>
              <p:cNvSpPr/>
              <p:nvPr/>
            </p:nvSpPr>
            <p:spPr bwMode="auto">
              <a:xfrm>
                <a:off x="3184" y="1833"/>
                <a:ext cx="2" cy="3"/>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0" y="0"/>
                    </a:cubicBezTo>
                    <a:cubicBezTo>
                      <a:pt x="0"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2" name="Freeform 201"/>
              <p:cNvSpPr/>
              <p:nvPr/>
            </p:nvSpPr>
            <p:spPr bwMode="auto">
              <a:xfrm>
                <a:off x="3351" y="2465"/>
                <a:ext cx="2" cy="5"/>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3" name="Freeform 202"/>
              <p:cNvSpPr/>
              <p:nvPr/>
            </p:nvSpPr>
            <p:spPr bwMode="auto">
              <a:xfrm>
                <a:off x="3173" y="1831"/>
                <a:ext cx="2" cy="5"/>
              </a:xfrm>
              <a:custGeom>
                <a:avLst/>
                <a:gdLst>
                  <a:gd name="T0" fmla="*/ 2 w 2"/>
                  <a:gd name="T1" fmla="*/ 0 h 5"/>
                  <a:gd name="T2" fmla="*/ 2 w 2"/>
                  <a:gd name="T3" fmla="*/ 0 h 5"/>
                  <a:gd name="T4" fmla="*/ 0 w 2"/>
                  <a:gd name="T5" fmla="*/ 5 h 5"/>
                  <a:gd name="T6" fmla="*/ 2 w 2"/>
                  <a:gd name="T7" fmla="*/ 0 h 5"/>
                </a:gdLst>
                <a:ahLst/>
                <a:cxnLst>
                  <a:cxn ang="0">
                    <a:pos x="T0" y="T1"/>
                  </a:cxn>
                  <a:cxn ang="0">
                    <a:pos x="T2" y="T3"/>
                  </a:cxn>
                  <a:cxn ang="0">
                    <a:pos x="T4" y="T5"/>
                  </a:cxn>
                  <a:cxn ang="0">
                    <a:pos x="T6" y="T7"/>
                  </a:cxn>
                </a:cxnLst>
                <a:rect l="0" t="0" r="r" b="b"/>
                <a:pathLst>
                  <a:path w="2" h="5">
                    <a:moveTo>
                      <a:pt x="2" y="0"/>
                    </a:moveTo>
                    <a:lnTo>
                      <a:pt x="2" y="0"/>
                    </a:lnTo>
                    <a:lnTo>
                      <a:pt x="0" y="5"/>
                    </a:ln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4" name="Freeform 203"/>
              <p:cNvSpPr/>
              <p:nvPr/>
            </p:nvSpPr>
            <p:spPr bwMode="auto">
              <a:xfrm>
                <a:off x="3536" y="1554"/>
                <a:ext cx="8" cy="2"/>
              </a:xfrm>
              <a:custGeom>
                <a:avLst/>
                <a:gdLst>
                  <a:gd name="T0" fmla="*/ 0 w 4"/>
                  <a:gd name="T1" fmla="*/ 1 h 1"/>
                  <a:gd name="T2" fmla="*/ 0 w 4"/>
                  <a:gd name="T3" fmla="*/ 1 h 1"/>
                  <a:gd name="T4" fmla="*/ 1 w 4"/>
                  <a:gd name="T5" fmla="*/ 1 h 1"/>
                  <a:gd name="T6" fmla="*/ 2 w 4"/>
                  <a:gd name="T7" fmla="*/ 0 h 1"/>
                  <a:gd name="T8" fmla="*/ 4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0" y="1"/>
                      <a:pt x="0" y="1"/>
                    </a:cubicBezTo>
                    <a:cubicBezTo>
                      <a:pt x="0" y="1"/>
                      <a:pt x="1" y="1"/>
                      <a:pt x="1" y="1"/>
                    </a:cubicBezTo>
                    <a:cubicBezTo>
                      <a:pt x="2" y="1"/>
                      <a:pt x="3" y="1"/>
                      <a:pt x="2" y="0"/>
                    </a:cubicBezTo>
                    <a:cubicBezTo>
                      <a:pt x="3" y="0"/>
                      <a:pt x="4" y="0"/>
                      <a:pt x="4" y="0"/>
                    </a:cubicBezTo>
                    <a:cubicBezTo>
                      <a:pt x="3" y="0"/>
                      <a:pt x="1"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5" name="Freeform 204"/>
              <p:cNvSpPr/>
              <p:nvPr/>
            </p:nvSpPr>
            <p:spPr bwMode="auto">
              <a:xfrm>
                <a:off x="3538" y="155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 name="Group 406"/>
            <p:cNvGrpSpPr/>
            <p:nvPr/>
          </p:nvGrpSpPr>
          <p:grpSpPr bwMode="auto">
            <a:xfrm>
              <a:off x="3112" y="1551"/>
              <a:ext cx="1462" cy="1559"/>
              <a:chOff x="3112" y="1551"/>
              <a:chExt cx="1462" cy="1559"/>
            </a:xfrm>
          </p:grpSpPr>
          <p:sp>
            <p:nvSpPr>
              <p:cNvPr id="55" name="Freeform 206"/>
              <p:cNvSpPr/>
              <p:nvPr/>
            </p:nvSpPr>
            <p:spPr bwMode="auto">
              <a:xfrm>
                <a:off x="3534" y="1558"/>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7"/>
              <p:cNvSpPr/>
              <p:nvPr/>
            </p:nvSpPr>
            <p:spPr bwMode="auto">
              <a:xfrm>
                <a:off x="3513" y="1581"/>
                <a:ext cx="4"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08"/>
              <p:cNvSpPr/>
              <p:nvPr/>
            </p:nvSpPr>
            <p:spPr bwMode="auto">
              <a:xfrm>
                <a:off x="3513" y="1579"/>
                <a:ext cx="6"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09"/>
              <p:cNvSpPr/>
              <p:nvPr/>
            </p:nvSpPr>
            <p:spPr bwMode="auto">
              <a:xfrm>
                <a:off x="3536" y="1551"/>
                <a:ext cx="4"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lnTo>
                      <a:pt x="2"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10"/>
              <p:cNvSpPr/>
              <p:nvPr/>
            </p:nvSpPr>
            <p:spPr bwMode="auto">
              <a:xfrm>
                <a:off x="3112" y="1810"/>
                <a:ext cx="161" cy="87"/>
              </a:xfrm>
              <a:custGeom>
                <a:avLst/>
                <a:gdLst>
                  <a:gd name="T0" fmla="*/ 12 w 76"/>
                  <a:gd name="T1" fmla="*/ 18 h 41"/>
                  <a:gd name="T2" fmla="*/ 22 w 76"/>
                  <a:gd name="T3" fmla="*/ 26 h 41"/>
                  <a:gd name="T4" fmla="*/ 33 w 76"/>
                  <a:gd name="T5" fmla="*/ 25 h 41"/>
                  <a:gd name="T6" fmla="*/ 37 w 76"/>
                  <a:gd name="T7" fmla="*/ 28 h 41"/>
                  <a:gd name="T8" fmla="*/ 43 w 76"/>
                  <a:gd name="T9" fmla="*/ 32 h 41"/>
                  <a:gd name="T10" fmla="*/ 48 w 76"/>
                  <a:gd name="T11" fmla="*/ 35 h 41"/>
                  <a:gd name="T12" fmla="*/ 53 w 76"/>
                  <a:gd name="T13" fmla="*/ 33 h 41"/>
                  <a:gd name="T14" fmla="*/ 60 w 76"/>
                  <a:gd name="T15" fmla="*/ 35 h 41"/>
                  <a:gd name="T16" fmla="*/ 63 w 76"/>
                  <a:gd name="T17" fmla="*/ 36 h 41"/>
                  <a:gd name="T18" fmla="*/ 67 w 76"/>
                  <a:gd name="T19" fmla="*/ 40 h 41"/>
                  <a:gd name="T20" fmla="*/ 69 w 76"/>
                  <a:gd name="T21" fmla="*/ 40 h 41"/>
                  <a:gd name="T22" fmla="*/ 72 w 76"/>
                  <a:gd name="T23" fmla="*/ 38 h 41"/>
                  <a:gd name="T24" fmla="*/ 74 w 76"/>
                  <a:gd name="T25" fmla="*/ 36 h 41"/>
                  <a:gd name="T26" fmla="*/ 75 w 76"/>
                  <a:gd name="T27" fmla="*/ 34 h 41"/>
                  <a:gd name="T28" fmla="*/ 71 w 76"/>
                  <a:gd name="T29" fmla="*/ 33 h 41"/>
                  <a:gd name="T30" fmla="*/ 72 w 76"/>
                  <a:gd name="T31" fmla="*/ 31 h 41"/>
                  <a:gd name="T32" fmla="*/ 71 w 76"/>
                  <a:gd name="T33" fmla="*/ 29 h 41"/>
                  <a:gd name="T34" fmla="*/ 73 w 76"/>
                  <a:gd name="T35" fmla="*/ 25 h 41"/>
                  <a:gd name="T36" fmla="*/ 75 w 76"/>
                  <a:gd name="T37" fmla="*/ 22 h 41"/>
                  <a:gd name="T38" fmla="*/ 71 w 76"/>
                  <a:gd name="T39" fmla="*/ 25 h 41"/>
                  <a:gd name="T40" fmla="*/ 67 w 76"/>
                  <a:gd name="T41" fmla="*/ 28 h 41"/>
                  <a:gd name="T42" fmla="*/ 70 w 76"/>
                  <a:gd name="T43" fmla="*/ 22 h 41"/>
                  <a:gd name="T44" fmla="*/ 69 w 76"/>
                  <a:gd name="T45" fmla="*/ 23 h 41"/>
                  <a:gd name="T46" fmla="*/ 70 w 76"/>
                  <a:gd name="T47" fmla="*/ 20 h 41"/>
                  <a:gd name="T48" fmla="*/ 68 w 76"/>
                  <a:gd name="T49" fmla="*/ 20 h 41"/>
                  <a:gd name="T50" fmla="*/ 67 w 76"/>
                  <a:gd name="T51" fmla="*/ 19 h 41"/>
                  <a:gd name="T52" fmla="*/ 62 w 76"/>
                  <a:gd name="T53" fmla="*/ 24 h 41"/>
                  <a:gd name="T54" fmla="*/ 66 w 76"/>
                  <a:gd name="T55" fmla="*/ 18 h 41"/>
                  <a:gd name="T56" fmla="*/ 65 w 76"/>
                  <a:gd name="T57" fmla="*/ 18 h 41"/>
                  <a:gd name="T58" fmla="*/ 60 w 76"/>
                  <a:gd name="T59" fmla="*/ 17 h 41"/>
                  <a:gd name="T60" fmla="*/ 58 w 76"/>
                  <a:gd name="T61" fmla="*/ 17 h 41"/>
                  <a:gd name="T62" fmla="*/ 55 w 76"/>
                  <a:gd name="T63" fmla="*/ 15 h 41"/>
                  <a:gd name="T64" fmla="*/ 53 w 76"/>
                  <a:gd name="T65" fmla="*/ 16 h 41"/>
                  <a:gd name="T66" fmla="*/ 53 w 76"/>
                  <a:gd name="T67" fmla="*/ 15 h 41"/>
                  <a:gd name="T68" fmla="*/ 52 w 76"/>
                  <a:gd name="T69" fmla="*/ 14 h 41"/>
                  <a:gd name="T70" fmla="*/ 50 w 76"/>
                  <a:gd name="T71" fmla="*/ 16 h 41"/>
                  <a:gd name="T72" fmla="*/ 49 w 76"/>
                  <a:gd name="T73" fmla="*/ 13 h 41"/>
                  <a:gd name="T74" fmla="*/ 47 w 76"/>
                  <a:gd name="T75" fmla="*/ 12 h 41"/>
                  <a:gd name="T76" fmla="*/ 45 w 76"/>
                  <a:gd name="T77" fmla="*/ 12 h 41"/>
                  <a:gd name="T78" fmla="*/ 43 w 76"/>
                  <a:gd name="T79" fmla="*/ 11 h 41"/>
                  <a:gd name="T80" fmla="*/ 40 w 76"/>
                  <a:gd name="T81" fmla="*/ 13 h 41"/>
                  <a:gd name="T82" fmla="*/ 40 w 76"/>
                  <a:gd name="T83" fmla="*/ 11 h 41"/>
                  <a:gd name="T84" fmla="*/ 40 w 76"/>
                  <a:gd name="T85" fmla="*/ 11 h 41"/>
                  <a:gd name="T86" fmla="*/ 37 w 76"/>
                  <a:gd name="T87" fmla="*/ 10 h 41"/>
                  <a:gd name="T88" fmla="*/ 34 w 76"/>
                  <a:gd name="T89" fmla="*/ 13 h 41"/>
                  <a:gd name="T90" fmla="*/ 31 w 76"/>
                  <a:gd name="T91" fmla="*/ 14 h 41"/>
                  <a:gd name="T92" fmla="*/ 31 w 76"/>
                  <a:gd name="T93" fmla="*/ 10 h 41"/>
                  <a:gd name="T94" fmla="*/ 26 w 76"/>
                  <a:gd name="T95" fmla="*/ 12 h 41"/>
                  <a:gd name="T96" fmla="*/ 24 w 76"/>
                  <a:gd name="T97" fmla="*/ 12 h 41"/>
                  <a:gd name="T98" fmla="*/ 20 w 76"/>
                  <a:gd name="T99" fmla="*/ 9 h 41"/>
                  <a:gd name="T100" fmla="*/ 20 w 76"/>
                  <a:gd name="T101" fmla="*/ 7 h 41"/>
                  <a:gd name="T102" fmla="*/ 18 w 76"/>
                  <a:gd name="T103" fmla="*/ 6 h 41"/>
                  <a:gd name="T104" fmla="*/ 11 w 76"/>
                  <a:gd name="T105" fmla="*/ 8 h 41"/>
                  <a:gd name="T106" fmla="*/ 4 w 76"/>
                  <a:gd name="T10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41">
                    <a:moveTo>
                      <a:pt x="3" y="15"/>
                    </a:moveTo>
                    <a:cubicBezTo>
                      <a:pt x="4" y="15"/>
                      <a:pt x="5" y="15"/>
                      <a:pt x="5" y="16"/>
                    </a:cubicBezTo>
                    <a:cubicBezTo>
                      <a:pt x="7" y="16"/>
                      <a:pt x="8" y="22"/>
                      <a:pt x="11" y="21"/>
                    </a:cubicBezTo>
                    <a:cubicBezTo>
                      <a:pt x="11" y="20"/>
                      <a:pt x="11" y="19"/>
                      <a:pt x="12" y="19"/>
                    </a:cubicBezTo>
                    <a:cubicBezTo>
                      <a:pt x="11" y="20"/>
                      <a:pt x="11" y="20"/>
                      <a:pt x="11" y="20"/>
                    </a:cubicBezTo>
                    <a:cubicBezTo>
                      <a:pt x="12" y="18"/>
                      <a:pt x="12" y="18"/>
                      <a:pt x="12" y="18"/>
                    </a:cubicBezTo>
                    <a:cubicBezTo>
                      <a:pt x="13" y="18"/>
                      <a:pt x="12" y="20"/>
                      <a:pt x="11" y="20"/>
                    </a:cubicBezTo>
                    <a:cubicBezTo>
                      <a:pt x="12" y="21"/>
                      <a:pt x="13" y="20"/>
                      <a:pt x="14" y="21"/>
                    </a:cubicBezTo>
                    <a:cubicBezTo>
                      <a:pt x="15" y="19"/>
                      <a:pt x="15" y="21"/>
                      <a:pt x="15" y="19"/>
                    </a:cubicBezTo>
                    <a:cubicBezTo>
                      <a:pt x="15" y="20"/>
                      <a:pt x="15" y="20"/>
                      <a:pt x="15" y="20"/>
                    </a:cubicBezTo>
                    <a:cubicBezTo>
                      <a:pt x="16" y="19"/>
                      <a:pt x="16" y="19"/>
                      <a:pt x="16" y="22"/>
                    </a:cubicBezTo>
                    <a:cubicBezTo>
                      <a:pt x="17" y="25"/>
                      <a:pt x="20" y="24"/>
                      <a:pt x="22" y="26"/>
                    </a:cubicBezTo>
                    <a:cubicBezTo>
                      <a:pt x="24" y="27"/>
                      <a:pt x="27" y="26"/>
                      <a:pt x="30" y="26"/>
                    </a:cubicBezTo>
                    <a:cubicBezTo>
                      <a:pt x="31" y="23"/>
                      <a:pt x="31" y="25"/>
                      <a:pt x="33" y="22"/>
                    </a:cubicBezTo>
                    <a:cubicBezTo>
                      <a:pt x="32" y="23"/>
                      <a:pt x="32" y="23"/>
                      <a:pt x="32" y="23"/>
                    </a:cubicBezTo>
                    <a:cubicBezTo>
                      <a:pt x="33" y="22"/>
                      <a:pt x="33" y="24"/>
                      <a:pt x="33" y="25"/>
                    </a:cubicBezTo>
                    <a:cubicBezTo>
                      <a:pt x="33" y="24"/>
                      <a:pt x="33" y="25"/>
                      <a:pt x="34" y="23"/>
                    </a:cubicBezTo>
                    <a:cubicBezTo>
                      <a:pt x="34" y="22"/>
                      <a:pt x="33" y="26"/>
                      <a:pt x="33" y="25"/>
                    </a:cubicBezTo>
                    <a:cubicBezTo>
                      <a:pt x="33" y="26"/>
                      <a:pt x="34" y="24"/>
                      <a:pt x="34" y="24"/>
                    </a:cubicBezTo>
                    <a:cubicBezTo>
                      <a:pt x="35" y="23"/>
                      <a:pt x="33" y="25"/>
                      <a:pt x="33" y="28"/>
                    </a:cubicBezTo>
                    <a:cubicBezTo>
                      <a:pt x="34" y="27"/>
                      <a:pt x="36" y="26"/>
                      <a:pt x="37" y="27"/>
                    </a:cubicBezTo>
                    <a:cubicBezTo>
                      <a:pt x="36" y="28"/>
                      <a:pt x="37" y="26"/>
                      <a:pt x="37" y="26"/>
                    </a:cubicBezTo>
                    <a:cubicBezTo>
                      <a:pt x="36" y="29"/>
                      <a:pt x="38" y="25"/>
                      <a:pt x="37" y="27"/>
                    </a:cubicBezTo>
                    <a:cubicBezTo>
                      <a:pt x="37" y="27"/>
                      <a:pt x="37" y="27"/>
                      <a:pt x="37" y="28"/>
                    </a:cubicBezTo>
                    <a:cubicBezTo>
                      <a:pt x="37" y="29"/>
                      <a:pt x="38" y="27"/>
                      <a:pt x="38" y="29"/>
                    </a:cubicBezTo>
                    <a:cubicBezTo>
                      <a:pt x="39" y="28"/>
                      <a:pt x="38" y="31"/>
                      <a:pt x="39" y="29"/>
                    </a:cubicBezTo>
                    <a:cubicBezTo>
                      <a:pt x="38" y="31"/>
                      <a:pt x="39" y="30"/>
                      <a:pt x="38" y="31"/>
                    </a:cubicBezTo>
                    <a:cubicBezTo>
                      <a:pt x="40" y="28"/>
                      <a:pt x="38" y="33"/>
                      <a:pt x="40" y="30"/>
                    </a:cubicBezTo>
                    <a:cubicBezTo>
                      <a:pt x="40" y="31"/>
                      <a:pt x="40" y="31"/>
                      <a:pt x="40" y="31"/>
                    </a:cubicBezTo>
                    <a:cubicBezTo>
                      <a:pt x="41" y="31"/>
                      <a:pt x="41" y="33"/>
                      <a:pt x="43" y="32"/>
                    </a:cubicBezTo>
                    <a:cubicBezTo>
                      <a:pt x="44" y="31"/>
                      <a:pt x="43" y="35"/>
                      <a:pt x="44" y="34"/>
                    </a:cubicBezTo>
                    <a:cubicBezTo>
                      <a:pt x="45" y="32"/>
                      <a:pt x="45" y="32"/>
                      <a:pt x="45" y="32"/>
                    </a:cubicBezTo>
                    <a:cubicBezTo>
                      <a:pt x="45" y="32"/>
                      <a:pt x="45" y="33"/>
                      <a:pt x="45" y="34"/>
                    </a:cubicBezTo>
                    <a:cubicBezTo>
                      <a:pt x="46" y="33"/>
                      <a:pt x="45" y="34"/>
                      <a:pt x="46" y="35"/>
                    </a:cubicBezTo>
                    <a:cubicBezTo>
                      <a:pt x="46" y="34"/>
                      <a:pt x="46" y="34"/>
                      <a:pt x="47" y="33"/>
                    </a:cubicBezTo>
                    <a:cubicBezTo>
                      <a:pt x="46" y="36"/>
                      <a:pt x="48" y="33"/>
                      <a:pt x="48" y="35"/>
                    </a:cubicBezTo>
                    <a:cubicBezTo>
                      <a:pt x="49" y="32"/>
                      <a:pt x="49" y="33"/>
                      <a:pt x="49" y="33"/>
                    </a:cubicBezTo>
                    <a:cubicBezTo>
                      <a:pt x="49" y="33"/>
                      <a:pt x="49" y="34"/>
                      <a:pt x="48" y="34"/>
                    </a:cubicBezTo>
                    <a:cubicBezTo>
                      <a:pt x="49" y="34"/>
                      <a:pt x="49" y="34"/>
                      <a:pt x="49" y="35"/>
                    </a:cubicBezTo>
                    <a:cubicBezTo>
                      <a:pt x="50" y="35"/>
                      <a:pt x="51" y="33"/>
                      <a:pt x="50" y="34"/>
                    </a:cubicBezTo>
                    <a:cubicBezTo>
                      <a:pt x="49" y="36"/>
                      <a:pt x="51" y="34"/>
                      <a:pt x="51" y="35"/>
                    </a:cubicBezTo>
                    <a:cubicBezTo>
                      <a:pt x="52" y="33"/>
                      <a:pt x="53" y="32"/>
                      <a:pt x="53" y="33"/>
                    </a:cubicBezTo>
                    <a:cubicBezTo>
                      <a:pt x="51" y="35"/>
                      <a:pt x="51" y="35"/>
                      <a:pt x="51" y="35"/>
                    </a:cubicBezTo>
                    <a:cubicBezTo>
                      <a:pt x="53" y="34"/>
                      <a:pt x="52" y="37"/>
                      <a:pt x="55" y="35"/>
                    </a:cubicBezTo>
                    <a:cubicBezTo>
                      <a:pt x="54" y="36"/>
                      <a:pt x="54" y="36"/>
                      <a:pt x="54" y="36"/>
                    </a:cubicBezTo>
                    <a:cubicBezTo>
                      <a:pt x="56" y="35"/>
                      <a:pt x="55" y="38"/>
                      <a:pt x="58" y="35"/>
                    </a:cubicBezTo>
                    <a:cubicBezTo>
                      <a:pt x="57" y="36"/>
                      <a:pt x="57" y="37"/>
                      <a:pt x="57" y="37"/>
                    </a:cubicBezTo>
                    <a:cubicBezTo>
                      <a:pt x="58" y="36"/>
                      <a:pt x="58" y="36"/>
                      <a:pt x="60" y="35"/>
                    </a:cubicBezTo>
                    <a:cubicBezTo>
                      <a:pt x="60" y="35"/>
                      <a:pt x="59" y="36"/>
                      <a:pt x="59" y="36"/>
                    </a:cubicBezTo>
                    <a:cubicBezTo>
                      <a:pt x="59" y="37"/>
                      <a:pt x="58" y="39"/>
                      <a:pt x="60" y="37"/>
                    </a:cubicBezTo>
                    <a:cubicBezTo>
                      <a:pt x="59" y="38"/>
                      <a:pt x="59" y="38"/>
                      <a:pt x="59" y="38"/>
                    </a:cubicBezTo>
                    <a:cubicBezTo>
                      <a:pt x="60" y="37"/>
                      <a:pt x="62" y="36"/>
                      <a:pt x="61" y="38"/>
                    </a:cubicBezTo>
                    <a:cubicBezTo>
                      <a:pt x="62" y="37"/>
                      <a:pt x="62" y="36"/>
                      <a:pt x="63" y="35"/>
                    </a:cubicBezTo>
                    <a:cubicBezTo>
                      <a:pt x="64" y="35"/>
                      <a:pt x="62" y="37"/>
                      <a:pt x="63" y="36"/>
                    </a:cubicBezTo>
                    <a:cubicBezTo>
                      <a:pt x="62" y="37"/>
                      <a:pt x="62" y="37"/>
                      <a:pt x="62" y="37"/>
                    </a:cubicBezTo>
                    <a:cubicBezTo>
                      <a:pt x="62" y="38"/>
                      <a:pt x="63" y="38"/>
                      <a:pt x="64" y="38"/>
                    </a:cubicBezTo>
                    <a:cubicBezTo>
                      <a:pt x="63" y="40"/>
                      <a:pt x="65" y="38"/>
                      <a:pt x="65" y="39"/>
                    </a:cubicBezTo>
                    <a:cubicBezTo>
                      <a:pt x="66" y="38"/>
                      <a:pt x="65" y="40"/>
                      <a:pt x="67" y="38"/>
                    </a:cubicBezTo>
                    <a:cubicBezTo>
                      <a:pt x="66" y="39"/>
                      <a:pt x="66" y="39"/>
                      <a:pt x="66" y="39"/>
                    </a:cubicBezTo>
                    <a:cubicBezTo>
                      <a:pt x="66" y="39"/>
                      <a:pt x="67" y="40"/>
                      <a:pt x="67" y="40"/>
                    </a:cubicBezTo>
                    <a:cubicBezTo>
                      <a:pt x="67" y="41"/>
                      <a:pt x="68" y="39"/>
                      <a:pt x="69" y="39"/>
                    </a:cubicBezTo>
                    <a:cubicBezTo>
                      <a:pt x="68" y="40"/>
                      <a:pt x="68" y="40"/>
                      <a:pt x="68" y="40"/>
                    </a:cubicBezTo>
                    <a:cubicBezTo>
                      <a:pt x="68" y="39"/>
                      <a:pt x="70" y="38"/>
                      <a:pt x="71" y="37"/>
                    </a:cubicBezTo>
                    <a:cubicBezTo>
                      <a:pt x="71" y="38"/>
                      <a:pt x="71" y="37"/>
                      <a:pt x="71" y="38"/>
                    </a:cubicBezTo>
                    <a:cubicBezTo>
                      <a:pt x="70" y="38"/>
                      <a:pt x="69" y="39"/>
                      <a:pt x="68" y="41"/>
                    </a:cubicBezTo>
                    <a:cubicBezTo>
                      <a:pt x="67" y="41"/>
                      <a:pt x="70" y="39"/>
                      <a:pt x="69" y="40"/>
                    </a:cubicBezTo>
                    <a:cubicBezTo>
                      <a:pt x="69" y="41"/>
                      <a:pt x="69" y="41"/>
                      <a:pt x="70" y="39"/>
                    </a:cubicBezTo>
                    <a:cubicBezTo>
                      <a:pt x="69" y="41"/>
                      <a:pt x="69" y="41"/>
                      <a:pt x="69" y="41"/>
                    </a:cubicBezTo>
                    <a:cubicBezTo>
                      <a:pt x="69" y="41"/>
                      <a:pt x="69" y="41"/>
                      <a:pt x="70" y="40"/>
                    </a:cubicBezTo>
                    <a:cubicBezTo>
                      <a:pt x="70" y="41"/>
                      <a:pt x="70" y="40"/>
                      <a:pt x="70" y="40"/>
                    </a:cubicBezTo>
                    <a:cubicBezTo>
                      <a:pt x="71" y="39"/>
                      <a:pt x="71" y="39"/>
                      <a:pt x="73" y="38"/>
                    </a:cubicBezTo>
                    <a:cubicBezTo>
                      <a:pt x="72" y="38"/>
                      <a:pt x="72" y="38"/>
                      <a:pt x="72" y="38"/>
                    </a:cubicBezTo>
                    <a:cubicBezTo>
                      <a:pt x="73" y="37"/>
                      <a:pt x="74" y="37"/>
                      <a:pt x="73" y="38"/>
                    </a:cubicBezTo>
                    <a:cubicBezTo>
                      <a:pt x="72" y="39"/>
                      <a:pt x="71" y="40"/>
                      <a:pt x="70" y="40"/>
                    </a:cubicBezTo>
                    <a:cubicBezTo>
                      <a:pt x="74" y="38"/>
                      <a:pt x="74" y="38"/>
                      <a:pt x="74" y="38"/>
                    </a:cubicBezTo>
                    <a:cubicBezTo>
                      <a:pt x="73" y="39"/>
                      <a:pt x="73" y="38"/>
                      <a:pt x="74" y="37"/>
                    </a:cubicBezTo>
                    <a:cubicBezTo>
                      <a:pt x="73" y="38"/>
                      <a:pt x="73" y="38"/>
                      <a:pt x="73" y="38"/>
                    </a:cubicBezTo>
                    <a:cubicBezTo>
                      <a:pt x="74" y="36"/>
                      <a:pt x="74" y="36"/>
                      <a:pt x="74" y="36"/>
                    </a:cubicBezTo>
                    <a:cubicBezTo>
                      <a:pt x="74" y="37"/>
                      <a:pt x="75" y="35"/>
                      <a:pt x="73" y="36"/>
                    </a:cubicBezTo>
                    <a:cubicBezTo>
                      <a:pt x="72" y="37"/>
                      <a:pt x="72" y="37"/>
                      <a:pt x="72" y="37"/>
                    </a:cubicBezTo>
                    <a:cubicBezTo>
                      <a:pt x="72" y="37"/>
                      <a:pt x="71" y="39"/>
                      <a:pt x="72" y="37"/>
                    </a:cubicBezTo>
                    <a:cubicBezTo>
                      <a:pt x="73" y="36"/>
                      <a:pt x="73" y="36"/>
                      <a:pt x="73" y="36"/>
                    </a:cubicBezTo>
                    <a:cubicBezTo>
                      <a:pt x="73" y="36"/>
                      <a:pt x="73" y="36"/>
                      <a:pt x="73" y="36"/>
                    </a:cubicBezTo>
                    <a:cubicBezTo>
                      <a:pt x="75" y="34"/>
                      <a:pt x="75" y="34"/>
                      <a:pt x="75" y="34"/>
                    </a:cubicBezTo>
                    <a:cubicBezTo>
                      <a:pt x="72" y="37"/>
                      <a:pt x="73" y="35"/>
                      <a:pt x="73" y="35"/>
                    </a:cubicBezTo>
                    <a:cubicBezTo>
                      <a:pt x="73" y="35"/>
                      <a:pt x="73" y="35"/>
                      <a:pt x="73" y="35"/>
                    </a:cubicBezTo>
                    <a:cubicBezTo>
                      <a:pt x="74" y="34"/>
                      <a:pt x="72" y="36"/>
                      <a:pt x="72" y="36"/>
                    </a:cubicBezTo>
                    <a:cubicBezTo>
                      <a:pt x="72" y="35"/>
                      <a:pt x="74" y="33"/>
                      <a:pt x="75" y="33"/>
                    </a:cubicBezTo>
                    <a:cubicBezTo>
                      <a:pt x="74" y="32"/>
                      <a:pt x="72" y="33"/>
                      <a:pt x="73" y="32"/>
                    </a:cubicBezTo>
                    <a:cubicBezTo>
                      <a:pt x="73" y="32"/>
                      <a:pt x="72" y="32"/>
                      <a:pt x="71" y="33"/>
                    </a:cubicBezTo>
                    <a:cubicBezTo>
                      <a:pt x="71" y="33"/>
                      <a:pt x="73" y="31"/>
                      <a:pt x="72" y="32"/>
                    </a:cubicBezTo>
                    <a:cubicBezTo>
                      <a:pt x="73" y="30"/>
                      <a:pt x="74" y="29"/>
                      <a:pt x="75" y="28"/>
                    </a:cubicBezTo>
                    <a:cubicBezTo>
                      <a:pt x="75" y="28"/>
                      <a:pt x="76" y="27"/>
                      <a:pt x="75" y="27"/>
                    </a:cubicBezTo>
                    <a:cubicBezTo>
                      <a:pt x="76" y="27"/>
                      <a:pt x="76" y="26"/>
                      <a:pt x="76" y="26"/>
                    </a:cubicBezTo>
                    <a:cubicBezTo>
                      <a:pt x="75" y="27"/>
                      <a:pt x="74" y="28"/>
                      <a:pt x="74" y="29"/>
                    </a:cubicBezTo>
                    <a:cubicBezTo>
                      <a:pt x="73" y="31"/>
                      <a:pt x="74" y="29"/>
                      <a:pt x="72" y="31"/>
                    </a:cubicBezTo>
                    <a:cubicBezTo>
                      <a:pt x="72" y="30"/>
                      <a:pt x="72" y="30"/>
                      <a:pt x="71" y="30"/>
                    </a:cubicBezTo>
                    <a:cubicBezTo>
                      <a:pt x="71" y="30"/>
                      <a:pt x="72" y="29"/>
                      <a:pt x="73" y="28"/>
                    </a:cubicBezTo>
                    <a:cubicBezTo>
                      <a:pt x="72" y="29"/>
                      <a:pt x="71" y="30"/>
                      <a:pt x="71" y="29"/>
                    </a:cubicBezTo>
                    <a:cubicBezTo>
                      <a:pt x="70" y="31"/>
                      <a:pt x="70" y="31"/>
                      <a:pt x="69" y="32"/>
                    </a:cubicBezTo>
                    <a:cubicBezTo>
                      <a:pt x="68" y="32"/>
                      <a:pt x="68" y="33"/>
                      <a:pt x="68" y="33"/>
                    </a:cubicBezTo>
                    <a:cubicBezTo>
                      <a:pt x="69" y="31"/>
                      <a:pt x="71" y="29"/>
                      <a:pt x="71" y="29"/>
                    </a:cubicBezTo>
                    <a:cubicBezTo>
                      <a:pt x="72" y="27"/>
                      <a:pt x="71" y="29"/>
                      <a:pt x="72" y="27"/>
                    </a:cubicBezTo>
                    <a:cubicBezTo>
                      <a:pt x="74" y="25"/>
                      <a:pt x="75" y="26"/>
                      <a:pt x="74" y="27"/>
                    </a:cubicBezTo>
                    <a:cubicBezTo>
                      <a:pt x="76" y="25"/>
                      <a:pt x="74" y="26"/>
                      <a:pt x="75" y="25"/>
                    </a:cubicBezTo>
                    <a:cubicBezTo>
                      <a:pt x="75" y="25"/>
                      <a:pt x="74" y="25"/>
                      <a:pt x="73" y="26"/>
                    </a:cubicBezTo>
                    <a:cubicBezTo>
                      <a:pt x="73" y="26"/>
                      <a:pt x="73" y="27"/>
                      <a:pt x="72" y="27"/>
                    </a:cubicBezTo>
                    <a:cubicBezTo>
                      <a:pt x="70" y="29"/>
                      <a:pt x="73" y="26"/>
                      <a:pt x="73" y="25"/>
                    </a:cubicBezTo>
                    <a:cubicBezTo>
                      <a:pt x="73" y="25"/>
                      <a:pt x="73" y="25"/>
                      <a:pt x="73" y="25"/>
                    </a:cubicBezTo>
                    <a:cubicBezTo>
                      <a:pt x="74" y="24"/>
                      <a:pt x="72" y="26"/>
                      <a:pt x="72" y="25"/>
                    </a:cubicBezTo>
                    <a:cubicBezTo>
                      <a:pt x="74" y="23"/>
                      <a:pt x="73" y="25"/>
                      <a:pt x="74" y="24"/>
                    </a:cubicBezTo>
                    <a:cubicBezTo>
                      <a:pt x="76" y="22"/>
                      <a:pt x="76" y="22"/>
                      <a:pt x="76" y="22"/>
                    </a:cubicBezTo>
                    <a:cubicBezTo>
                      <a:pt x="75" y="21"/>
                      <a:pt x="74" y="24"/>
                      <a:pt x="74" y="23"/>
                    </a:cubicBezTo>
                    <a:cubicBezTo>
                      <a:pt x="75" y="22"/>
                      <a:pt x="75" y="22"/>
                      <a:pt x="75" y="22"/>
                    </a:cubicBezTo>
                    <a:cubicBezTo>
                      <a:pt x="74" y="22"/>
                      <a:pt x="74" y="22"/>
                      <a:pt x="74" y="22"/>
                    </a:cubicBezTo>
                    <a:cubicBezTo>
                      <a:pt x="73" y="23"/>
                      <a:pt x="72" y="25"/>
                      <a:pt x="73" y="25"/>
                    </a:cubicBezTo>
                    <a:cubicBezTo>
                      <a:pt x="70" y="27"/>
                      <a:pt x="72" y="25"/>
                      <a:pt x="71" y="25"/>
                    </a:cubicBezTo>
                    <a:cubicBezTo>
                      <a:pt x="70" y="27"/>
                      <a:pt x="72" y="25"/>
                      <a:pt x="71" y="27"/>
                    </a:cubicBezTo>
                    <a:cubicBezTo>
                      <a:pt x="70" y="28"/>
                      <a:pt x="69" y="28"/>
                      <a:pt x="69" y="28"/>
                    </a:cubicBezTo>
                    <a:cubicBezTo>
                      <a:pt x="69" y="28"/>
                      <a:pt x="70" y="26"/>
                      <a:pt x="71" y="25"/>
                    </a:cubicBezTo>
                    <a:cubicBezTo>
                      <a:pt x="71" y="25"/>
                      <a:pt x="71" y="25"/>
                      <a:pt x="71" y="26"/>
                    </a:cubicBezTo>
                    <a:cubicBezTo>
                      <a:pt x="72" y="25"/>
                      <a:pt x="73" y="23"/>
                      <a:pt x="74" y="22"/>
                    </a:cubicBezTo>
                    <a:cubicBezTo>
                      <a:pt x="74" y="21"/>
                      <a:pt x="72" y="24"/>
                      <a:pt x="72" y="23"/>
                    </a:cubicBezTo>
                    <a:cubicBezTo>
                      <a:pt x="73" y="23"/>
                      <a:pt x="71" y="24"/>
                      <a:pt x="71" y="25"/>
                    </a:cubicBezTo>
                    <a:cubicBezTo>
                      <a:pt x="68" y="29"/>
                      <a:pt x="73" y="22"/>
                      <a:pt x="72" y="22"/>
                    </a:cubicBezTo>
                    <a:cubicBezTo>
                      <a:pt x="70" y="25"/>
                      <a:pt x="69" y="25"/>
                      <a:pt x="67" y="28"/>
                    </a:cubicBezTo>
                    <a:cubicBezTo>
                      <a:pt x="67" y="29"/>
                      <a:pt x="66" y="29"/>
                      <a:pt x="66" y="29"/>
                    </a:cubicBezTo>
                    <a:cubicBezTo>
                      <a:pt x="68" y="27"/>
                      <a:pt x="67" y="27"/>
                      <a:pt x="69" y="26"/>
                    </a:cubicBezTo>
                    <a:cubicBezTo>
                      <a:pt x="68" y="26"/>
                      <a:pt x="68" y="26"/>
                      <a:pt x="68" y="26"/>
                    </a:cubicBezTo>
                    <a:cubicBezTo>
                      <a:pt x="70" y="24"/>
                      <a:pt x="70" y="24"/>
                      <a:pt x="70" y="24"/>
                    </a:cubicBezTo>
                    <a:cubicBezTo>
                      <a:pt x="71" y="23"/>
                      <a:pt x="71" y="21"/>
                      <a:pt x="72" y="21"/>
                    </a:cubicBezTo>
                    <a:cubicBezTo>
                      <a:pt x="71" y="21"/>
                      <a:pt x="71" y="22"/>
                      <a:pt x="70" y="22"/>
                    </a:cubicBezTo>
                    <a:cubicBezTo>
                      <a:pt x="71" y="22"/>
                      <a:pt x="71" y="21"/>
                      <a:pt x="71" y="21"/>
                    </a:cubicBezTo>
                    <a:cubicBezTo>
                      <a:pt x="71" y="22"/>
                      <a:pt x="69" y="23"/>
                      <a:pt x="69" y="23"/>
                    </a:cubicBezTo>
                    <a:cubicBezTo>
                      <a:pt x="69" y="23"/>
                      <a:pt x="70" y="22"/>
                      <a:pt x="70" y="21"/>
                    </a:cubicBezTo>
                    <a:cubicBezTo>
                      <a:pt x="71" y="20"/>
                      <a:pt x="71" y="20"/>
                      <a:pt x="71" y="20"/>
                    </a:cubicBezTo>
                    <a:cubicBezTo>
                      <a:pt x="70" y="21"/>
                      <a:pt x="72" y="19"/>
                      <a:pt x="71" y="20"/>
                    </a:cubicBezTo>
                    <a:cubicBezTo>
                      <a:pt x="69" y="23"/>
                      <a:pt x="69" y="23"/>
                      <a:pt x="69" y="23"/>
                    </a:cubicBezTo>
                    <a:cubicBezTo>
                      <a:pt x="68" y="23"/>
                      <a:pt x="69" y="22"/>
                      <a:pt x="69" y="22"/>
                    </a:cubicBezTo>
                    <a:cubicBezTo>
                      <a:pt x="70" y="21"/>
                      <a:pt x="70" y="21"/>
                      <a:pt x="70" y="21"/>
                    </a:cubicBezTo>
                    <a:cubicBezTo>
                      <a:pt x="69" y="22"/>
                      <a:pt x="71" y="19"/>
                      <a:pt x="71" y="19"/>
                    </a:cubicBezTo>
                    <a:cubicBezTo>
                      <a:pt x="70" y="21"/>
                      <a:pt x="70" y="21"/>
                      <a:pt x="70" y="21"/>
                    </a:cubicBezTo>
                    <a:cubicBezTo>
                      <a:pt x="71" y="19"/>
                      <a:pt x="71" y="19"/>
                      <a:pt x="71" y="19"/>
                    </a:cubicBezTo>
                    <a:cubicBezTo>
                      <a:pt x="70" y="20"/>
                      <a:pt x="70" y="20"/>
                      <a:pt x="70" y="20"/>
                    </a:cubicBezTo>
                    <a:cubicBezTo>
                      <a:pt x="70" y="19"/>
                      <a:pt x="70" y="19"/>
                      <a:pt x="70" y="19"/>
                    </a:cubicBezTo>
                    <a:cubicBezTo>
                      <a:pt x="70" y="20"/>
                      <a:pt x="68" y="22"/>
                      <a:pt x="69" y="20"/>
                    </a:cubicBezTo>
                    <a:cubicBezTo>
                      <a:pt x="68" y="22"/>
                      <a:pt x="69" y="20"/>
                      <a:pt x="69" y="21"/>
                    </a:cubicBezTo>
                    <a:cubicBezTo>
                      <a:pt x="68" y="23"/>
                      <a:pt x="68" y="22"/>
                      <a:pt x="67" y="22"/>
                    </a:cubicBezTo>
                    <a:cubicBezTo>
                      <a:pt x="69" y="20"/>
                      <a:pt x="67" y="22"/>
                      <a:pt x="67" y="22"/>
                    </a:cubicBezTo>
                    <a:cubicBezTo>
                      <a:pt x="68" y="20"/>
                      <a:pt x="68" y="20"/>
                      <a:pt x="68" y="20"/>
                    </a:cubicBezTo>
                    <a:cubicBezTo>
                      <a:pt x="67" y="22"/>
                      <a:pt x="67" y="22"/>
                      <a:pt x="67" y="22"/>
                    </a:cubicBezTo>
                    <a:cubicBezTo>
                      <a:pt x="69" y="19"/>
                      <a:pt x="66" y="22"/>
                      <a:pt x="67" y="21"/>
                    </a:cubicBezTo>
                    <a:cubicBezTo>
                      <a:pt x="67" y="20"/>
                      <a:pt x="68" y="19"/>
                      <a:pt x="68" y="18"/>
                    </a:cubicBezTo>
                    <a:cubicBezTo>
                      <a:pt x="67" y="21"/>
                      <a:pt x="66" y="21"/>
                      <a:pt x="65" y="23"/>
                    </a:cubicBezTo>
                    <a:cubicBezTo>
                      <a:pt x="66" y="22"/>
                      <a:pt x="67" y="20"/>
                      <a:pt x="68" y="18"/>
                    </a:cubicBezTo>
                    <a:cubicBezTo>
                      <a:pt x="67" y="20"/>
                      <a:pt x="69" y="17"/>
                      <a:pt x="67" y="19"/>
                    </a:cubicBezTo>
                    <a:cubicBezTo>
                      <a:pt x="67" y="20"/>
                      <a:pt x="66" y="20"/>
                      <a:pt x="65" y="21"/>
                    </a:cubicBezTo>
                    <a:cubicBezTo>
                      <a:pt x="65" y="21"/>
                      <a:pt x="66" y="20"/>
                      <a:pt x="66" y="19"/>
                    </a:cubicBezTo>
                    <a:cubicBezTo>
                      <a:pt x="66" y="20"/>
                      <a:pt x="65" y="21"/>
                      <a:pt x="65" y="22"/>
                    </a:cubicBezTo>
                    <a:cubicBezTo>
                      <a:pt x="65" y="21"/>
                      <a:pt x="63" y="23"/>
                      <a:pt x="64" y="22"/>
                    </a:cubicBezTo>
                    <a:cubicBezTo>
                      <a:pt x="65" y="21"/>
                      <a:pt x="65" y="22"/>
                      <a:pt x="65" y="20"/>
                    </a:cubicBezTo>
                    <a:cubicBezTo>
                      <a:pt x="65" y="20"/>
                      <a:pt x="63" y="24"/>
                      <a:pt x="62" y="24"/>
                    </a:cubicBezTo>
                    <a:cubicBezTo>
                      <a:pt x="62" y="25"/>
                      <a:pt x="60" y="27"/>
                      <a:pt x="60" y="28"/>
                    </a:cubicBezTo>
                    <a:cubicBezTo>
                      <a:pt x="60" y="27"/>
                      <a:pt x="60" y="27"/>
                      <a:pt x="61" y="25"/>
                    </a:cubicBezTo>
                    <a:cubicBezTo>
                      <a:pt x="61" y="26"/>
                      <a:pt x="61" y="26"/>
                      <a:pt x="61" y="26"/>
                    </a:cubicBezTo>
                    <a:cubicBezTo>
                      <a:pt x="62" y="23"/>
                      <a:pt x="64" y="22"/>
                      <a:pt x="65" y="20"/>
                    </a:cubicBezTo>
                    <a:cubicBezTo>
                      <a:pt x="64" y="20"/>
                      <a:pt x="64" y="20"/>
                      <a:pt x="64" y="20"/>
                    </a:cubicBezTo>
                    <a:cubicBezTo>
                      <a:pt x="66" y="18"/>
                      <a:pt x="66" y="18"/>
                      <a:pt x="66" y="18"/>
                    </a:cubicBezTo>
                    <a:cubicBezTo>
                      <a:pt x="65" y="19"/>
                      <a:pt x="65" y="18"/>
                      <a:pt x="65" y="18"/>
                    </a:cubicBezTo>
                    <a:cubicBezTo>
                      <a:pt x="64" y="20"/>
                      <a:pt x="65" y="18"/>
                      <a:pt x="65" y="19"/>
                    </a:cubicBezTo>
                    <a:cubicBezTo>
                      <a:pt x="64" y="19"/>
                      <a:pt x="63" y="22"/>
                      <a:pt x="63" y="21"/>
                    </a:cubicBezTo>
                    <a:cubicBezTo>
                      <a:pt x="65" y="18"/>
                      <a:pt x="65" y="18"/>
                      <a:pt x="65" y="18"/>
                    </a:cubicBezTo>
                    <a:cubicBezTo>
                      <a:pt x="65" y="17"/>
                      <a:pt x="64" y="20"/>
                      <a:pt x="64" y="19"/>
                    </a:cubicBezTo>
                    <a:cubicBezTo>
                      <a:pt x="65" y="18"/>
                      <a:pt x="65" y="18"/>
                      <a:pt x="65" y="18"/>
                    </a:cubicBezTo>
                    <a:cubicBezTo>
                      <a:pt x="64" y="17"/>
                      <a:pt x="63" y="17"/>
                      <a:pt x="60" y="20"/>
                    </a:cubicBezTo>
                    <a:cubicBezTo>
                      <a:pt x="61" y="19"/>
                      <a:pt x="61" y="18"/>
                      <a:pt x="61" y="17"/>
                    </a:cubicBezTo>
                    <a:cubicBezTo>
                      <a:pt x="61" y="18"/>
                      <a:pt x="60" y="19"/>
                      <a:pt x="60" y="19"/>
                    </a:cubicBezTo>
                    <a:cubicBezTo>
                      <a:pt x="61" y="17"/>
                      <a:pt x="61" y="17"/>
                      <a:pt x="61" y="17"/>
                    </a:cubicBezTo>
                    <a:cubicBezTo>
                      <a:pt x="61" y="16"/>
                      <a:pt x="60" y="17"/>
                      <a:pt x="59" y="18"/>
                    </a:cubicBezTo>
                    <a:cubicBezTo>
                      <a:pt x="60" y="17"/>
                      <a:pt x="60" y="17"/>
                      <a:pt x="60" y="17"/>
                    </a:cubicBezTo>
                    <a:cubicBezTo>
                      <a:pt x="61" y="16"/>
                      <a:pt x="59" y="18"/>
                      <a:pt x="59" y="18"/>
                    </a:cubicBezTo>
                    <a:cubicBezTo>
                      <a:pt x="60" y="17"/>
                      <a:pt x="60" y="17"/>
                      <a:pt x="60" y="17"/>
                    </a:cubicBezTo>
                    <a:cubicBezTo>
                      <a:pt x="59" y="18"/>
                      <a:pt x="59" y="18"/>
                      <a:pt x="59" y="18"/>
                    </a:cubicBezTo>
                    <a:cubicBezTo>
                      <a:pt x="58" y="19"/>
                      <a:pt x="58" y="18"/>
                      <a:pt x="60" y="16"/>
                    </a:cubicBezTo>
                    <a:cubicBezTo>
                      <a:pt x="59" y="18"/>
                      <a:pt x="59" y="18"/>
                      <a:pt x="59" y="18"/>
                    </a:cubicBezTo>
                    <a:cubicBezTo>
                      <a:pt x="59" y="16"/>
                      <a:pt x="59" y="16"/>
                      <a:pt x="58" y="17"/>
                    </a:cubicBezTo>
                    <a:cubicBezTo>
                      <a:pt x="58" y="17"/>
                      <a:pt x="58" y="18"/>
                      <a:pt x="57" y="19"/>
                    </a:cubicBezTo>
                    <a:cubicBezTo>
                      <a:pt x="56" y="21"/>
                      <a:pt x="57" y="19"/>
                      <a:pt x="56" y="20"/>
                    </a:cubicBezTo>
                    <a:cubicBezTo>
                      <a:pt x="57" y="18"/>
                      <a:pt x="57" y="18"/>
                      <a:pt x="57" y="18"/>
                    </a:cubicBezTo>
                    <a:cubicBezTo>
                      <a:pt x="59" y="15"/>
                      <a:pt x="57" y="17"/>
                      <a:pt x="56" y="16"/>
                    </a:cubicBezTo>
                    <a:cubicBezTo>
                      <a:pt x="56" y="17"/>
                      <a:pt x="56" y="17"/>
                      <a:pt x="56" y="17"/>
                    </a:cubicBezTo>
                    <a:cubicBezTo>
                      <a:pt x="57" y="15"/>
                      <a:pt x="55" y="17"/>
                      <a:pt x="55" y="15"/>
                    </a:cubicBezTo>
                    <a:cubicBezTo>
                      <a:pt x="55" y="16"/>
                      <a:pt x="53" y="19"/>
                      <a:pt x="53" y="19"/>
                    </a:cubicBezTo>
                    <a:cubicBezTo>
                      <a:pt x="52" y="20"/>
                      <a:pt x="54" y="16"/>
                      <a:pt x="55" y="15"/>
                    </a:cubicBezTo>
                    <a:cubicBezTo>
                      <a:pt x="54" y="16"/>
                      <a:pt x="54" y="16"/>
                      <a:pt x="54" y="16"/>
                    </a:cubicBezTo>
                    <a:cubicBezTo>
                      <a:pt x="54" y="16"/>
                      <a:pt x="54" y="16"/>
                      <a:pt x="54" y="16"/>
                    </a:cubicBezTo>
                    <a:cubicBezTo>
                      <a:pt x="53" y="16"/>
                      <a:pt x="53" y="17"/>
                      <a:pt x="53" y="16"/>
                    </a:cubicBezTo>
                    <a:cubicBezTo>
                      <a:pt x="53" y="16"/>
                      <a:pt x="53" y="16"/>
                      <a:pt x="53" y="16"/>
                    </a:cubicBezTo>
                    <a:cubicBezTo>
                      <a:pt x="53" y="16"/>
                      <a:pt x="54" y="14"/>
                      <a:pt x="53" y="15"/>
                    </a:cubicBezTo>
                    <a:cubicBezTo>
                      <a:pt x="52" y="16"/>
                      <a:pt x="53" y="15"/>
                      <a:pt x="52" y="16"/>
                    </a:cubicBezTo>
                    <a:cubicBezTo>
                      <a:pt x="52" y="16"/>
                      <a:pt x="52" y="16"/>
                      <a:pt x="52" y="16"/>
                    </a:cubicBezTo>
                    <a:cubicBezTo>
                      <a:pt x="51" y="17"/>
                      <a:pt x="51" y="17"/>
                      <a:pt x="51" y="17"/>
                    </a:cubicBezTo>
                    <a:cubicBezTo>
                      <a:pt x="52" y="16"/>
                      <a:pt x="52" y="16"/>
                      <a:pt x="52" y="16"/>
                    </a:cubicBezTo>
                    <a:cubicBezTo>
                      <a:pt x="53" y="15"/>
                      <a:pt x="53" y="15"/>
                      <a:pt x="53" y="15"/>
                    </a:cubicBezTo>
                    <a:cubicBezTo>
                      <a:pt x="53" y="14"/>
                      <a:pt x="52" y="16"/>
                      <a:pt x="51" y="17"/>
                    </a:cubicBezTo>
                    <a:cubicBezTo>
                      <a:pt x="51" y="18"/>
                      <a:pt x="51" y="16"/>
                      <a:pt x="51" y="16"/>
                    </a:cubicBezTo>
                    <a:cubicBezTo>
                      <a:pt x="52" y="15"/>
                      <a:pt x="51" y="16"/>
                      <a:pt x="52" y="16"/>
                    </a:cubicBezTo>
                    <a:cubicBezTo>
                      <a:pt x="52" y="15"/>
                      <a:pt x="52" y="15"/>
                      <a:pt x="52" y="14"/>
                    </a:cubicBezTo>
                    <a:cubicBezTo>
                      <a:pt x="52" y="14"/>
                      <a:pt x="51" y="16"/>
                      <a:pt x="51" y="16"/>
                    </a:cubicBezTo>
                    <a:cubicBezTo>
                      <a:pt x="51" y="15"/>
                      <a:pt x="51" y="16"/>
                      <a:pt x="52" y="14"/>
                    </a:cubicBezTo>
                    <a:cubicBezTo>
                      <a:pt x="51" y="15"/>
                      <a:pt x="51" y="15"/>
                      <a:pt x="51" y="15"/>
                    </a:cubicBezTo>
                    <a:cubicBezTo>
                      <a:pt x="51" y="16"/>
                      <a:pt x="51" y="16"/>
                      <a:pt x="50" y="17"/>
                    </a:cubicBezTo>
                    <a:cubicBezTo>
                      <a:pt x="50" y="17"/>
                      <a:pt x="49" y="18"/>
                      <a:pt x="50" y="17"/>
                    </a:cubicBezTo>
                    <a:cubicBezTo>
                      <a:pt x="50" y="17"/>
                      <a:pt x="50" y="17"/>
                      <a:pt x="50" y="17"/>
                    </a:cubicBezTo>
                    <a:cubicBezTo>
                      <a:pt x="50" y="17"/>
                      <a:pt x="50" y="16"/>
                      <a:pt x="49" y="18"/>
                    </a:cubicBezTo>
                    <a:cubicBezTo>
                      <a:pt x="50" y="16"/>
                      <a:pt x="50" y="16"/>
                      <a:pt x="50" y="16"/>
                    </a:cubicBezTo>
                    <a:cubicBezTo>
                      <a:pt x="49" y="17"/>
                      <a:pt x="49" y="17"/>
                      <a:pt x="49" y="17"/>
                    </a:cubicBezTo>
                    <a:cubicBezTo>
                      <a:pt x="50" y="15"/>
                      <a:pt x="51" y="14"/>
                      <a:pt x="51" y="13"/>
                    </a:cubicBezTo>
                    <a:cubicBezTo>
                      <a:pt x="50" y="15"/>
                      <a:pt x="50" y="15"/>
                      <a:pt x="50" y="15"/>
                    </a:cubicBezTo>
                    <a:cubicBezTo>
                      <a:pt x="49" y="15"/>
                      <a:pt x="50" y="14"/>
                      <a:pt x="50" y="14"/>
                    </a:cubicBezTo>
                    <a:cubicBezTo>
                      <a:pt x="50" y="12"/>
                      <a:pt x="47" y="18"/>
                      <a:pt x="48" y="16"/>
                    </a:cubicBezTo>
                    <a:cubicBezTo>
                      <a:pt x="49" y="14"/>
                      <a:pt x="49" y="14"/>
                      <a:pt x="49" y="13"/>
                    </a:cubicBezTo>
                    <a:cubicBezTo>
                      <a:pt x="49" y="14"/>
                      <a:pt x="48" y="14"/>
                      <a:pt x="48" y="14"/>
                    </a:cubicBezTo>
                    <a:cubicBezTo>
                      <a:pt x="48" y="15"/>
                      <a:pt x="49" y="13"/>
                      <a:pt x="49" y="14"/>
                    </a:cubicBezTo>
                    <a:cubicBezTo>
                      <a:pt x="48" y="16"/>
                      <a:pt x="48" y="15"/>
                      <a:pt x="48" y="15"/>
                    </a:cubicBezTo>
                    <a:cubicBezTo>
                      <a:pt x="50" y="11"/>
                      <a:pt x="47" y="14"/>
                      <a:pt x="48" y="12"/>
                    </a:cubicBezTo>
                    <a:cubicBezTo>
                      <a:pt x="47" y="14"/>
                      <a:pt x="47" y="12"/>
                      <a:pt x="47" y="13"/>
                    </a:cubicBezTo>
                    <a:cubicBezTo>
                      <a:pt x="48" y="11"/>
                      <a:pt x="46" y="13"/>
                      <a:pt x="47" y="12"/>
                    </a:cubicBezTo>
                    <a:cubicBezTo>
                      <a:pt x="46" y="14"/>
                      <a:pt x="46" y="14"/>
                      <a:pt x="46" y="14"/>
                    </a:cubicBezTo>
                    <a:cubicBezTo>
                      <a:pt x="46" y="13"/>
                      <a:pt x="44" y="18"/>
                      <a:pt x="45" y="15"/>
                    </a:cubicBezTo>
                    <a:cubicBezTo>
                      <a:pt x="45" y="14"/>
                      <a:pt x="46" y="13"/>
                      <a:pt x="46" y="13"/>
                    </a:cubicBezTo>
                    <a:cubicBezTo>
                      <a:pt x="47" y="10"/>
                      <a:pt x="44" y="14"/>
                      <a:pt x="46" y="12"/>
                    </a:cubicBezTo>
                    <a:cubicBezTo>
                      <a:pt x="45" y="12"/>
                      <a:pt x="44" y="14"/>
                      <a:pt x="44" y="15"/>
                    </a:cubicBezTo>
                    <a:cubicBezTo>
                      <a:pt x="44" y="14"/>
                      <a:pt x="44" y="12"/>
                      <a:pt x="45" y="12"/>
                    </a:cubicBezTo>
                    <a:cubicBezTo>
                      <a:pt x="44" y="12"/>
                      <a:pt x="44" y="13"/>
                      <a:pt x="44" y="12"/>
                    </a:cubicBezTo>
                    <a:cubicBezTo>
                      <a:pt x="44" y="11"/>
                      <a:pt x="45" y="11"/>
                      <a:pt x="45" y="11"/>
                    </a:cubicBezTo>
                    <a:cubicBezTo>
                      <a:pt x="45" y="10"/>
                      <a:pt x="44" y="11"/>
                      <a:pt x="44" y="12"/>
                    </a:cubicBezTo>
                    <a:cubicBezTo>
                      <a:pt x="44" y="10"/>
                      <a:pt x="43" y="11"/>
                      <a:pt x="44" y="10"/>
                    </a:cubicBezTo>
                    <a:cubicBezTo>
                      <a:pt x="42" y="12"/>
                      <a:pt x="44" y="9"/>
                      <a:pt x="42" y="12"/>
                    </a:cubicBezTo>
                    <a:cubicBezTo>
                      <a:pt x="43" y="11"/>
                      <a:pt x="43" y="11"/>
                      <a:pt x="43" y="11"/>
                    </a:cubicBezTo>
                    <a:cubicBezTo>
                      <a:pt x="42" y="12"/>
                      <a:pt x="41" y="13"/>
                      <a:pt x="41" y="13"/>
                    </a:cubicBezTo>
                    <a:cubicBezTo>
                      <a:pt x="42" y="12"/>
                      <a:pt x="42" y="12"/>
                      <a:pt x="42" y="12"/>
                    </a:cubicBezTo>
                    <a:cubicBezTo>
                      <a:pt x="43" y="9"/>
                      <a:pt x="42" y="11"/>
                      <a:pt x="42" y="10"/>
                    </a:cubicBezTo>
                    <a:cubicBezTo>
                      <a:pt x="42" y="11"/>
                      <a:pt x="42" y="10"/>
                      <a:pt x="42" y="11"/>
                    </a:cubicBezTo>
                    <a:cubicBezTo>
                      <a:pt x="41" y="12"/>
                      <a:pt x="41" y="12"/>
                      <a:pt x="41" y="12"/>
                    </a:cubicBezTo>
                    <a:cubicBezTo>
                      <a:pt x="40" y="13"/>
                      <a:pt x="40" y="13"/>
                      <a:pt x="40" y="13"/>
                    </a:cubicBezTo>
                    <a:cubicBezTo>
                      <a:pt x="40" y="13"/>
                      <a:pt x="41" y="11"/>
                      <a:pt x="41" y="11"/>
                    </a:cubicBezTo>
                    <a:cubicBezTo>
                      <a:pt x="41" y="10"/>
                      <a:pt x="41" y="10"/>
                      <a:pt x="41" y="11"/>
                    </a:cubicBezTo>
                    <a:cubicBezTo>
                      <a:pt x="41" y="11"/>
                      <a:pt x="41" y="11"/>
                      <a:pt x="41" y="11"/>
                    </a:cubicBezTo>
                    <a:cubicBezTo>
                      <a:pt x="41" y="11"/>
                      <a:pt x="41" y="11"/>
                      <a:pt x="41" y="11"/>
                    </a:cubicBezTo>
                    <a:cubicBezTo>
                      <a:pt x="41" y="11"/>
                      <a:pt x="40" y="11"/>
                      <a:pt x="40" y="11"/>
                    </a:cubicBezTo>
                    <a:cubicBezTo>
                      <a:pt x="40" y="11"/>
                      <a:pt x="40" y="11"/>
                      <a:pt x="40" y="11"/>
                    </a:cubicBezTo>
                    <a:cubicBezTo>
                      <a:pt x="41" y="11"/>
                      <a:pt x="41" y="11"/>
                      <a:pt x="41" y="11"/>
                    </a:cubicBezTo>
                    <a:cubicBezTo>
                      <a:pt x="41" y="10"/>
                      <a:pt x="41" y="10"/>
                      <a:pt x="41" y="10"/>
                    </a:cubicBezTo>
                    <a:cubicBezTo>
                      <a:pt x="41" y="10"/>
                      <a:pt x="41" y="10"/>
                      <a:pt x="41" y="10"/>
                    </a:cubicBezTo>
                    <a:cubicBezTo>
                      <a:pt x="41" y="10"/>
                      <a:pt x="41" y="10"/>
                      <a:pt x="41" y="10"/>
                    </a:cubicBezTo>
                    <a:cubicBezTo>
                      <a:pt x="41" y="8"/>
                      <a:pt x="41" y="8"/>
                      <a:pt x="41" y="8"/>
                    </a:cubicBezTo>
                    <a:cubicBezTo>
                      <a:pt x="41" y="8"/>
                      <a:pt x="40" y="10"/>
                      <a:pt x="40" y="11"/>
                    </a:cubicBezTo>
                    <a:cubicBezTo>
                      <a:pt x="40" y="9"/>
                      <a:pt x="39" y="10"/>
                      <a:pt x="38" y="11"/>
                    </a:cubicBezTo>
                    <a:cubicBezTo>
                      <a:pt x="38" y="11"/>
                      <a:pt x="39" y="10"/>
                      <a:pt x="39" y="10"/>
                    </a:cubicBezTo>
                    <a:cubicBezTo>
                      <a:pt x="38" y="10"/>
                      <a:pt x="38" y="12"/>
                      <a:pt x="38" y="11"/>
                    </a:cubicBezTo>
                    <a:cubicBezTo>
                      <a:pt x="38" y="11"/>
                      <a:pt x="38" y="10"/>
                      <a:pt x="38" y="9"/>
                    </a:cubicBezTo>
                    <a:cubicBezTo>
                      <a:pt x="38" y="9"/>
                      <a:pt x="38" y="11"/>
                      <a:pt x="38" y="11"/>
                    </a:cubicBezTo>
                    <a:cubicBezTo>
                      <a:pt x="38" y="8"/>
                      <a:pt x="36" y="12"/>
                      <a:pt x="37" y="10"/>
                    </a:cubicBezTo>
                    <a:cubicBezTo>
                      <a:pt x="36" y="10"/>
                      <a:pt x="37" y="9"/>
                      <a:pt x="37" y="9"/>
                    </a:cubicBezTo>
                    <a:cubicBezTo>
                      <a:pt x="37" y="9"/>
                      <a:pt x="36" y="10"/>
                      <a:pt x="35" y="11"/>
                    </a:cubicBezTo>
                    <a:cubicBezTo>
                      <a:pt x="36" y="10"/>
                      <a:pt x="36" y="10"/>
                      <a:pt x="36" y="10"/>
                    </a:cubicBezTo>
                    <a:cubicBezTo>
                      <a:pt x="36" y="10"/>
                      <a:pt x="35" y="10"/>
                      <a:pt x="35" y="11"/>
                    </a:cubicBezTo>
                    <a:cubicBezTo>
                      <a:pt x="34" y="12"/>
                      <a:pt x="34" y="13"/>
                      <a:pt x="34" y="13"/>
                    </a:cubicBezTo>
                    <a:cubicBezTo>
                      <a:pt x="34" y="13"/>
                      <a:pt x="34" y="13"/>
                      <a:pt x="34" y="13"/>
                    </a:cubicBezTo>
                    <a:cubicBezTo>
                      <a:pt x="33" y="12"/>
                      <a:pt x="33" y="13"/>
                      <a:pt x="33" y="13"/>
                    </a:cubicBezTo>
                    <a:cubicBezTo>
                      <a:pt x="33" y="12"/>
                      <a:pt x="33" y="13"/>
                      <a:pt x="34" y="12"/>
                    </a:cubicBezTo>
                    <a:cubicBezTo>
                      <a:pt x="35" y="10"/>
                      <a:pt x="34" y="10"/>
                      <a:pt x="34" y="10"/>
                    </a:cubicBezTo>
                    <a:cubicBezTo>
                      <a:pt x="33" y="11"/>
                      <a:pt x="33" y="11"/>
                      <a:pt x="33" y="11"/>
                    </a:cubicBezTo>
                    <a:cubicBezTo>
                      <a:pt x="33" y="12"/>
                      <a:pt x="34" y="10"/>
                      <a:pt x="33" y="10"/>
                    </a:cubicBezTo>
                    <a:cubicBezTo>
                      <a:pt x="31" y="14"/>
                      <a:pt x="31" y="14"/>
                      <a:pt x="31" y="14"/>
                    </a:cubicBezTo>
                    <a:cubicBezTo>
                      <a:pt x="31" y="14"/>
                      <a:pt x="32" y="12"/>
                      <a:pt x="32" y="11"/>
                    </a:cubicBezTo>
                    <a:cubicBezTo>
                      <a:pt x="32" y="12"/>
                      <a:pt x="30" y="14"/>
                      <a:pt x="29" y="15"/>
                    </a:cubicBezTo>
                    <a:cubicBezTo>
                      <a:pt x="30" y="15"/>
                      <a:pt x="29" y="16"/>
                      <a:pt x="29" y="16"/>
                    </a:cubicBezTo>
                    <a:cubicBezTo>
                      <a:pt x="29" y="15"/>
                      <a:pt x="29" y="16"/>
                      <a:pt x="29" y="15"/>
                    </a:cubicBezTo>
                    <a:cubicBezTo>
                      <a:pt x="30" y="14"/>
                      <a:pt x="30" y="14"/>
                      <a:pt x="30" y="14"/>
                    </a:cubicBezTo>
                    <a:cubicBezTo>
                      <a:pt x="30" y="13"/>
                      <a:pt x="31" y="11"/>
                      <a:pt x="31" y="10"/>
                    </a:cubicBezTo>
                    <a:cubicBezTo>
                      <a:pt x="31" y="11"/>
                      <a:pt x="31" y="10"/>
                      <a:pt x="30" y="10"/>
                    </a:cubicBezTo>
                    <a:cubicBezTo>
                      <a:pt x="29" y="12"/>
                      <a:pt x="29" y="11"/>
                      <a:pt x="28" y="13"/>
                    </a:cubicBezTo>
                    <a:cubicBezTo>
                      <a:pt x="28" y="13"/>
                      <a:pt x="29" y="11"/>
                      <a:pt x="29" y="11"/>
                    </a:cubicBezTo>
                    <a:cubicBezTo>
                      <a:pt x="28" y="11"/>
                      <a:pt x="28" y="10"/>
                      <a:pt x="28" y="11"/>
                    </a:cubicBezTo>
                    <a:cubicBezTo>
                      <a:pt x="28" y="10"/>
                      <a:pt x="28" y="10"/>
                      <a:pt x="28" y="10"/>
                    </a:cubicBezTo>
                    <a:cubicBezTo>
                      <a:pt x="28" y="11"/>
                      <a:pt x="27" y="10"/>
                      <a:pt x="26" y="12"/>
                    </a:cubicBezTo>
                    <a:cubicBezTo>
                      <a:pt x="27" y="11"/>
                      <a:pt x="27" y="11"/>
                      <a:pt x="27" y="11"/>
                    </a:cubicBezTo>
                    <a:cubicBezTo>
                      <a:pt x="27" y="10"/>
                      <a:pt x="25" y="14"/>
                      <a:pt x="26" y="12"/>
                    </a:cubicBezTo>
                    <a:cubicBezTo>
                      <a:pt x="26" y="11"/>
                      <a:pt x="26" y="11"/>
                      <a:pt x="26" y="11"/>
                    </a:cubicBezTo>
                    <a:cubicBezTo>
                      <a:pt x="26" y="12"/>
                      <a:pt x="26" y="10"/>
                      <a:pt x="25" y="11"/>
                    </a:cubicBezTo>
                    <a:cubicBezTo>
                      <a:pt x="26" y="10"/>
                      <a:pt x="26" y="10"/>
                      <a:pt x="26" y="10"/>
                    </a:cubicBezTo>
                    <a:cubicBezTo>
                      <a:pt x="26" y="11"/>
                      <a:pt x="25" y="10"/>
                      <a:pt x="24" y="12"/>
                    </a:cubicBezTo>
                    <a:cubicBezTo>
                      <a:pt x="25" y="10"/>
                      <a:pt x="25" y="10"/>
                      <a:pt x="25" y="10"/>
                    </a:cubicBezTo>
                    <a:cubicBezTo>
                      <a:pt x="26" y="9"/>
                      <a:pt x="24" y="12"/>
                      <a:pt x="24" y="11"/>
                    </a:cubicBezTo>
                    <a:cubicBezTo>
                      <a:pt x="24" y="11"/>
                      <a:pt x="25" y="10"/>
                      <a:pt x="25" y="10"/>
                    </a:cubicBezTo>
                    <a:cubicBezTo>
                      <a:pt x="24" y="11"/>
                      <a:pt x="24" y="11"/>
                      <a:pt x="24" y="11"/>
                    </a:cubicBezTo>
                    <a:cubicBezTo>
                      <a:pt x="24" y="9"/>
                      <a:pt x="24" y="9"/>
                      <a:pt x="24" y="9"/>
                    </a:cubicBezTo>
                    <a:cubicBezTo>
                      <a:pt x="23" y="8"/>
                      <a:pt x="22" y="8"/>
                      <a:pt x="20" y="9"/>
                    </a:cubicBezTo>
                    <a:cubicBezTo>
                      <a:pt x="21" y="7"/>
                      <a:pt x="21" y="8"/>
                      <a:pt x="22" y="6"/>
                    </a:cubicBezTo>
                    <a:cubicBezTo>
                      <a:pt x="21" y="8"/>
                      <a:pt x="21" y="7"/>
                      <a:pt x="21" y="7"/>
                    </a:cubicBezTo>
                    <a:cubicBezTo>
                      <a:pt x="21" y="7"/>
                      <a:pt x="21" y="7"/>
                      <a:pt x="21" y="7"/>
                    </a:cubicBezTo>
                    <a:cubicBezTo>
                      <a:pt x="20" y="7"/>
                      <a:pt x="21" y="6"/>
                      <a:pt x="20" y="6"/>
                    </a:cubicBezTo>
                    <a:cubicBezTo>
                      <a:pt x="20" y="7"/>
                      <a:pt x="20" y="7"/>
                      <a:pt x="20" y="7"/>
                    </a:cubicBezTo>
                    <a:cubicBezTo>
                      <a:pt x="19" y="8"/>
                      <a:pt x="21" y="4"/>
                      <a:pt x="20" y="7"/>
                    </a:cubicBezTo>
                    <a:cubicBezTo>
                      <a:pt x="20" y="5"/>
                      <a:pt x="20" y="5"/>
                      <a:pt x="20" y="5"/>
                    </a:cubicBezTo>
                    <a:cubicBezTo>
                      <a:pt x="19" y="7"/>
                      <a:pt x="20" y="4"/>
                      <a:pt x="19" y="6"/>
                    </a:cubicBezTo>
                    <a:cubicBezTo>
                      <a:pt x="19" y="6"/>
                      <a:pt x="19" y="6"/>
                      <a:pt x="19" y="6"/>
                    </a:cubicBezTo>
                    <a:cubicBezTo>
                      <a:pt x="20" y="5"/>
                      <a:pt x="18" y="8"/>
                      <a:pt x="18" y="6"/>
                    </a:cubicBezTo>
                    <a:cubicBezTo>
                      <a:pt x="18" y="6"/>
                      <a:pt x="18" y="7"/>
                      <a:pt x="17" y="8"/>
                    </a:cubicBezTo>
                    <a:cubicBezTo>
                      <a:pt x="18" y="6"/>
                      <a:pt x="18" y="6"/>
                      <a:pt x="18" y="6"/>
                    </a:cubicBezTo>
                    <a:cubicBezTo>
                      <a:pt x="17" y="7"/>
                      <a:pt x="16" y="6"/>
                      <a:pt x="14" y="8"/>
                    </a:cubicBezTo>
                    <a:cubicBezTo>
                      <a:pt x="14" y="7"/>
                      <a:pt x="14" y="7"/>
                      <a:pt x="14" y="7"/>
                    </a:cubicBezTo>
                    <a:cubicBezTo>
                      <a:pt x="13" y="8"/>
                      <a:pt x="15" y="4"/>
                      <a:pt x="12" y="8"/>
                    </a:cubicBezTo>
                    <a:cubicBezTo>
                      <a:pt x="11" y="9"/>
                      <a:pt x="11" y="9"/>
                      <a:pt x="11" y="9"/>
                    </a:cubicBezTo>
                    <a:cubicBezTo>
                      <a:pt x="12" y="7"/>
                      <a:pt x="12" y="7"/>
                      <a:pt x="12" y="7"/>
                    </a:cubicBezTo>
                    <a:cubicBezTo>
                      <a:pt x="12" y="8"/>
                      <a:pt x="12" y="7"/>
                      <a:pt x="11" y="8"/>
                    </a:cubicBezTo>
                    <a:cubicBezTo>
                      <a:pt x="12" y="7"/>
                      <a:pt x="12" y="7"/>
                      <a:pt x="12" y="7"/>
                    </a:cubicBezTo>
                    <a:cubicBezTo>
                      <a:pt x="12" y="7"/>
                      <a:pt x="10" y="9"/>
                      <a:pt x="10" y="8"/>
                    </a:cubicBezTo>
                    <a:cubicBezTo>
                      <a:pt x="11" y="8"/>
                      <a:pt x="11" y="8"/>
                      <a:pt x="11" y="8"/>
                    </a:cubicBezTo>
                    <a:cubicBezTo>
                      <a:pt x="11" y="4"/>
                      <a:pt x="11" y="1"/>
                      <a:pt x="8" y="5"/>
                    </a:cubicBezTo>
                    <a:cubicBezTo>
                      <a:pt x="7" y="5"/>
                      <a:pt x="9" y="2"/>
                      <a:pt x="9" y="3"/>
                    </a:cubicBezTo>
                    <a:cubicBezTo>
                      <a:pt x="6" y="5"/>
                      <a:pt x="8" y="0"/>
                      <a:pt x="4" y="4"/>
                    </a:cubicBezTo>
                    <a:cubicBezTo>
                      <a:pt x="3" y="5"/>
                      <a:pt x="0" y="10"/>
                      <a:pt x="0" y="10"/>
                    </a:cubicBezTo>
                    <a:cubicBezTo>
                      <a:pt x="3" y="9"/>
                      <a:pt x="3" y="12"/>
                      <a:pt x="3" y="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11"/>
              <p:cNvSpPr/>
              <p:nvPr/>
            </p:nvSpPr>
            <p:spPr bwMode="auto">
              <a:xfrm>
                <a:off x="3266" y="1867"/>
                <a:ext cx="5" cy="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0"/>
                      <a:pt x="0" y="1"/>
                    </a:cubicBez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12"/>
              <p:cNvSpPr/>
              <p:nvPr/>
            </p:nvSpPr>
            <p:spPr bwMode="auto">
              <a:xfrm>
                <a:off x="3266" y="1861"/>
                <a:ext cx="3" cy="4"/>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1" y="0"/>
                      <a:pt x="0" y="1"/>
                      <a:pt x="1" y="1"/>
                    </a:cubicBezTo>
                    <a:cubicBezTo>
                      <a:pt x="0" y="1"/>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13"/>
              <p:cNvSpPr/>
              <p:nvPr/>
            </p:nvSpPr>
            <p:spPr bwMode="auto">
              <a:xfrm>
                <a:off x="3260" y="185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14"/>
              <p:cNvSpPr/>
              <p:nvPr/>
            </p:nvSpPr>
            <p:spPr bwMode="auto">
              <a:xfrm>
                <a:off x="3260" y="1893"/>
                <a:ext cx="4" cy="6"/>
              </a:xfrm>
              <a:custGeom>
                <a:avLst/>
                <a:gdLst>
                  <a:gd name="T0" fmla="*/ 0 w 2"/>
                  <a:gd name="T1" fmla="*/ 3 h 3"/>
                  <a:gd name="T2" fmla="*/ 2 w 2"/>
                  <a:gd name="T3" fmla="*/ 0 h 3"/>
                  <a:gd name="T4" fmla="*/ 0 w 2"/>
                  <a:gd name="T5" fmla="*/ 3 h 3"/>
                </a:gdLst>
                <a:ahLst/>
                <a:cxnLst>
                  <a:cxn ang="0">
                    <a:pos x="T0" y="T1"/>
                  </a:cxn>
                  <a:cxn ang="0">
                    <a:pos x="T2" y="T3"/>
                  </a:cxn>
                  <a:cxn ang="0">
                    <a:pos x="T4" y="T5"/>
                  </a:cxn>
                </a:cxnLst>
                <a:rect l="0" t="0" r="r" b="b"/>
                <a:pathLst>
                  <a:path w="2" h="3">
                    <a:moveTo>
                      <a:pt x="0" y="3"/>
                    </a:moveTo>
                    <a:cubicBezTo>
                      <a:pt x="2" y="0"/>
                      <a:pt x="2" y="0"/>
                      <a:pt x="2" y="0"/>
                    </a:cubicBezTo>
                    <a:cubicBezTo>
                      <a:pt x="1" y="1"/>
                      <a:pt x="1" y="2"/>
                      <a:pt x="0"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0" name="Freeform 215"/>
              <p:cNvSpPr/>
              <p:nvPr/>
            </p:nvSpPr>
            <p:spPr bwMode="auto">
              <a:xfrm>
                <a:off x="3269" y="1870"/>
                <a:ext cx="2" cy="4"/>
              </a:xfrm>
              <a:custGeom>
                <a:avLst/>
                <a:gdLst>
                  <a:gd name="T0" fmla="*/ 1 w 1"/>
                  <a:gd name="T1" fmla="*/ 1 h 2"/>
                  <a:gd name="T2" fmla="*/ 0 w 1"/>
                  <a:gd name="T3" fmla="*/ 1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0"/>
                      <a:pt x="0" y="1"/>
                      <a:pt x="0" y="1"/>
                    </a:cubicBezTo>
                    <a:cubicBezTo>
                      <a:pt x="0" y="1"/>
                      <a:pt x="0" y="2"/>
                      <a:pt x="0" y="2"/>
                    </a:cubicBez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1" name="Freeform 216"/>
              <p:cNvSpPr/>
              <p:nvPr/>
            </p:nvSpPr>
            <p:spPr bwMode="auto">
              <a:xfrm>
                <a:off x="3260" y="1895"/>
                <a:ext cx="4" cy="4"/>
              </a:xfrm>
              <a:custGeom>
                <a:avLst/>
                <a:gdLst>
                  <a:gd name="T0" fmla="*/ 1 w 2"/>
                  <a:gd name="T1" fmla="*/ 1 h 2"/>
                  <a:gd name="T2" fmla="*/ 1 w 2"/>
                  <a:gd name="T3" fmla="*/ 2 h 2"/>
                  <a:gd name="T4" fmla="*/ 1 w 2"/>
                  <a:gd name="T5" fmla="*/ 1 h 2"/>
                </a:gdLst>
                <a:ahLst/>
                <a:cxnLst>
                  <a:cxn ang="0">
                    <a:pos x="T0" y="T1"/>
                  </a:cxn>
                  <a:cxn ang="0">
                    <a:pos x="T2" y="T3"/>
                  </a:cxn>
                  <a:cxn ang="0">
                    <a:pos x="T4" y="T5"/>
                  </a:cxn>
                </a:cxnLst>
                <a:rect l="0" t="0" r="r" b="b"/>
                <a:pathLst>
                  <a:path w="2" h="2">
                    <a:moveTo>
                      <a:pt x="1" y="1"/>
                    </a:moveTo>
                    <a:cubicBezTo>
                      <a:pt x="2" y="0"/>
                      <a:pt x="1" y="2"/>
                      <a:pt x="1" y="2"/>
                    </a:cubicBezTo>
                    <a:cubicBezTo>
                      <a:pt x="0" y="2"/>
                      <a:pt x="1" y="2"/>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3" name="Freeform 217"/>
              <p:cNvSpPr/>
              <p:nvPr/>
            </p:nvSpPr>
            <p:spPr bwMode="auto">
              <a:xfrm>
                <a:off x="4538" y="1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218"/>
              <p:cNvSpPr/>
              <p:nvPr/>
            </p:nvSpPr>
            <p:spPr bwMode="auto">
              <a:xfrm>
                <a:off x="3213" y="1882"/>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219"/>
              <p:cNvSpPr/>
              <p:nvPr/>
            </p:nvSpPr>
            <p:spPr bwMode="auto">
              <a:xfrm>
                <a:off x="3190" y="182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220"/>
              <p:cNvSpPr/>
              <p:nvPr/>
            </p:nvSpPr>
            <p:spPr bwMode="auto">
              <a:xfrm>
                <a:off x="3271" y="18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221"/>
              <p:cNvSpPr/>
              <p:nvPr/>
            </p:nvSpPr>
            <p:spPr bwMode="auto">
              <a:xfrm>
                <a:off x="3190" y="187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Freeform 222"/>
              <p:cNvSpPr/>
              <p:nvPr/>
            </p:nvSpPr>
            <p:spPr bwMode="auto">
              <a:xfrm>
                <a:off x="4574" y="1855"/>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9" name="Freeform 223"/>
              <p:cNvSpPr/>
              <p:nvPr/>
            </p:nvSpPr>
            <p:spPr bwMode="auto">
              <a:xfrm>
                <a:off x="3199"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1" name="Freeform 224"/>
              <p:cNvSpPr/>
              <p:nvPr/>
            </p:nvSpPr>
            <p:spPr bwMode="auto">
              <a:xfrm>
                <a:off x="3271" y="1859"/>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6" name="Freeform 225"/>
              <p:cNvSpPr/>
              <p:nvPr/>
            </p:nvSpPr>
            <p:spPr bwMode="auto">
              <a:xfrm>
                <a:off x="3742" y="3006"/>
                <a:ext cx="6" cy="9"/>
              </a:xfrm>
              <a:custGeom>
                <a:avLst/>
                <a:gdLst>
                  <a:gd name="T0" fmla="*/ 3 w 3"/>
                  <a:gd name="T1" fmla="*/ 0 h 4"/>
                  <a:gd name="T2" fmla="*/ 1 w 3"/>
                  <a:gd name="T3" fmla="*/ 1 h 4"/>
                  <a:gd name="T4" fmla="*/ 1 w 3"/>
                  <a:gd name="T5" fmla="*/ 3 h 4"/>
                  <a:gd name="T6" fmla="*/ 0 w 3"/>
                  <a:gd name="T7" fmla="*/ 4 h 4"/>
                  <a:gd name="T8" fmla="*/ 2 w 3"/>
                  <a:gd name="T9" fmla="*/ 1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cubicBezTo>
                      <a:pt x="2" y="1"/>
                      <a:pt x="2" y="1"/>
                      <a:pt x="1" y="1"/>
                    </a:cubicBezTo>
                    <a:cubicBezTo>
                      <a:pt x="1" y="2"/>
                      <a:pt x="0" y="3"/>
                      <a:pt x="1" y="3"/>
                    </a:cubicBezTo>
                    <a:cubicBezTo>
                      <a:pt x="1" y="3"/>
                      <a:pt x="0" y="4"/>
                      <a:pt x="0" y="4"/>
                    </a:cubicBezTo>
                    <a:cubicBezTo>
                      <a:pt x="1" y="4"/>
                      <a:pt x="2" y="2"/>
                      <a:pt x="2" y="1"/>
                    </a:cubicBezTo>
                    <a:cubicBezTo>
                      <a:pt x="3" y="1"/>
                      <a:pt x="3" y="0"/>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8" name="Freeform 226"/>
              <p:cNvSpPr/>
              <p:nvPr/>
            </p:nvSpPr>
            <p:spPr bwMode="auto">
              <a:xfrm>
                <a:off x="3988" y="30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9" name="Freeform 227"/>
              <p:cNvSpPr/>
              <p:nvPr/>
            </p:nvSpPr>
            <p:spPr bwMode="auto">
              <a:xfrm>
                <a:off x="3742" y="300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0" name="Rectangle 228"/>
              <p:cNvSpPr>
                <a:spLocks noChangeArrowheads="1"/>
              </p:cNvSpPr>
              <p:nvPr/>
            </p:nvSpPr>
            <p:spPr bwMode="auto">
              <a:xfrm>
                <a:off x="3748" y="3015"/>
                <a:ext cx="4"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1" name="Freeform 229"/>
              <p:cNvSpPr/>
              <p:nvPr/>
            </p:nvSpPr>
            <p:spPr bwMode="auto">
              <a:xfrm>
                <a:off x="3744" y="2894"/>
                <a:ext cx="2" cy="10"/>
              </a:xfrm>
              <a:custGeom>
                <a:avLst/>
                <a:gdLst>
                  <a:gd name="T0" fmla="*/ 0 w 1"/>
                  <a:gd name="T1" fmla="*/ 2 h 5"/>
                  <a:gd name="T2" fmla="*/ 1 w 1"/>
                  <a:gd name="T3" fmla="*/ 3 h 5"/>
                  <a:gd name="T4" fmla="*/ 0 w 1"/>
                  <a:gd name="T5" fmla="*/ 5 h 5"/>
                  <a:gd name="T6" fmla="*/ 1 w 1"/>
                  <a:gd name="T7" fmla="*/ 1 h 5"/>
                  <a:gd name="T8" fmla="*/ 1 w 1"/>
                  <a:gd name="T9" fmla="*/ 0 h 5"/>
                  <a:gd name="T10" fmla="*/ 0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0" y="2"/>
                    </a:moveTo>
                    <a:cubicBezTo>
                      <a:pt x="0" y="2"/>
                      <a:pt x="0" y="4"/>
                      <a:pt x="1" y="3"/>
                    </a:cubicBezTo>
                    <a:cubicBezTo>
                      <a:pt x="1" y="3"/>
                      <a:pt x="0" y="4"/>
                      <a:pt x="0" y="5"/>
                    </a:cubicBezTo>
                    <a:cubicBezTo>
                      <a:pt x="1" y="4"/>
                      <a:pt x="1" y="1"/>
                      <a:pt x="1" y="1"/>
                    </a:cubicBezTo>
                    <a:cubicBezTo>
                      <a:pt x="1" y="0"/>
                      <a:pt x="1" y="0"/>
                      <a:pt x="1" y="0"/>
                    </a:cubicBezTo>
                    <a:cubicBezTo>
                      <a:pt x="1" y="1"/>
                      <a:pt x="0" y="1"/>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 name="Freeform 230"/>
              <p:cNvSpPr/>
              <p:nvPr/>
            </p:nvSpPr>
            <p:spPr bwMode="auto">
              <a:xfrm>
                <a:off x="3744" y="3004"/>
                <a:ext cx="2" cy="2"/>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0"/>
                      <a:pt x="1" y="0"/>
                    </a:cubicBezTo>
                    <a:cubicBezTo>
                      <a:pt x="1" y="1"/>
                      <a:pt x="0" y="1"/>
                      <a:pt x="0" y="1"/>
                    </a:cubicBezTo>
                    <a:cubicBezTo>
                      <a:pt x="0" y="1"/>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 name="Freeform 231"/>
              <p:cNvSpPr/>
              <p:nvPr/>
            </p:nvSpPr>
            <p:spPr bwMode="auto">
              <a:xfrm>
                <a:off x="3742" y="2892"/>
                <a:ext cx="2" cy="4"/>
              </a:xfrm>
              <a:custGeom>
                <a:avLst/>
                <a:gdLst>
                  <a:gd name="T0" fmla="*/ 1 w 1"/>
                  <a:gd name="T1" fmla="*/ 1 h 2"/>
                  <a:gd name="T2" fmla="*/ 0 w 1"/>
                  <a:gd name="T3" fmla="*/ 2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0" y="2"/>
                      <a:pt x="1" y="1"/>
                      <a:pt x="1" y="1"/>
                    </a:cubicBezTo>
                    <a:cubicBezTo>
                      <a:pt x="1" y="1"/>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 name="Freeform 232"/>
              <p:cNvSpPr/>
              <p:nvPr/>
            </p:nvSpPr>
            <p:spPr bwMode="auto">
              <a:xfrm>
                <a:off x="3772" y="3038"/>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2"/>
                      <a:pt x="2" y="0"/>
                      <a:pt x="2" y="1"/>
                    </a:cubicBezTo>
                    <a:cubicBezTo>
                      <a:pt x="2"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 name="Freeform 233"/>
              <p:cNvSpPr/>
              <p:nvPr/>
            </p:nvSpPr>
            <p:spPr bwMode="auto">
              <a:xfrm>
                <a:off x="3895" y="30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 name="Freeform 234"/>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 name="Freeform 235"/>
              <p:cNvSpPr/>
              <p:nvPr/>
            </p:nvSpPr>
            <p:spPr bwMode="auto">
              <a:xfrm>
                <a:off x="3742" y="289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 name="Freeform 236"/>
              <p:cNvSpPr/>
              <p:nvPr/>
            </p:nvSpPr>
            <p:spPr bwMode="auto">
              <a:xfrm>
                <a:off x="3602" y="182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9" name="Freeform 237"/>
              <p:cNvSpPr/>
              <p:nvPr/>
            </p:nvSpPr>
            <p:spPr bwMode="auto">
              <a:xfrm>
                <a:off x="3755" y="3027"/>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0" name="Oval 238"/>
              <p:cNvSpPr>
                <a:spLocks noChangeArrowheads="1"/>
              </p:cNvSpPr>
              <p:nvPr/>
            </p:nvSpPr>
            <p:spPr bwMode="auto">
              <a:xfrm>
                <a:off x="3602" y="1823"/>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1" name="Freeform 239"/>
              <p:cNvSpPr/>
              <p:nvPr/>
            </p:nvSpPr>
            <p:spPr bwMode="auto">
              <a:xfrm>
                <a:off x="3922" y="2890"/>
                <a:ext cx="0" cy="2"/>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2" name="Freeform 240"/>
              <p:cNvSpPr/>
              <p:nvPr/>
            </p:nvSpPr>
            <p:spPr bwMode="auto">
              <a:xfrm>
                <a:off x="3975" y="2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3" name="Freeform 241"/>
              <p:cNvSpPr/>
              <p:nvPr/>
            </p:nvSpPr>
            <p:spPr bwMode="auto">
              <a:xfrm>
                <a:off x="3954" y="288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4" name="Freeform 242"/>
              <p:cNvSpPr/>
              <p:nvPr/>
            </p:nvSpPr>
            <p:spPr bwMode="auto">
              <a:xfrm>
                <a:off x="3725" y="2760"/>
                <a:ext cx="399" cy="159"/>
              </a:xfrm>
              <a:custGeom>
                <a:avLst/>
                <a:gdLst>
                  <a:gd name="T0" fmla="*/ 11 w 188"/>
                  <a:gd name="T1" fmla="*/ 59 h 75"/>
                  <a:gd name="T2" fmla="*/ 17 w 188"/>
                  <a:gd name="T3" fmla="*/ 64 h 75"/>
                  <a:gd name="T4" fmla="*/ 14 w 188"/>
                  <a:gd name="T5" fmla="*/ 70 h 75"/>
                  <a:gd name="T6" fmla="*/ 17 w 188"/>
                  <a:gd name="T7" fmla="*/ 71 h 75"/>
                  <a:gd name="T8" fmla="*/ 21 w 188"/>
                  <a:gd name="T9" fmla="*/ 69 h 75"/>
                  <a:gd name="T10" fmla="*/ 22 w 188"/>
                  <a:gd name="T11" fmla="*/ 71 h 75"/>
                  <a:gd name="T12" fmla="*/ 27 w 188"/>
                  <a:gd name="T13" fmla="*/ 67 h 75"/>
                  <a:gd name="T14" fmla="*/ 30 w 188"/>
                  <a:gd name="T15" fmla="*/ 72 h 75"/>
                  <a:gd name="T16" fmla="*/ 31 w 188"/>
                  <a:gd name="T17" fmla="*/ 74 h 75"/>
                  <a:gd name="T18" fmla="*/ 33 w 188"/>
                  <a:gd name="T19" fmla="*/ 72 h 75"/>
                  <a:gd name="T20" fmla="*/ 37 w 188"/>
                  <a:gd name="T21" fmla="*/ 74 h 75"/>
                  <a:gd name="T22" fmla="*/ 40 w 188"/>
                  <a:gd name="T23" fmla="*/ 69 h 75"/>
                  <a:gd name="T24" fmla="*/ 43 w 188"/>
                  <a:gd name="T25" fmla="*/ 64 h 75"/>
                  <a:gd name="T26" fmla="*/ 45 w 188"/>
                  <a:gd name="T27" fmla="*/ 69 h 75"/>
                  <a:gd name="T28" fmla="*/ 54 w 188"/>
                  <a:gd name="T29" fmla="*/ 69 h 75"/>
                  <a:gd name="T30" fmla="*/ 58 w 188"/>
                  <a:gd name="T31" fmla="*/ 69 h 75"/>
                  <a:gd name="T32" fmla="*/ 62 w 188"/>
                  <a:gd name="T33" fmla="*/ 68 h 75"/>
                  <a:gd name="T34" fmla="*/ 73 w 188"/>
                  <a:gd name="T35" fmla="*/ 66 h 75"/>
                  <a:gd name="T36" fmla="*/ 76 w 188"/>
                  <a:gd name="T37" fmla="*/ 65 h 75"/>
                  <a:gd name="T38" fmla="*/ 77 w 188"/>
                  <a:gd name="T39" fmla="*/ 64 h 75"/>
                  <a:gd name="T40" fmla="*/ 80 w 188"/>
                  <a:gd name="T41" fmla="*/ 62 h 75"/>
                  <a:gd name="T42" fmla="*/ 83 w 188"/>
                  <a:gd name="T43" fmla="*/ 63 h 75"/>
                  <a:gd name="T44" fmla="*/ 86 w 188"/>
                  <a:gd name="T45" fmla="*/ 61 h 75"/>
                  <a:gd name="T46" fmla="*/ 94 w 188"/>
                  <a:gd name="T47" fmla="*/ 61 h 75"/>
                  <a:gd name="T48" fmla="*/ 100 w 188"/>
                  <a:gd name="T49" fmla="*/ 59 h 75"/>
                  <a:gd name="T50" fmla="*/ 105 w 188"/>
                  <a:gd name="T51" fmla="*/ 59 h 75"/>
                  <a:gd name="T52" fmla="*/ 108 w 188"/>
                  <a:gd name="T53" fmla="*/ 57 h 75"/>
                  <a:gd name="T54" fmla="*/ 109 w 188"/>
                  <a:gd name="T55" fmla="*/ 57 h 75"/>
                  <a:gd name="T56" fmla="*/ 114 w 188"/>
                  <a:gd name="T57" fmla="*/ 54 h 75"/>
                  <a:gd name="T58" fmla="*/ 120 w 188"/>
                  <a:gd name="T59" fmla="*/ 53 h 75"/>
                  <a:gd name="T60" fmla="*/ 124 w 188"/>
                  <a:gd name="T61" fmla="*/ 50 h 75"/>
                  <a:gd name="T62" fmla="*/ 127 w 188"/>
                  <a:gd name="T63" fmla="*/ 41 h 75"/>
                  <a:gd name="T64" fmla="*/ 133 w 188"/>
                  <a:gd name="T65" fmla="*/ 44 h 75"/>
                  <a:gd name="T66" fmla="*/ 139 w 188"/>
                  <a:gd name="T67" fmla="*/ 41 h 75"/>
                  <a:gd name="T68" fmla="*/ 144 w 188"/>
                  <a:gd name="T69" fmla="*/ 39 h 75"/>
                  <a:gd name="T70" fmla="*/ 156 w 188"/>
                  <a:gd name="T71" fmla="*/ 34 h 75"/>
                  <a:gd name="T72" fmla="*/ 160 w 188"/>
                  <a:gd name="T73" fmla="*/ 33 h 75"/>
                  <a:gd name="T74" fmla="*/ 170 w 188"/>
                  <a:gd name="T75" fmla="*/ 21 h 75"/>
                  <a:gd name="T76" fmla="*/ 173 w 188"/>
                  <a:gd name="T77" fmla="*/ 18 h 75"/>
                  <a:gd name="T78" fmla="*/ 169 w 188"/>
                  <a:gd name="T79" fmla="*/ 9 h 75"/>
                  <a:gd name="T80" fmla="*/ 149 w 188"/>
                  <a:gd name="T81" fmla="*/ 20 h 75"/>
                  <a:gd name="T82" fmla="*/ 110 w 188"/>
                  <a:gd name="T83" fmla="*/ 42 h 75"/>
                  <a:gd name="T84" fmla="*/ 103 w 188"/>
                  <a:gd name="T85" fmla="*/ 39 h 75"/>
                  <a:gd name="T86" fmla="*/ 88 w 188"/>
                  <a:gd name="T87" fmla="*/ 44 h 75"/>
                  <a:gd name="T88" fmla="*/ 69 w 188"/>
                  <a:gd name="T89" fmla="*/ 48 h 75"/>
                  <a:gd name="T90" fmla="*/ 59 w 188"/>
                  <a:gd name="T91" fmla="*/ 49 h 75"/>
                  <a:gd name="T92" fmla="*/ 44 w 188"/>
                  <a:gd name="T93" fmla="*/ 52 h 75"/>
                  <a:gd name="T94" fmla="*/ 29 w 188"/>
                  <a:gd name="T95" fmla="*/ 53 h 75"/>
                  <a:gd name="T96" fmla="*/ 19 w 188"/>
                  <a:gd name="T97" fmla="*/ 53 h 75"/>
                  <a:gd name="T98" fmla="*/ 10 w 188"/>
                  <a:gd name="T99" fmla="*/ 49 h 75"/>
                  <a:gd name="T100" fmla="*/ 7 w 188"/>
                  <a:gd name="T101" fmla="*/ 47 h 75"/>
                  <a:gd name="T102" fmla="*/ 5 w 188"/>
                  <a:gd name="T103" fmla="*/ 47 h 75"/>
                  <a:gd name="T104" fmla="*/ 3 w 188"/>
                  <a:gd name="T105" fmla="*/ 5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75">
                    <a:moveTo>
                      <a:pt x="5" y="55"/>
                    </a:moveTo>
                    <a:cubicBezTo>
                      <a:pt x="5" y="55"/>
                      <a:pt x="5" y="55"/>
                      <a:pt x="5" y="55"/>
                    </a:cubicBezTo>
                    <a:cubicBezTo>
                      <a:pt x="5" y="57"/>
                      <a:pt x="5" y="54"/>
                      <a:pt x="6" y="54"/>
                    </a:cubicBezTo>
                    <a:cubicBezTo>
                      <a:pt x="6" y="55"/>
                      <a:pt x="4" y="57"/>
                      <a:pt x="4" y="58"/>
                    </a:cubicBezTo>
                    <a:cubicBezTo>
                      <a:pt x="5" y="58"/>
                      <a:pt x="7" y="58"/>
                      <a:pt x="7" y="60"/>
                    </a:cubicBezTo>
                    <a:cubicBezTo>
                      <a:pt x="8" y="60"/>
                      <a:pt x="10" y="59"/>
                      <a:pt x="11" y="59"/>
                    </a:cubicBezTo>
                    <a:cubicBezTo>
                      <a:pt x="12" y="59"/>
                      <a:pt x="10" y="61"/>
                      <a:pt x="11" y="60"/>
                    </a:cubicBezTo>
                    <a:cubicBezTo>
                      <a:pt x="11" y="61"/>
                      <a:pt x="10" y="62"/>
                      <a:pt x="10" y="63"/>
                    </a:cubicBezTo>
                    <a:cubicBezTo>
                      <a:pt x="10" y="62"/>
                      <a:pt x="11" y="64"/>
                      <a:pt x="12" y="61"/>
                    </a:cubicBezTo>
                    <a:cubicBezTo>
                      <a:pt x="12" y="62"/>
                      <a:pt x="14" y="63"/>
                      <a:pt x="15" y="63"/>
                    </a:cubicBezTo>
                    <a:cubicBezTo>
                      <a:pt x="14" y="63"/>
                      <a:pt x="14" y="64"/>
                      <a:pt x="14" y="65"/>
                    </a:cubicBezTo>
                    <a:cubicBezTo>
                      <a:pt x="15" y="64"/>
                      <a:pt x="16" y="63"/>
                      <a:pt x="17" y="64"/>
                    </a:cubicBezTo>
                    <a:cubicBezTo>
                      <a:pt x="17" y="62"/>
                      <a:pt x="17" y="62"/>
                      <a:pt x="18" y="60"/>
                    </a:cubicBezTo>
                    <a:cubicBezTo>
                      <a:pt x="18" y="60"/>
                      <a:pt x="18" y="59"/>
                      <a:pt x="18" y="60"/>
                    </a:cubicBezTo>
                    <a:cubicBezTo>
                      <a:pt x="18" y="61"/>
                      <a:pt x="17" y="64"/>
                      <a:pt x="18" y="64"/>
                    </a:cubicBezTo>
                    <a:cubicBezTo>
                      <a:pt x="17" y="67"/>
                      <a:pt x="17" y="64"/>
                      <a:pt x="16" y="67"/>
                    </a:cubicBezTo>
                    <a:cubicBezTo>
                      <a:pt x="15" y="69"/>
                      <a:pt x="14" y="68"/>
                      <a:pt x="14" y="67"/>
                    </a:cubicBezTo>
                    <a:cubicBezTo>
                      <a:pt x="12" y="69"/>
                      <a:pt x="14" y="67"/>
                      <a:pt x="14" y="70"/>
                    </a:cubicBezTo>
                    <a:cubicBezTo>
                      <a:pt x="14" y="70"/>
                      <a:pt x="15" y="68"/>
                      <a:pt x="16" y="68"/>
                    </a:cubicBezTo>
                    <a:cubicBezTo>
                      <a:pt x="17" y="67"/>
                      <a:pt x="16" y="67"/>
                      <a:pt x="17" y="66"/>
                    </a:cubicBezTo>
                    <a:cubicBezTo>
                      <a:pt x="19" y="64"/>
                      <a:pt x="18" y="68"/>
                      <a:pt x="18" y="68"/>
                    </a:cubicBezTo>
                    <a:cubicBezTo>
                      <a:pt x="17" y="69"/>
                      <a:pt x="17" y="69"/>
                      <a:pt x="17" y="69"/>
                    </a:cubicBezTo>
                    <a:cubicBezTo>
                      <a:pt x="18" y="70"/>
                      <a:pt x="18" y="68"/>
                      <a:pt x="19" y="69"/>
                    </a:cubicBezTo>
                    <a:cubicBezTo>
                      <a:pt x="19" y="72"/>
                      <a:pt x="18" y="69"/>
                      <a:pt x="17" y="71"/>
                    </a:cubicBezTo>
                    <a:cubicBezTo>
                      <a:pt x="17" y="73"/>
                      <a:pt x="17" y="73"/>
                      <a:pt x="17" y="73"/>
                    </a:cubicBezTo>
                    <a:cubicBezTo>
                      <a:pt x="18" y="74"/>
                      <a:pt x="18" y="70"/>
                      <a:pt x="19" y="72"/>
                    </a:cubicBezTo>
                    <a:cubicBezTo>
                      <a:pt x="19" y="73"/>
                      <a:pt x="19" y="73"/>
                      <a:pt x="19" y="73"/>
                    </a:cubicBezTo>
                    <a:cubicBezTo>
                      <a:pt x="20" y="72"/>
                      <a:pt x="20" y="72"/>
                      <a:pt x="20" y="72"/>
                    </a:cubicBezTo>
                    <a:cubicBezTo>
                      <a:pt x="20" y="71"/>
                      <a:pt x="20" y="69"/>
                      <a:pt x="19" y="69"/>
                    </a:cubicBezTo>
                    <a:cubicBezTo>
                      <a:pt x="20" y="66"/>
                      <a:pt x="20" y="69"/>
                      <a:pt x="21" y="69"/>
                    </a:cubicBezTo>
                    <a:cubicBezTo>
                      <a:pt x="22" y="67"/>
                      <a:pt x="21" y="69"/>
                      <a:pt x="21" y="67"/>
                    </a:cubicBezTo>
                    <a:cubicBezTo>
                      <a:pt x="21" y="65"/>
                      <a:pt x="22" y="65"/>
                      <a:pt x="22" y="65"/>
                    </a:cubicBezTo>
                    <a:cubicBezTo>
                      <a:pt x="23" y="65"/>
                      <a:pt x="22" y="67"/>
                      <a:pt x="22" y="68"/>
                    </a:cubicBezTo>
                    <a:cubicBezTo>
                      <a:pt x="22" y="69"/>
                      <a:pt x="22" y="69"/>
                      <a:pt x="22" y="68"/>
                    </a:cubicBezTo>
                    <a:cubicBezTo>
                      <a:pt x="21" y="69"/>
                      <a:pt x="22" y="71"/>
                      <a:pt x="21" y="73"/>
                    </a:cubicBezTo>
                    <a:cubicBezTo>
                      <a:pt x="21" y="74"/>
                      <a:pt x="22" y="72"/>
                      <a:pt x="22" y="71"/>
                    </a:cubicBezTo>
                    <a:cubicBezTo>
                      <a:pt x="22" y="71"/>
                      <a:pt x="23" y="69"/>
                      <a:pt x="22" y="69"/>
                    </a:cubicBezTo>
                    <a:cubicBezTo>
                      <a:pt x="25" y="64"/>
                      <a:pt x="23" y="72"/>
                      <a:pt x="24" y="72"/>
                    </a:cubicBezTo>
                    <a:cubicBezTo>
                      <a:pt x="24" y="69"/>
                      <a:pt x="26" y="68"/>
                      <a:pt x="26" y="64"/>
                    </a:cubicBezTo>
                    <a:cubicBezTo>
                      <a:pt x="26" y="64"/>
                      <a:pt x="27" y="63"/>
                      <a:pt x="27" y="63"/>
                    </a:cubicBezTo>
                    <a:cubicBezTo>
                      <a:pt x="26" y="65"/>
                      <a:pt x="27" y="65"/>
                      <a:pt x="26" y="67"/>
                    </a:cubicBezTo>
                    <a:cubicBezTo>
                      <a:pt x="27" y="67"/>
                      <a:pt x="27" y="67"/>
                      <a:pt x="27" y="67"/>
                    </a:cubicBezTo>
                    <a:cubicBezTo>
                      <a:pt x="26" y="69"/>
                      <a:pt x="26" y="69"/>
                      <a:pt x="26" y="69"/>
                    </a:cubicBezTo>
                    <a:cubicBezTo>
                      <a:pt x="26" y="71"/>
                      <a:pt x="27" y="72"/>
                      <a:pt x="27" y="73"/>
                    </a:cubicBezTo>
                    <a:cubicBezTo>
                      <a:pt x="28" y="73"/>
                      <a:pt x="27" y="71"/>
                      <a:pt x="28" y="71"/>
                    </a:cubicBezTo>
                    <a:cubicBezTo>
                      <a:pt x="27" y="72"/>
                      <a:pt x="28" y="73"/>
                      <a:pt x="28" y="73"/>
                    </a:cubicBezTo>
                    <a:cubicBezTo>
                      <a:pt x="27" y="72"/>
                      <a:pt x="28" y="70"/>
                      <a:pt x="29" y="70"/>
                    </a:cubicBezTo>
                    <a:cubicBezTo>
                      <a:pt x="29" y="70"/>
                      <a:pt x="30" y="72"/>
                      <a:pt x="30" y="72"/>
                    </a:cubicBezTo>
                    <a:cubicBezTo>
                      <a:pt x="29" y="74"/>
                      <a:pt x="29" y="74"/>
                      <a:pt x="29" y="74"/>
                    </a:cubicBezTo>
                    <a:cubicBezTo>
                      <a:pt x="29" y="72"/>
                      <a:pt x="29" y="75"/>
                      <a:pt x="29" y="74"/>
                    </a:cubicBezTo>
                    <a:cubicBezTo>
                      <a:pt x="30" y="73"/>
                      <a:pt x="30" y="71"/>
                      <a:pt x="30" y="70"/>
                    </a:cubicBezTo>
                    <a:cubicBezTo>
                      <a:pt x="31" y="69"/>
                      <a:pt x="31" y="71"/>
                      <a:pt x="31" y="70"/>
                    </a:cubicBezTo>
                    <a:cubicBezTo>
                      <a:pt x="30" y="72"/>
                      <a:pt x="30" y="72"/>
                      <a:pt x="30" y="72"/>
                    </a:cubicBezTo>
                    <a:cubicBezTo>
                      <a:pt x="31" y="71"/>
                      <a:pt x="30" y="75"/>
                      <a:pt x="31" y="74"/>
                    </a:cubicBezTo>
                    <a:cubicBezTo>
                      <a:pt x="32" y="73"/>
                      <a:pt x="32" y="73"/>
                      <a:pt x="32" y="73"/>
                    </a:cubicBezTo>
                    <a:cubicBezTo>
                      <a:pt x="32" y="74"/>
                      <a:pt x="32" y="74"/>
                      <a:pt x="32" y="74"/>
                    </a:cubicBezTo>
                    <a:cubicBezTo>
                      <a:pt x="32" y="73"/>
                      <a:pt x="32" y="73"/>
                      <a:pt x="33" y="73"/>
                    </a:cubicBezTo>
                    <a:cubicBezTo>
                      <a:pt x="33" y="74"/>
                      <a:pt x="33" y="74"/>
                      <a:pt x="33" y="74"/>
                    </a:cubicBezTo>
                    <a:cubicBezTo>
                      <a:pt x="33" y="73"/>
                      <a:pt x="34" y="71"/>
                      <a:pt x="34" y="73"/>
                    </a:cubicBezTo>
                    <a:cubicBezTo>
                      <a:pt x="34" y="70"/>
                      <a:pt x="33" y="73"/>
                      <a:pt x="33" y="72"/>
                    </a:cubicBezTo>
                    <a:cubicBezTo>
                      <a:pt x="33" y="70"/>
                      <a:pt x="34" y="70"/>
                      <a:pt x="34" y="70"/>
                    </a:cubicBezTo>
                    <a:cubicBezTo>
                      <a:pt x="34" y="72"/>
                      <a:pt x="35" y="70"/>
                      <a:pt x="35" y="70"/>
                    </a:cubicBezTo>
                    <a:cubicBezTo>
                      <a:pt x="35" y="71"/>
                      <a:pt x="35" y="72"/>
                      <a:pt x="36" y="72"/>
                    </a:cubicBezTo>
                    <a:cubicBezTo>
                      <a:pt x="36" y="70"/>
                      <a:pt x="36" y="70"/>
                      <a:pt x="36" y="70"/>
                    </a:cubicBezTo>
                    <a:cubicBezTo>
                      <a:pt x="36" y="74"/>
                      <a:pt x="37" y="70"/>
                      <a:pt x="37" y="71"/>
                    </a:cubicBezTo>
                    <a:cubicBezTo>
                      <a:pt x="37" y="72"/>
                      <a:pt x="37" y="73"/>
                      <a:pt x="37" y="74"/>
                    </a:cubicBezTo>
                    <a:cubicBezTo>
                      <a:pt x="37" y="71"/>
                      <a:pt x="38" y="70"/>
                      <a:pt x="38" y="69"/>
                    </a:cubicBezTo>
                    <a:cubicBezTo>
                      <a:pt x="39" y="70"/>
                      <a:pt x="38" y="72"/>
                      <a:pt x="38" y="74"/>
                    </a:cubicBezTo>
                    <a:cubicBezTo>
                      <a:pt x="38" y="72"/>
                      <a:pt x="39" y="75"/>
                      <a:pt x="39" y="73"/>
                    </a:cubicBezTo>
                    <a:cubicBezTo>
                      <a:pt x="39" y="72"/>
                      <a:pt x="39" y="71"/>
                      <a:pt x="39" y="70"/>
                    </a:cubicBezTo>
                    <a:cubicBezTo>
                      <a:pt x="40" y="70"/>
                      <a:pt x="39" y="71"/>
                      <a:pt x="40" y="72"/>
                    </a:cubicBezTo>
                    <a:cubicBezTo>
                      <a:pt x="40" y="72"/>
                      <a:pt x="41" y="69"/>
                      <a:pt x="40" y="69"/>
                    </a:cubicBezTo>
                    <a:cubicBezTo>
                      <a:pt x="41" y="69"/>
                      <a:pt x="41" y="67"/>
                      <a:pt x="42" y="68"/>
                    </a:cubicBezTo>
                    <a:cubicBezTo>
                      <a:pt x="42" y="70"/>
                      <a:pt x="41" y="69"/>
                      <a:pt x="41" y="70"/>
                    </a:cubicBezTo>
                    <a:cubicBezTo>
                      <a:pt x="42" y="70"/>
                      <a:pt x="41" y="66"/>
                      <a:pt x="42" y="66"/>
                    </a:cubicBezTo>
                    <a:cubicBezTo>
                      <a:pt x="42" y="65"/>
                      <a:pt x="42" y="62"/>
                      <a:pt x="43" y="61"/>
                    </a:cubicBezTo>
                    <a:cubicBezTo>
                      <a:pt x="44" y="62"/>
                      <a:pt x="42" y="62"/>
                      <a:pt x="43" y="64"/>
                    </a:cubicBezTo>
                    <a:cubicBezTo>
                      <a:pt x="43" y="64"/>
                      <a:pt x="43" y="64"/>
                      <a:pt x="43" y="64"/>
                    </a:cubicBezTo>
                    <a:cubicBezTo>
                      <a:pt x="44" y="67"/>
                      <a:pt x="42" y="68"/>
                      <a:pt x="43" y="71"/>
                    </a:cubicBezTo>
                    <a:cubicBezTo>
                      <a:pt x="43" y="70"/>
                      <a:pt x="43" y="70"/>
                      <a:pt x="43" y="70"/>
                    </a:cubicBezTo>
                    <a:cubicBezTo>
                      <a:pt x="43" y="73"/>
                      <a:pt x="43" y="73"/>
                      <a:pt x="43" y="73"/>
                    </a:cubicBezTo>
                    <a:cubicBezTo>
                      <a:pt x="43" y="71"/>
                      <a:pt x="44" y="72"/>
                      <a:pt x="44" y="72"/>
                    </a:cubicBezTo>
                    <a:cubicBezTo>
                      <a:pt x="44" y="70"/>
                      <a:pt x="44" y="72"/>
                      <a:pt x="44" y="71"/>
                    </a:cubicBezTo>
                    <a:cubicBezTo>
                      <a:pt x="44" y="71"/>
                      <a:pt x="45" y="68"/>
                      <a:pt x="45" y="69"/>
                    </a:cubicBezTo>
                    <a:cubicBezTo>
                      <a:pt x="45" y="70"/>
                      <a:pt x="46" y="71"/>
                      <a:pt x="45" y="72"/>
                    </a:cubicBezTo>
                    <a:cubicBezTo>
                      <a:pt x="46" y="73"/>
                      <a:pt x="45" y="70"/>
                      <a:pt x="46" y="71"/>
                    </a:cubicBezTo>
                    <a:cubicBezTo>
                      <a:pt x="46" y="72"/>
                      <a:pt x="46" y="72"/>
                      <a:pt x="46" y="72"/>
                    </a:cubicBezTo>
                    <a:cubicBezTo>
                      <a:pt x="48" y="72"/>
                      <a:pt x="50" y="72"/>
                      <a:pt x="52" y="68"/>
                    </a:cubicBezTo>
                    <a:cubicBezTo>
                      <a:pt x="52" y="70"/>
                      <a:pt x="53" y="70"/>
                      <a:pt x="54" y="71"/>
                    </a:cubicBezTo>
                    <a:cubicBezTo>
                      <a:pt x="53" y="70"/>
                      <a:pt x="54" y="69"/>
                      <a:pt x="54" y="69"/>
                    </a:cubicBezTo>
                    <a:cubicBezTo>
                      <a:pt x="55" y="71"/>
                      <a:pt x="55" y="71"/>
                      <a:pt x="55" y="71"/>
                    </a:cubicBezTo>
                    <a:cubicBezTo>
                      <a:pt x="56" y="72"/>
                      <a:pt x="56" y="70"/>
                      <a:pt x="57" y="69"/>
                    </a:cubicBezTo>
                    <a:cubicBezTo>
                      <a:pt x="57" y="70"/>
                      <a:pt x="57" y="70"/>
                      <a:pt x="57" y="70"/>
                    </a:cubicBezTo>
                    <a:cubicBezTo>
                      <a:pt x="58" y="71"/>
                      <a:pt x="57" y="69"/>
                      <a:pt x="58" y="69"/>
                    </a:cubicBezTo>
                    <a:cubicBezTo>
                      <a:pt x="58" y="70"/>
                      <a:pt x="58" y="70"/>
                      <a:pt x="58" y="70"/>
                    </a:cubicBezTo>
                    <a:cubicBezTo>
                      <a:pt x="58" y="69"/>
                      <a:pt x="58" y="69"/>
                      <a:pt x="58" y="69"/>
                    </a:cubicBezTo>
                    <a:cubicBezTo>
                      <a:pt x="59" y="68"/>
                      <a:pt x="59" y="68"/>
                      <a:pt x="59" y="70"/>
                    </a:cubicBezTo>
                    <a:cubicBezTo>
                      <a:pt x="60" y="70"/>
                      <a:pt x="60" y="69"/>
                      <a:pt x="59" y="69"/>
                    </a:cubicBezTo>
                    <a:cubicBezTo>
                      <a:pt x="60" y="70"/>
                      <a:pt x="61" y="70"/>
                      <a:pt x="62" y="69"/>
                    </a:cubicBezTo>
                    <a:cubicBezTo>
                      <a:pt x="62" y="68"/>
                      <a:pt x="62" y="68"/>
                      <a:pt x="62" y="66"/>
                    </a:cubicBezTo>
                    <a:cubicBezTo>
                      <a:pt x="61" y="64"/>
                      <a:pt x="62" y="67"/>
                      <a:pt x="62" y="65"/>
                    </a:cubicBezTo>
                    <a:cubicBezTo>
                      <a:pt x="62" y="66"/>
                      <a:pt x="63" y="67"/>
                      <a:pt x="62" y="68"/>
                    </a:cubicBezTo>
                    <a:cubicBezTo>
                      <a:pt x="64" y="71"/>
                      <a:pt x="65" y="68"/>
                      <a:pt x="67" y="68"/>
                    </a:cubicBezTo>
                    <a:cubicBezTo>
                      <a:pt x="67" y="67"/>
                      <a:pt x="67" y="67"/>
                      <a:pt x="67" y="67"/>
                    </a:cubicBezTo>
                    <a:cubicBezTo>
                      <a:pt x="68" y="69"/>
                      <a:pt x="69" y="67"/>
                      <a:pt x="70" y="67"/>
                    </a:cubicBezTo>
                    <a:cubicBezTo>
                      <a:pt x="70" y="66"/>
                      <a:pt x="70" y="64"/>
                      <a:pt x="71" y="64"/>
                    </a:cubicBezTo>
                    <a:cubicBezTo>
                      <a:pt x="71" y="61"/>
                      <a:pt x="71" y="66"/>
                      <a:pt x="72" y="67"/>
                    </a:cubicBezTo>
                    <a:cubicBezTo>
                      <a:pt x="72" y="66"/>
                      <a:pt x="73" y="66"/>
                      <a:pt x="73" y="66"/>
                    </a:cubicBezTo>
                    <a:cubicBezTo>
                      <a:pt x="73" y="66"/>
                      <a:pt x="73" y="66"/>
                      <a:pt x="73" y="66"/>
                    </a:cubicBezTo>
                    <a:cubicBezTo>
                      <a:pt x="73" y="65"/>
                      <a:pt x="73" y="65"/>
                      <a:pt x="74" y="65"/>
                    </a:cubicBezTo>
                    <a:cubicBezTo>
                      <a:pt x="74" y="66"/>
                      <a:pt x="74" y="66"/>
                      <a:pt x="74" y="66"/>
                    </a:cubicBezTo>
                    <a:cubicBezTo>
                      <a:pt x="74" y="66"/>
                      <a:pt x="75" y="67"/>
                      <a:pt x="75" y="67"/>
                    </a:cubicBezTo>
                    <a:cubicBezTo>
                      <a:pt x="75" y="65"/>
                      <a:pt x="76" y="66"/>
                      <a:pt x="76" y="64"/>
                    </a:cubicBezTo>
                    <a:cubicBezTo>
                      <a:pt x="76" y="65"/>
                      <a:pt x="76" y="65"/>
                      <a:pt x="76" y="65"/>
                    </a:cubicBezTo>
                    <a:cubicBezTo>
                      <a:pt x="76" y="63"/>
                      <a:pt x="76" y="63"/>
                      <a:pt x="76" y="63"/>
                    </a:cubicBezTo>
                    <a:cubicBezTo>
                      <a:pt x="77" y="64"/>
                      <a:pt x="77" y="64"/>
                      <a:pt x="77" y="64"/>
                    </a:cubicBezTo>
                    <a:cubicBezTo>
                      <a:pt x="77" y="66"/>
                      <a:pt x="77" y="66"/>
                      <a:pt x="77" y="66"/>
                    </a:cubicBezTo>
                    <a:cubicBezTo>
                      <a:pt x="78" y="67"/>
                      <a:pt x="77" y="64"/>
                      <a:pt x="77" y="63"/>
                    </a:cubicBezTo>
                    <a:cubicBezTo>
                      <a:pt x="77" y="62"/>
                      <a:pt x="78" y="64"/>
                      <a:pt x="78" y="64"/>
                    </a:cubicBezTo>
                    <a:cubicBezTo>
                      <a:pt x="78" y="65"/>
                      <a:pt x="78" y="64"/>
                      <a:pt x="77" y="64"/>
                    </a:cubicBezTo>
                    <a:cubicBezTo>
                      <a:pt x="77" y="66"/>
                      <a:pt x="78" y="65"/>
                      <a:pt x="78" y="66"/>
                    </a:cubicBezTo>
                    <a:cubicBezTo>
                      <a:pt x="78" y="66"/>
                      <a:pt x="78" y="64"/>
                      <a:pt x="78" y="64"/>
                    </a:cubicBezTo>
                    <a:cubicBezTo>
                      <a:pt x="79" y="64"/>
                      <a:pt x="79" y="64"/>
                      <a:pt x="80" y="65"/>
                    </a:cubicBezTo>
                    <a:cubicBezTo>
                      <a:pt x="80" y="64"/>
                      <a:pt x="80" y="65"/>
                      <a:pt x="80" y="64"/>
                    </a:cubicBezTo>
                    <a:cubicBezTo>
                      <a:pt x="80" y="64"/>
                      <a:pt x="79" y="63"/>
                      <a:pt x="79" y="62"/>
                    </a:cubicBezTo>
                    <a:cubicBezTo>
                      <a:pt x="79" y="62"/>
                      <a:pt x="80" y="61"/>
                      <a:pt x="80" y="62"/>
                    </a:cubicBezTo>
                    <a:cubicBezTo>
                      <a:pt x="80" y="63"/>
                      <a:pt x="80" y="63"/>
                      <a:pt x="80" y="63"/>
                    </a:cubicBezTo>
                    <a:cubicBezTo>
                      <a:pt x="80" y="62"/>
                      <a:pt x="81" y="62"/>
                      <a:pt x="80" y="61"/>
                    </a:cubicBezTo>
                    <a:cubicBezTo>
                      <a:pt x="81" y="63"/>
                      <a:pt x="81" y="63"/>
                      <a:pt x="81" y="63"/>
                    </a:cubicBezTo>
                    <a:cubicBezTo>
                      <a:pt x="81" y="62"/>
                      <a:pt x="81" y="62"/>
                      <a:pt x="82" y="61"/>
                    </a:cubicBezTo>
                    <a:cubicBezTo>
                      <a:pt x="82" y="63"/>
                      <a:pt x="82" y="65"/>
                      <a:pt x="83" y="65"/>
                    </a:cubicBezTo>
                    <a:cubicBezTo>
                      <a:pt x="83" y="63"/>
                      <a:pt x="83" y="63"/>
                      <a:pt x="83" y="63"/>
                    </a:cubicBezTo>
                    <a:cubicBezTo>
                      <a:pt x="84" y="63"/>
                      <a:pt x="84" y="64"/>
                      <a:pt x="84" y="65"/>
                    </a:cubicBezTo>
                    <a:cubicBezTo>
                      <a:pt x="85" y="65"/>
                      <a:pt x="84" y="60"/>
                      <a:pt x="85" y="61"/>
                    </a:cubicBezTo>
                    <a:cubicBezTo>
                      <a:pt x="85" y="63"/>
                      <a:pt x="86" y="63"/>
                      <a:pt x="86" y="64"/>
                    </a:cubicBezTo>
                    <a:cubicBezTo>
                      <a:pt x="86" y="63"/>
                      <a:pt x="86" y="63"/>
                      <a:pt x="86" y="62"/>
                    </a:cubicBezTo>
                    <a:cubicBezTo>
                      <a:pt x="86" y="62"/>
                      <a:pt x="86" y="64"/>
                      <a:pt x="86" y="63"/>
                    </a:cubicBezTo>
                    <a:cubicBezTo>
                      <a:pt x="85" y="61"/>
                      <a:pt x="86" y="62"/>
                      <a:pt x="86" y="61"/>
                    </a:cubicBezTo>
                    <a:cubicBezTo>
                      <a:pt x="88" y="65"/>
                      <a:pt x="89" y="62"/>
                      <a:pt x="91" y="64"/>
                    </a:cubicBezTo>
                    <a:cubicBezTo>
                      <a:pt x="90" y="61"/>
                      <a:pt x="91" y="63"/>
                      <a:pt x="91" y="62"/>
                    </a:cubicBezTo>
                    <a:cubicBezTo>
                      <a:pt x="92" y="64"/>
                      <a:pt x="92" y="61"/>
                      <a:pt x="93" y="63"/>
                    </a:cubicBezTo>
                    <a:cubicBezTo>
                      <a:pt x="92" y="60"/>
                      <a:pt x="92" y="60"/>
                      <a:pt x="92" y="60"/>
                    </a:cubicBezTo>
                    <a:cubicBezTo>
                      <a:pt x="93" y="61"/>
                      <a:pt x="92" y="56"/>
                      <a:pt x="94" y="59"/>
                    </a:cubicBezTo>
                    <a:cubicBezTo>
                      <a:pt x="94" y="60"/>
                      <a:pt x="94" y="61"/>
                      <a:pt x="94" y="61"/>
                    </a:cubicBezTo>
                    <a:cubicBezTo>
                      <a:pt x="95" y="64"/>
                      <a:pt x="95" y="59"/>
                      <a:pt x="96" y="62"/>
                    </a:cubicBezTo>
                    <a:cubicBezTo>
                      <a:pt x="96" y="61"/>
                      <a:pt x="95" y="59"/>
                      <a:pt x="96" y="58"/>
                    </a:cubicBezTo>
                    <a:cubicBezTo>
                      <a:pt x="96" y="59"/>
                      <a:pt x="98" y="60"/>
                      <a:pt x="98" y="60"/>
                    </a:cubicBezTo>
                    <a:cubicBezTo>
                      <a:pt x="98" y="60"/>
                      <a:pt x="98" y="59"/>
                      <a:pt x="98" y="60"/>
                    </a:cubicBezTo>
                    <a:cubicBezTo>
                      <a:pt x="99" y="61"/>
                      <a:pt x="98" y="61"/>
                      <a:pt x="98" y="61"/>
                    </a:cubicBezTo>
                    <a:cubicBezTo>
                      <a:pt x="99" y="62"/>
                      <a:pt x="99" y="60"/>
                      <a:pt x="100" y="59"/>
                    </a:cubicBezTo>
                    <a:cubicBezTo>
                      <a:pt x="101" y="61"/>
                      <a:pt x="101" y="60"/>
                      <a:pt x="102" y="61"/>
                    </a:cubicBezTo>
                    <a:cubicBezTo>
                      <a:pt x="102" y="58"/>
                      <a:pt x="104" y="61"/>
                      <a:pt x="103" y="58"/>
                    </a:cubicBezTo>
                    <a:cubicBezTo>
                      <a:pt x="103" y="59"/>
                      <a:pt x="103" y="59"/>
                      <a:pt x="103" y="59"/>
                    </a:cubicBezTo>
                    <a:cubicBezTo>
                      <a:pt x="104" y="58"/>
                      <a:pt x="103" y="56"/>
                      <a:pt x="104" y="56"/>
                    </a:cubicBezTo>
                    <a:cubicBezTo>
                      <a:pt x="104" y="58"/>
                      <a:pt x="104" y="58"/>
                      <a:pt x="104" y="58"/>
                    </a:cubicBezTo>
                    <a:cubicBezTo>
                      <a:pt x="105" y="61"/>
                      <a:pt x="105" y="58"/>
                      <a:pt x="105" y="59"/>
                    </a:cubicBezTo>
                    <a:cubicBezTo>
                      <a:pt x="105" y="58"/>
                      <a:pt x="106" y="59"/>
                      <a:pt x="106" y="58"/>
                    </a:cubicBezTo>
                    <a:cubicBezTo>
                      <a:pt x="106" y="57"/>
                      <a:pt x="106" y="57"/>
                      <a:pt x="106" y="57"/>
                    </a:cubicBezTo>
                    <a:cubicBezTo>
                      <a:pt x="106" y="56"/>
                      <a:pt x="106" y="56"/>
                      <a:pt x="106" y="56"/>
                    </a:cubicBezTo>
                    <a:cubicBezTo>
                      <a:pt x="107" y="55"/>
                      <a:pt x="107" y="58"/>
                      <a:pt x="107" y="58"/>
                    </a:cubicBezTo>
                    <a:cubicBezTo>
                      <a:pt x="107" y="59"/>
                      <a:pt x="108" y="58"/>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9" y="57"/>
                    </a:cubicBezTo>
                    <a:cubicBezTo>
                      <a:pt x="109" y="57"/>
                      <a:pt x="109" y="57"/>
                      <a:pt x="109" y="57"/>
                    </a:cubicBezTo>
                    <a:cubicBezTo>
                      <a:pt x="109" y="57"/>
                      <a:pt x="109" y="57"/>
                      <a:pt x="109" y="58"/>
                    </a:cubicBezTo>
                    <a:cubicBezTo>
                      <a:pt x="109" y="59"/>
                      <a:pt x="109" y="59"/>
                      <a:pt x="109" y="59"/>
                    </a:cubicBezTo>
                    <a:cubicBezTo>
                      <a:pt x="110" y="59"/>
                      <a:pt x="110" y="57"/>
                      <a:pt x="110" y="57"/>
                    </a:cubicBezTo>
                    <a:cubicBezTo>
                      <a:pt x="111" y="58"/>
                      <a:pt x="113" y="56"/>
                      <a:pt x="113" y="55"/>
                    </a:cubicBezTo>
                    <a:cubicBezTo>
                      <a:pt x="113" y="55"/>
                      <a:pt x="113" y="56"/>
                      <a:pt x="113" y="55"/>
                    </a:cubicBezTo>
                    <a:cubicBezTo>
                      <a:pt x="114" y="55"/>
                      <a:pt x="114" y="53"/>
                      <a:pt x="114" y="54"/>
                    </a:cubicBezTo>
                    <a:cubicBezTo>
                      <a:pt x="114" y="54"/>
                      <a:pt x="115" y="55"/>
                      <a:pt x="115" y="55"/>
                    </a:cubicBezTo>
                    <a:cubicBezTo>
                      <a:pt x="115" y="56"/>
                      <a:pt x="115" y="54"/>
                      <a:pt x="115" y="54"/>
                    </a:cubicBezTo>
                    <a:cubicBezTo>
                      <a:pt x="116" y="56"/>
                      <a:pt x="116" y="52"/>
                      <a:pt x="118" y="53"/>
                    </a:cubicBezTo>
                    <a:cubicBezTo>
                      <a:pt x="118" y="53"/>
                      <a:pt x="118" y="54"/>
                      <a:pt x="118" y="55"/>
                    </a:cubicBezTo>
                    <a:cubicBezTo>
                      <a:pt x="119" y="54"/>
                      <a:pt x="119" y="53"/>
                      <a:pt x="120" y="51"/>
                    </a:cubicBezTo>
                    <a:cubicBezTo>
                      <a:pt x="120" y="53"/>
                      <a:pt x="120" y="53"/>
                      <a:pt x="120" y="53"/>
                    </a:cubicBezTo>
                    <a:cubicBezTo>
                      <a:pt x="120" y="52"/>
                      <a:pt x="121" y="52"/>
                      <a:pt x="121" y="51"/>
                    </a:cubicBezTo>
                    <a:cubicBezTo>
                      <a:pt x="120" y="50"/>
                      <a:pt x="120" y="48"/>
                      <a:pt x="121" y="49"/>
                    </a:cubicBezTo>
                    <a:cubicBezTo>
                      <a:pt x="121" y="49"/>
                      <a:pt x="121" y="49"/>
                      <a:pt x="121" y="49"/>
                    </a:cubicBezTo>
                    <a:cubicBezTo>
                      <a:pt x="122" y="48"/>
                      <a:pt x="122" y="48"/>
                      <a:pt x="122" y="48"/>
                    </a:cubicBezTo>
                    <a:cubicBezTo>
                      <a:pt x="122" y="48"/>
                      <a:pt x="122" y="48"/>
                      <a:pt x="122" y="49"/>
                    </a:cubicBezTo>
                    <a:cubicBezTo>
                      <a:pt x="123" y="51"/>
                      <a:pt x="124" y="50"/>
                      <a:pt x="124" y="50"/>
                    </a:cubicBezTo>
                    <a:cubicBezTo>
                      <a:pt x="124" y="49"/>
                      <a:pt x="124" y="49"/>
                      <a:pt x="124" y="49"/>
                    </a:cubicBezTo>
                    <a:cubicBezTo>
                      <a:pt x="124" y="48"/>
                      <a:pt x="125" y="50"/>
                      <a:pt x="125" y="50"/>
                    </a:cubicBezTo>
                    <a:cubicBezTo>
                      <a:pt x="125" y="45"/>
                      <a:pt x="125" y="45"/>
                      <a:pt x="125" y="45"/>
                    </a:cubicBezTo>
                    <a:cubicBezTo>
                      <a:pt x="125" y="45"/>
                      <a:pt x="126" y="47"/>
                      <a:pt x="126" y="48"/>
                    </a:cubicBezTo>
                    <a:cubicBezTo>
                      <a:pt x="127" y="47"/>
                      <a:pt x="126" y="44"/>
                      <a:pt x="126" y="42"/>
                    </a:cubicBezTo>
                    <a:cubicBezTo>
                      <a:pt x="127" y="43"/>
                      <a:pt x="127" y="41"/>
                      <a:pt x="127" y="41"/>
                    </a:cubicBezTo>
                    <a:cubicBezTo>
                      <a:pt x="128" y="42"/>
                      <a:pt x="127" y="41"/>
                      <a:pt x="127" y="42"/>
                    </a:cubicBezTo>
                    <a:cubicBezTo>
                      <a:pt x="128" y="43"/>
                      <a:pt x="128" y="43"/>
                      <a:pt x="128" y="43"/>
                    </a:cubicBezTo>
                    <a:cubicBezTo>
                      <a:pt x="128" y="44"/>
                      <a:pt x="129" y="46"/>
                      <a:pt x="129" y="47"/>
                    </a:cubicBezTo>
                    <a:cubicBezTo>
                      <a:pt x="129" y="46"/>
                      <a:pt x="131" y="46"/>
                      <a:pt x="132" y="46"/>
                    </a:cubicBezTo>
                    <a:cubicBezTo>
                      <a:pt x="130" y="44"/>
                      <a:pt x="132" y="45"/>
                      <a:pt x="132" y="42"/>
                    </a:cubicBezTo>
                    <a:cubicBezTo>
                      <a:pt x="132" y="41"/>
                      <a:pt x="133" y="44"/>
                      <a:pt x="133" y="44"/>
                    </a:cubicBezTo>
                    <a:cubicBezTo>
                      <a:pt x="134" y="43"/>
                      <a:pt x="135" y="44"/>
                      <a:pt x="136" y="43"/>
                    </a:cubicBezTo>
                    <a:cubicBezTo>
                      <a:pt x="136" y="43"/>
                      <a:pt x="136" y="43"/>
                      <a:pt x="136" y="43"/>
                    </a:cubicBezTo>
                    <a:cubicBezTo>
                      <a:pt x="136" y="42"/>
                      <a:pt x="138" y="43"/>
                      <a:pt x="138" y="40"/>
                    </a:cubicBezTo>
                    <a:cubicBezTo>
                      <a:pt x="138" y="42"/>
                      <a:pt x="138" y="42"/>
                      <a:pt x="138" y="42"/>
                    </a:cubicBezTo>
                    <a:cubicBezTo>
                      <a:pt x="139" y="42"/>
                      <a:pt x="137" y="39"/>
                      <a:pt x="139" y="40"/>
                    </a:cubicBezTo>
                    <a:cubicBezTo>
                      <a:pt x="139" y="41"/>
                      <a:pt x="139" y="41"/>
                      <a:pt x="139" y="41"/>
                    </a:cubicBezTo>
                    <a:cubicBezTo>
                      <a:pt x="139" y="40"/>
                      <a:pt x="140" y="42"/>
                      <a:pt x="140" y="39"/>
                    </a:cubicBezTo>
                    <a:cubicBezTo>
                      <a:pt x="141" y="41"/>
                      <a:pt x="141" y="41"/>
                      <a:pt x="141" y="41"/>
                    </a:cubicBezTo>
                    <a:cubicBezTo>
                      <a:pt x="141" y="40"/>
                      <a:pt x="142" y="40"/>
                      <a:pt x="142" y="38"/>
                    </a:cubicBezTo>
                    <a:cubicBezTo>
                      <a:pt x="142" y="40"/>
                      <a:pt x="142" y="40"/>
                      <a:pt x="142" y="40"/>
                    </a:cubicBezTo>
                    <a:cubicBezTo>
                      <a:pt x="143" y="41"/>
                      <a:pt x="142" y="38"/>
                      <a:pt x="143" y="38"/>
                    </a:cubicBezTo>
                    <a:cubicBezTo>
                      <a:pt x="143" y="38"/>
                      <a:pt x="144" y="39"/>
                      <a:pt x="144" y="39"/>
                    </a:cubicBezTo>
                    <a:cubicBezTo>
                      <a:pt x="143" y="38"/>
                      <a:pt x="144" y="38"/>
                      <a:pt x="144" y="37"/>
                    </a:cubicBezTo>
                    <a:cubicBezTo>
                      <a:pt x="146" y="39"/>
                      <a:pt x="146" y="39"/>
                      <a:pt x="146" y="39"/>
                    </a:cubicBezTo>
                    <a:cubicBezTo>
                      <a:pt x="149" y="37"/>
                      <a:pt x="152" y="36"/>
                      <a:pt x="154" y="33"/>
                    </a:cubicBezTo>
                    <a:cubicBezTo>
                      <a:pt x="156" y="35"/>
                      <a:pt x="154" y="35"/>
                      <a:pt x="155" y="36"/>
                    </a:cubicBezTo>
                    <a:cubicBezTo>
                      <a:pt x="154" y="34"/>
                      <a:pt x="155" y="35"/>
                      <a:pt x="156" y="34"/>
                    </a:cubicBezTo>
                    <a:cubicBezTo>
                      <a:pt x="156" y="34"/>
                      <a:pt x="156" y="34"/>
                      <a:pt x="156" y="34"/>
                    </a:cubicBezTo>
                    <a:cubicBezTo>
                      <a:pt x="156" y="34"/>
                      <a:pt x="157" y="35"/>
                      <a:pt x="157" y="34"/>
                    </a:cubicBezTo>
                    <a:cubicBezTo>
                      <a:pt x="157" y="34"/>
                      <a:pt x="157" y="34"/>
                      <a:pt x="157" y="34"/>
                    </a:cubicBezTo>
                    <a:cubicBezTo>
                      <a:pt x="157" y="32"/>
                      <a:pt x="159" y="36"/>
                      <a:pt x="158" y="33"/>
                    </a:cubicBezTo>
                    <a:cubicBezTo>
                      <a:pt x="159" y="34"/>
                      <a:pt x="159" y="34"/>
                      <a:pt x="159" y="34"/>
                    </a:cubicBezTo>
                    <a:cubicBezTo>
                      <a:pt x="158" y="32"/>
                      <a:pt x="160" y="35"/>
                      <a:pt x="160" y="33"/>
                    </a:cubicBezTo>
                    <a:cubicBezTo>
                      <a:pt x="160" y="33"/>
                      <a:pt x="160" y="33"/>
                      <a:pt x="160" y="33"/>
                    </a:cubicBezTo>
                    <a:cubicBezTo>
                      <a:pt x="161" y="34"/>
                      <a:pt x="160" y="30"/>
                      <a:pt x="161" y="32"/>
                    </a:cubicBezTo>
                    <a:cubicBezTo>
                      <a:pt x="162" y="31"/>
                      <a:pt x="162" y="30"/>
                      <a:pt x="161" y="28"/>
                    </a:cubicBezTo>
                    <a:cubicBezTo>
                      <a:pt x="162" y="30"/>
                      <a:pt x="162" y="30"/>
                      <a:pt x="162" y="30"/>
                    </a:cubicBezTo>
                    <a:cubicBezTo>
                      <a:pt x="164" y="28"/>
                      <a:pt x="167" y="27"/>
                      <a:pt x="167" y="24"/>
                    </a:cubicBezTo>
                    <a:cubicBezTo>
                      <a:pt x="168" y="25"/>
                      <a:pt x="168" y="25"/>
                      <a:pt x="168" y="25"/>
                    </a:cubicBezTo>
                    <a:cubicBezTo>
                      <a:pt x="167" y="22"/>
                      <a:pt x="171" y="25"/>
                      <a:pt x="170" y="21"/>
                    </a:cubicBezTo>
                    <a:cubicBezTo>
                      <a:pt x="169" y="19"/>
                      <a:pt x="169" y="19"/>
                      <a:pt x="169" y="19"/>
                    </a:cubicBezTo>
                    <a:cubicBezTo>
                      <a:pt x="171" y="21"/>
                      <a:pt x="171" y="21"/>
                      <a:pt x="171" y="21"/>
                    </a:cubicBezTo>
                    <a:cubicBezTo>
                      <a:pt x="170" y="20"/>
                      <a:pt x="172" y="20"/>
                      <a:pt x="171" y="19"/>
                    </a:cubicBezTo>
                    <a:cubicBezTo>
                      <a:pt x="171" y="19"/>
                      <a:pt x="171" y="19"/>
                      <a:pt x="172" y="20"/>
                    </a:cubicBezTo>
                    <a:cubicBezTo>
                      <a:pt x="172" y="20"/>
                      <a:pt x="171" y="17"/>
                      <a:pt x="172" y="17"/>
                    </a:cubicBezTo>
                    <a:cubicBezTo>
                      <a:pt x="173" y="18"/>
                      <a:pt x="173" y="18"/>
                      <a:pt x="173" y="18"/>
                    </a:cubicBezTo>
                    <a:cubicBezTo>
                      <a:pt x="177" y="19"/>
                      <a:pt x="182" y="18"/>
                      <a:pt x="181" y="13"/>
                    </a:cubicBezTo>
                    <a:cubicBezTo>
                      <a:pt x="181" y="12"/>
                      <a:pt x="183" y="14"/>
                      <a:pt x="183" y="14"/>
                    </a:cubicBezTo>
                    <a:cubicBezTo>
                      <a:pt x="182" y="10"/>
                      <a:pt x="188" y="11"/>
                      <a:pt x="186" y="6"/>
                    </a:cubicBezTo>
                    <a:cubicBezTo>
                      <a:pt x="186" y="4"/>
                      <a:pt x="182" y="0"/>
                      <a:pt x="182" y="0"/>
                    </a:cubicBezTo>
                    <a:cubicBezTo>
                      <a:pt x="180" y="4"/>
                      <a:pt x="176" y="5"/>
                      <a:pt x="171" y="6"/>
                    </a:cubicBezTo>
                    <a:cubicBezTo>
                      <a:pt x="171" y="7"/>
                      <a:pt x="170" y="9"/>
                      <a:pt x="169" y="9"/>
                    </a:cubicBezTo>
                    <a:cubicBezTo>
                      <a:pt x="165" y="12"/>
                      <a:pt x="158" y="11"/>
                      <a:pt x="154" y="16"/>
                    </a:cubicBezTo>
                    <a:cubicBezTo>
                      <a:pt x="155" y="16"/>
                      <a:pt x="155" y="18"/>
                      <a:pt x="155" y="18"/>
                    </a:cubicBezTo>
                    <a:cubicBezTo>
                      <a:pt x="155" y="18"/>
                      <a:pt x="155" y="18"/>
                      <a:pt x="155" y="18"/>
                    </a:cubicBezTo>
                    <a:cubicBezTo>
                      <a:pt x="155" y="19"/>
                      <a:pt x="155" y="19"/>
                      <a:pt x="155" y="19"/>
                    </a:cubicBezTo>
                    <a:cubicBezTo>
                      <a:pt x="155" y="19"/>
                      <a:pt x="154" y="18"/>
                      <a:pt x="154" y="17"/>
                    </a:cubicBezTo>
                    <a:cubicBezTo>
                      <a:pt x="153" y="19"/>
                      <a:pt x="151" y="20"/>
                      <a:pt x="149" y="20"/>
                    </a:cubicBezTo>
                    <a:cubicBezTo>
                      <a:pt x="150" y="22"/>
                      <a:pt x="148" y="21"/>
                      <a:pt x="149" y="23"/>
                    </a:cubicBezTo>
                    <a:cubicBezTo>
                      <a:pt x="148" y="22"/>
                      <a:pt x="148" y="22"/>
                      <a:pt x="148" y="22"/>
                    </a:cubicBezTo>
                    <a:cubicBezTo>
                      <a:pt x="147" y="24"/>
                      <a:pt x="147" y="24"/>
                      <a:pt x="145" y="22"/>
                    </a:cubicBezTo>
                    <a:cubicBezTo>
                      <a:pt x="139" y="23"/>
                      <a:pt x="134" y="27"/>
                      <a:pt x="128" y="28"/>
                    </a:cubicBezTo>
                    <a:cubicBezTo>
                      <a:pt x="123" y="30"/>
                      <a:pt x="118" y="35"/>
                      <a:pt x="112" y="37"/>
                    </a:cubicBezTo>
                    <a:cubicBezTo>
                      <a:pt x="112" y="40"/>
                      <a:pt x="110" y="39"/>
                      <a:pt x="110" y="42"/>
                    </a:cubicBezTo>
                    <a:cubicBezTo>
                      <a:pt x="110" y="41"/>
                      <a:pt x="110" y="41"/>
                      <a:pt x="110" y="41"/>
                    </a:cubicBezTo>
                    <a:cubicBezTo>
                      <a:pt x="109" y="43"/>
                      <a:pt x="109" y="41"/>
                      <a:pt x="107" y="40"/>
                    </a:cubicBezTo>
                    <a:cubicBezTo>
                      <a:pt x="107" y="42"/>
                      <a:pt x="107" y="41"/>
                      <a:pt x="107" y="43"/>
                    </a:cubicBezTo>
                    <a:cubicBezTo>
                      <a:pt x="107" y="45"/>
                      <a:pt x="106" y="40"/>
                      <a:pt x="106" y="41"/>
                    </a:cubicBezTo>
                    <a:cubicBezTo>
                      <a:pt x="105" y="41"/>
                      <a:pt x="106" y="42"/>
                      <a:pt x="106" y="42"/>
                    </a:cubicBezTo>
                    <a:cubicBezTo>
                      <a:pt x="105" y="45"/>
                      <a:pt x="106" y="41"/>
                      <a:pt x="103" y="39"/>
                    </a:cubicBezTo>
                    <a:cubicBezTo>
                      <a:pt x="101" y="41"/>
                      <a:pt x="98" y="44"/>
                      <a:pt x="95" y="43"/>
                    </a:cubicBezTo>
                    <a:cubicBezTo>
                      <a:pt x="95" y="43"/>
                      <a:pt x="96" y="44"/>
                      <a:pt x="96" y="44"/>
                    </a:cubicBezTo>
                    <a:cubicBezTo>
                      <a:pt x="95" y="41"/>
                      <a:pt x="95" y="46"/>
                      <a:pt x="94" y="44"/>
                    </a:cubicBezTo>
                    <a:cubicBezTo>
                      <a:pt x="94" y="44"/>
                      <a:pt x="94" y="43"/>
                      <a:pt x="94" y="43"/>
                    </a:cubicBezTo>
                    <a:cubicBezTo>
                      <a:pt x="93" y="42"/>
                      <a:pt x="92" y="44"/>
                      <a:pt x="91" y="43"/>
                    </a:cubicBezTo>
                    <a:cubicBezTo>
                      <a:pt x="90" y="45"/>
                      <a:pt x="88" y="42"/>
                      <a:pt x="88" y="44"/>
                    </a:cubicBezTo>
                    <a:cubicBezTo>
                      <a:pt x="88" y="43"/>
                      <a:pt x="87" y="43"/>
                      <a:pt x="87" y="43"/>
                    </a:cubicBezTo>
                    <a:cubicBezTo>
                      <a:pt x="87" y="47"/>
                      <a:pt x="84" y="42"/>
                      <a:pt x="84" y="44"/>
                    </a:cubicBezTo>
                    <a:cubicBezTo>
                      <a:pt x="84" y="44"/>
                      <a:pt x="84" y="44"/>
                      <a:pt x="84" y="44"/>
                    </a:cubicBezTo>
                    <a:cubicBezTo>
                      <a:pt x="81" y="45"/>
                      <a:pt x="77" y="45"/>
                      <a:pt x="75" y="47"/>
                    </a:cubicBezTo>
                    <a:cubicBezTo>
                      <a:pt x="73" y="47"/>
                      <a:pt x="70" y="44"/>
                      <a:pt x="69" y="46"/>
                    </a:cubicBezTo>
                    <a:cubicBezTo>
                      <a:pt x="69" y="48"/>
                      <a:pt x="69" y="48"/>
                      <a:pt x="69" y="48"/>
                    </a:cubicBezTo>
                    <a:cubicBezTo>
                      <a:pt x="68" y="48"/>
                      <a:pt x="69" y="47"/>
                      <a:pt x="68" y="46"/>
                    </a:cubicBezTo>
                    <a:cubicBezTo>
                      <a:pt x="68" y="48"/>
                      <a:pt x="66" y="47"/>
                      <a:pt x="65" y="47"/>
                    </a:cubicBezTo>
                    <a:cubicBezTo>
                      <a:pt x="65" y="47"/>
                      <a:pt x="65" y="48"/>
                      <a:pt x="65" y="49"/>
                    </a:cubicBezTo>
                    <a:cubicBezTo>
                      <a:pt x="63" y="46"/>
                      <a:pt x="62" y="50"/>
                      <a:pt x="60" y="48"/>
                    </a:cubicBezTo>
                    <a:cubicBezTo>
                      <a:pt x="61" y="51"/>
                      <a:pt x="60" y="50"/>
                      <a:pt x="59" y="51"/>
                    </a:cubicBezTo>
                    <a:cubicBezTo>
                      <a:pt x="59" y="51"/>
                      <a:pt x="59" y="50"/>
                      <a:pt x="59" y="49"/>
                    </a:cubicBezTo>
                    <a:cubicBezTo>
                      <a:pt x="58" y="50"/>
                      <a:pt x="57" y="50"/>
                      <a:pt x="56" y="49"/>
                    </a:cubicBezTo>
                    <a:cubicBezTo>
                      <a:pt x="56" y="49"/>
                      <a:pt x="56" y="51"/>
                      <a:pt x="55" y="51"/>
                    </a:cubicBezTo>
                    <a:cubicBezTo>
                      <a:pt x="54" y="49"/>
                      <a:pt x="54" y="51"/>
                      <a:pt x="53" y="50"/>
                    </a:cubicBezTo>
                    <a:cubicBezTo>
                      <a:pt x="54" y="52"/>
                      <a:pt x="52" y="54"/>
                      <a:pt x="52" y="53"/>
                    </a:cubicBezTo>
                    <a:cubicBezTo>
                      <a:pt x="52" y="50"/>
                      <a:pt x="52" y="50"/>
                      <a:pt x="52" y="50"/>
                    </a:cubicBezTo>
                    <a:cubicBezTo>
                      <a:pt x="50" y="52"/>
                      <a:pt x="47" y="49"/>
                      <a:pt x="44" y="52"/>
                    </a:cubicBezTo>
                    <a:cubicBezTo>
                      <a:pt x="44" y="51"/>
                      <a:pt x="44" y="51"/>
                      <a:pt x="44" y="51"/>
                    </a:cubicBezTo>
                    <a:cubicBezTo>
                      <a:pt x="42" y="53"/>
                      <a:pt x="39" y="51"/>
                      <a:pt x="37" y="54"/>
                    </a:cubicBezTo>
                    <a:cubicBezTo>
                      <a:pt x="36" y="53"/>
                      <a:pt x="35" y="52"/>
                      <a:pt x="35" y="52"/>
                    </a:cubicBezTo>
                    <a:cubicBezTo>
                      <a:pt x="34" y="53"/>
                      <a:pt x="33" y="53"/>
                      <a:pt x="32" y="55"/>
                    </a:cubicBezTo>
                    <a:cubicBezTo>
                      <a:pt x="32" y="56"/>
                      <a:pt x="32" y="54"/>
                      <a:pt x="32" y="54"/>
                    </a:cubicBezTo>
                    <a:cubicBezTo>
                      <a:pt x="31" y="53"/>
                      <a:pt x="30" y="51"/>
                      <a:pt x="29" y="53"/>
                    </a:cubicBezTo>
                    <a:cubicBezTo>
                      <a:pt x="29" y="52"/>
                      <a:pt x="29" y="52"/>
                      <a:pt x="29" y="52"/>
                    </a:cubicBezTo>
                    <a:cubicBezTo>
                      <a:pt x="28" y="53"/>
                      <a:pt x="27" y="55"/>
                      <a:pt x="26" y="53"/>
                    </a:cubicBezTo>
                    <a:cubicBezTo>
                      <a:pt x="25" y="54"/>
                      <a:pt x="24" y="55"/>
                      <a:pt x="25" y="56"/>
                    </a:cubicBezTo>
                    <a:cubicBezTo>
                      <a:pt x="24" y="56"/>
                      <a:pt x="25" y="54"/>
                      <a:pt x="24" y="55"/>
                    </a:cubicBezTo>
                    <a:cubicBezTo>
                      <a:pt x="25" y="53"/>
                      <a:pt x="25" y="53"/>
                      <a:pt x="25" y="53"/>
                    </a:cubicBezTo>
                    <a:cubicBezTo>
                      <a:pt x="23" y="52"/>
                      <a:pt x="21" y="53"/>
                      <a:pt x="19" y="53"/>
                    </a:cubicBezTo>
                    <a:cubicBezTo>
                      <a:pt x="19" y="51"/>
                      <a:pt x="17" y="53"/>
                      <a:pt x="16" y="51"/>
                    </a:cubicBezTo>
                    <a:cubicBezTo>
                      <a:pt x="15" y="52"/>
                      <a:pt x="15" y="50"/>
                      <a:pt x="13" y="53"/>
                    </a:cubicBezTo>
                    <a:cubicBezTo>
                      <a:pt x="14" y="51"/>
                      <a:pt x="14" y="51"/>
                      <a:pt x="14" y="51"/>
                    </a:cubicBezTo>
                    <a:cubicBezTo>
                      <a:pt x="13" y="51"/>
                      <a:pt x="12" y="51"/>
                      <a:pt x="11" y="49"/>
                    </a:cubicBezTo>
                    <a:cubicBezTo>
                      <a:pt x="11" y="49"/>
                      <a:pt x="10" y="50"/>
                      <a:pt x="9" y="51"/>
                    </a:cubicBezTo>
                    <a:cubicBezTo>
                      <a:pt x="10" y="49"/>
                      <a:pt x="10" y="49"/>
                      <a:pt x="10" y="49"/>
                    </a:cubicBezTo>
                    <a:cubicBezTo>
                      <a:pt x="9" y="50"/>
                      <a:pt x="7" y="51"/>
                      <a:pt x="6" y="52"/>
                    </a:cubicBezTo>
                    <a:cubicBezTo>
                      <a:pt x="6" y="51"/>
                      <a:pt x="6" y="52"/>
                      <a:pt x="6" y="51"/>
                    </a:cubicBezTo>
                    <a:cubicBezTo>
                      <a:pt x="7" y="51"/>
                      <a:pt x="8" y="50"/>
                      <a:pt x="9" y="48"/>
                    </a:cubicBezTo>
                    <a:cubicBezTo>
                      <a:pt x="9" y="48"/>
                      <a:pt x="6" y="50"/>
                      <a:pt x="7" y="48"/>
                    </a:cubicBezTo>
                    <a:cubicBezTo>
                      <a:pt x="7" y="47"/>
                      <a:pt x="7" y="47"/>
                      <a:pt x="5" y="49"/>
                    </a:cubicBezTo>
                    <a:cubicBezTo>
                      <a:pt x="6" y="48"/>
                      <a:pt x="6" y="48"/>
                      <a:pt x="7" y="47"/>
                    </a:cubicBezTo>
                    <a:cubicBezTo>
                      <a:pt x="6" y="47"/>
                      <a:pt x="6" y="47"/>
                      <a:pt x="5" y="47"/>
                    </a:cubicBezTo>
                    <a:cubicBezTo>
                      <a:pt x="6" y="47"/>
                      <a:pt x="5" y="47"/>
                      <a:pt x="5" y="48"/>
                    </a:cubicBezTo>
                    <a:cubicBezTo>
                      <a:pt x="4" y="48"/>
                      <a:pt x="4" y="48"/>
                      <a:pt x="2" y="49"/>
                    </a:cubicBezTo>
                    <a:cubicBezTo>
                      <a:pt x="3" y="49"/>
                      <a:pt x="3" y="49"/>
                      <a:pt x="3" y="49"/>
                    </a:cubicBezTo>
                    <a:cubicBezTo>
                      <a:pt x="2" y="50"/>
                      <a:pt x="1" y="50"/>
                      <a:pt x="2" y="49"/>
                    </a:cubicBezTo>
                    <a:cubicBezTo>
                      <a:pt x="3" y="48"/>
                      <a:pt x="4" y="48"/>
                      <a:pt x="5" y="47"/>
                    </a:cubicBezTo>
                    <a:cubicBezTo>
                      <a:pt x="1" y="48"/>
                      <a:pt x="1" y="48"/>
                      <a:pt x="1" y="48"/>
                    </a:cubicBezTo>
                    <a:cubicBezTo>
                      <a:pt x="2" y="48"/>
                      <a:pt x="2" y="49"/>
                      <a:pt x="1" y="49"/>
                    </a:cubicBezTo>
                    <a:cubicBezTo>
                      <a:pt x="2" y="49"/>
                      <a:pt x="2" y="49"/>
                      <a:pt x="2" y="49"/>
                    </a:cubicBezTo>
                    <a:cubicBezTo>
                      <a:pt x="0" y="50"/>
                      <a:pt x="0" y="50"/>
                      <a:pt x="0" y="50"/>
                    </a:cubicBezTo>
                    <a:cubicBezTo>
                      <a:pt x="1" y="51"/>
                      <a:pt x="1" y="52"/>
                      <a:pt x="2" y="52"/>
                    </a:cubicBezTo>
                    <a:cubicBezTo>
                      <a:pt x="3" y="51"/>
                      <a:pt x="3" y="51"/>
                      <a:pt x="3" y="51"/>
                    </a:cubicBezTo>
                    <a:cubicBezTo>
                      <a:pt x="4" y="51"/>
                      <a:pt x="5" y="50"/>
                      <a:pt x="5" y="52"/>
                    </a:cubicBezTo>
                    <a:cubicBezTo>
                      <a:pt x="4" y="52"/>
                      <a:pt x="4" y="53"/>
                      <a:pt x="3" y="53"/>
                    </a:cubicBezTo>
                    <a:cubicBezTo>
                      <a:pt x="4" y="53"/>
                      <a:pt x="4" y="53"/>
                      <a:pt x="4" y="53"/>
                    </a:cubicBezTo>
                    <a:cubicBezTo>
                      <a:pt x="2" y="55"/>
                      <a:pt x="2" y="55"/>
                      <a:pt x="2" y="55"/>
                    </a:cubicBezTo>
                    <a:cubicBezTo>
                      <a:pt x="5" y="52"/>
                      <a:pt x="4" y="55"/>
                      <a:pt x="5"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5" name="Freeform 243"/>
              <p:cNvSpPr/>
              <p:nvPr/>
            </p:nvSpPr>
            <p:spPr bwMode="auto">
              <a:xfrm>
                <a:off x="4005" y="2851"/>
                <a:ext cx="2" cy="5"/>
              </a:xfrm>
              <a:custGeom>
                <a:avLst/>
                <a:gdLst>
                  <a:gd name="T0" fmla="*/ 2 w 2"/>
                  <a:gd name="T1" fmla="*/ 5 h 5"/>
                  <a:gd name="T2" fmla="*/ 2 w 2"/>
                  <a:gd name="T3" fmla="*/ 5 h 5"/>
                  <a:gd name="T4" fmla="*/ 0 w 2"/>
                  <a:gd name="T5" fmla="*/ 0 h 5"/>
                  <a:gd name="T6" fmla="*/ 2 w 2"/>
                  <a:gd name="T7" fmla="*/ 5 h 5"/>
                </a:gdLst>
                <a:ahLst/>
                <a:cxnLst>
                  <a:cxn ang="0">
                    <a:pos x="T0" y="T1"/>
                  </a:cxn>
                  <a:cxn ang="0">
                    <a:pos x="T2" y="T3"/>
                  </a:cxn>
                  <a:cxn ang="0">
                    <a:pos x="T4" y="T5"/>
                  </a:cxn>
                  <a:cxn ang="0">
                    <a:pos x="T6" y="T7"/>
                  </a:cxn>
                </a:cxnLst>
                <a:rect l="0" t="0" r="r" b="b"/>
                <a:pathLst>
                  <a:path w="2" h="5">
                    <a:moveTo>
                      <a:pt x="2" y="5"/>
                    </a:moveTo>
                    <a:lnTo>
                      <a:pt x="2" y="5"/>
                    </a:lnTo>
                    <a:lnTo>
                      <a:pt x="0" y="0"/>
                    </a:lnTo>
                    <a:lnTo>
                      <a:pt x="2" y="5"/>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6" name="Freeform 244"/>
              <p:cNvSpPr/>
              <p:nvPr/>
            </p:nvSpPr>
            <p:spPr bwMode="auto">
              <a:xfrm>
                <a:off x="3980" y="2866"/>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7" name="Freeform 245"/>
              <p:cNvSpPr/>
              <p:nvPr/>
            </p:nvSpPr>
            <p:spPr bwMode="auto">
              <a:xfrm>
                <a:off x="3982" y="286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6" name="Freeform 246"/>
              <p:cNvSpPr/>
              <p:nvPr/>
            </p:nvSpPr>
            <p:spPr bwMode="auto">
              <a:xfrm>
                <a:off x="3748" y="2898"/>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2" y="1"/>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7" name="Freeform 247"/>
              <p:cNvSpPr/>
              <p:nvPr/>
            </p:nvSpPr>
            <p:spPr bwMode="auto">
              <a:xfrm>
                <a:off x="3980" y="2875"/>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2"/>
                      <a:pt x="1" y="2"/>
                    </a:cubicBezTo>
                    <a:cubicBezTo>
                      <a:pt x="1" y="2"/>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8" name="Freeform 248"/>
              <p:cNvSpPr/>
              <p:nvPr/>
            </p:nvSpPr>
            <p:spPr bwMode="auto">
              <a:xfrm>
                <a:off x="3757" y="2909"/>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1"/>
                      <a:pt x="0" y="1"/>
                      <a:pt x="0" y="1"/>
                    </a:cubicBezTo>
                    <a:cubicBezTo>
                      <a:pt x="1" y="2"/>
                      <a:pt x="1"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9" name="Freeform 249"/>
              <p:cNvSpPr/>
              <p:nvPr/>
            </p:nvSpPr>
            <p:spPr bwMode="auto">
              <a:xfrm>
                <a:off x="3776" y="2913"/>
                <a:ext cx="2" cy="4"/>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2"/>
                      <a:pt x="1" y="0"/>
                      <a:pt x="1" y="1"/>
                    </a:cubicBezTo>
                    <a:cubicBezTo>
                      <a:pt x="1" y="0"/>
                      <a:pt x="1"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0" name="Freeform 250"/>
              <p:cNvSpPr/>
              <p:nvPr/>
            </p:nvSpPr>
            <p:spPr bwMode="auto">
              <a:xfrm>
                <a:off x="3759" y="2904"/>
                <a:ext cx="2" cy="5"/>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0"/>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1" name="Freeform 251"/>
              <p:cNvSpPr/>
              <p:nvPr/>
            </p:nvSpPr>
            <p:spPr bwMode="auto">
              <a:xfrm>
                <a:off x="3893" y="3080"/>
                <a:ext cx="4" cy="9"/>
              </a:xfrm>
              <a:custGeom>
                <a:avLst/>
                <a:gdLst>
                  <a:gd name="T0" fmla="*/ 2 w 2"/>
                  <a:gd name="T1" fmla="*/ 0 h 4"/>
                  <a:gd name="T2" fmla="*/ 1 w 2"/>
                  <a:gd name="T3" fmla="*/ 1 h 4"/>
                  <a:gd name="T4" fmla="*/ 1 w 2"/>
                  <a:gd name="T5" fmla="*/ 2 h 4"/>
                  <a:gd name="T6" fmla="*/ 0 w 2"/>
                  <a:gd name="T7" fmla="*/ 4 h 4"/>
                  <a:gd name="T8" fmla="*/ 2 w 2"/>
                  <a:gd name="T9" fmla="*/ 1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cubicBezTo>
                      <a:pt x="2" y="1"/>
                      <a:pt x="2" y="1"/>
                      <a:pt x="1" y="1"/>
                    </a:cubicBezTo>
                    <a:cubicBezTo>
                      <a:pt x="1" y="2"/>
                      <a:pt x="0" y="3"/>
                      <a:pt x="1" y="2"/>
                    </a:cubicBezTo>
                    <a:cubicBezTo>
                      <a:pt x="1" y="3"/>
                      <a:pt x="0" y="3"/>
                      <a:pt x="0" y="4"/>
                    </a:cubicBezTo>
                    <a:cubicBezTo>
                      <a:pt x="1" y="3"/>
                      <a:pt x="2" y="1"/>
                      <a:pt x="2" y="1"/>
                    </a:cubicBezTo>
                    <a:cubicBezTo>
                      <a:pt x="2" y="0"/>
                      <a:pt x="2" y="0"/>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2" name="Freeform 252"/>
              <p:cNvSpPr/>
              <p:nvPr/>
            </p:nvSpPr>
            <p:spPr bwMode="auto">
              <a:xfrm>
                <a:off x="3786" y="291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3" name="Freeform 253"/>
              <p:cNvSpPr/>
              <p:nvPr/>
            </p:nvSpPr>
            <p:spPr bwMode="auto">
              <a:xfrm>
                <a:off x="3952" y="30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4" name="Freeform 254"/>
              <p:cNvSpPr>
                <a:spLocks noEditPoints="1"/>
              </p:cNvSpPr>
              <p:nvPr/>
            </p:nvSpPr>
            <p:spPr bwMode="auto">
              <a:xfrm>
                <a:off x="3895" y="3015"/>
                <a:ext cx="152" cy="95"/>
              </a:xfrm>
              <a:custGeom>
                <a:avLst/>
                <a:gdLst>
                  <a:gd name="T0" fmla="*/ 54 w 72"/>
                  <a:gd name="T1" fmla="*/ 4 h 45"/>
                  <a:gd name="T2" fmla="*/ 55 w 72"/>
                  <a:gd name="T3" fmla="*/ 8 h 45"/>
                  <a:gd name="T4" fmla="*/ 44 w 72"/>
                  <a:gd name="T5" fmla="*/ 20 h 45"/>
                  <a:gd name="T6" fmla="*/ 38 w 72"/>
                  <a:gd name="T7" fmla="*/ 21 h 45"/>
                  <a:gd name="T8" fmla="*/ 35 w 72"/>
                  <a:gd name="T9" fmla="*/ 21 h 45"/>
                  <a:gd name="T10" fmla="*/ 30 w 72"/>
                  <a:gd name="T11" fmla="*/ 22 h 45"/>
                  <a:gd name="T12" fmla="*/ 27 w 72"/>
                  <a:gd name="T13" fmla="*/ 22 h 45"/>
                  <a:gd name="T14" fmla="*/ 21 w 72"/>
                  <a:gd name="T15" fmla="*/ 23 h 45"/>
                  <a:gd name="T16" fmla="*/ 16 w 72"/>
                  <a:gd name="T17" fmla="*/ 23 h 45"/>
                  <a:gd name="T18" fmla="*/ 11 w 72"/>
                  <a:gd name="T19" fmla="*/ 23 h 45"/>
                  <a:gd name="T20" fmla="*/ 9 w 72"/>
                  <a:gd name="T21" fmla="*/ 21 h 45"/>
                  <a:gd name="T22" fmla="*/ 8 w 72"/>
                  <a:gd name="T23" fmla="*/ 20 h 45"/>
                  <a:gd name="T24" fmla="*/ 7 w 72"/>
                  <a:gd name="T25" fmla="*/ 20 h 45"/>
                  <a:gd name="T26" fmla="*/ 4 w 72"/>
                  <a:gd name="T27" fmla="*/ 22 h 45"/>
                  <a:gd name="T28" fmla="*/ 2 w 72"/>
                  <a:gd name="T29" fmla="*/ 25 h 45"/>
                  <a:gd name="T30" fmla="*/ 2 w 72"/>
                  <a:gd name="T31" fmla="*/ 31 h 45"/>
                  <a:gd name="T32" fmla="*/ 8 w 72"/>
                  <a:gd name="T33" fmla="*/ 29 h 45"/>
                  <a:gd name="T34" fmla="*/ 4 w 72"/>
                  <a:gd name="T35" fmla="*/ 34 h 45"/>
                  <a:gd name="T36" fmla="*/ 3 w 72"/>
                  <a:gd name="T37" fmla="*/ 39 h 45"/>
                  <a:gd name="T38" fmla="*/ 8 w 72"/>
                  <a:gd name="T39" fmla="*/ 33 h 45"/>
                  <a:gd name="T40" fmla="*/ 6 w 72"/>
                  <a:gd name="T41" fmla="*/ 39 h 45"/>
                  <a:gd name="T42" fmla="*/ 7 w 72"/>
                  <a:gd name="T43" fmla="*/ 41 h 45"/>
                  <a:gd name="T44" fmla="*/ 8 w 72"/>
                  <a:gd name="T45" fmla="*/ 42 h 45"/>
                  <a:gd name="T46" fmla="*/ 9 w 72"/>
                  <a:gd name="T47" fmla="*/ 43 h 45"/>
                  <a:gd name="T48" fmla="*/ 12 w 72"/>
                  <a:gd name="T49" fmla="*/ 40 h 45"/>
                  <a:gd name="T50" fmla="*/ 13 w 72"/>
                  <a:gd name="T51" fmla="*/ 44 h 45"/>
                  <a:gd name="T52" fmla="*/ 15 w 72"/>
                  <a:gd name="T53" fmla="*/ 40 h 45"/>
                  <a:gd name="T54" fmla="*/ 16 w 72"/>
                  <a:gd name="T55" fmla="*/ 40 h 45"/>
                  <a:gd name="T56" fmla="*/ 17 w 72"/>
                  <a:gd name="T57" fmla="*/ 42 h 45"/>
                  <a:gd name="T58" fmla="*/ 23 w 72"/>
                  <a:gd name="T59" fmla="*/ 41 h 45"/>
                  <a:gd name="T60" fmla="*/ 24 w 72"/>
                  <a:gd name="T61" fmla="*/ 41 h 45"/>
                  <a:gd name="T62" fmla="*/ 28 w 72"/>
                  <a:gd name="T63" fmla="*/ 41 h 45"/>
                  <a:gd name="T64" fmla="*/ 31 w 72"/>
                  <a:gd name="T65" fmla="*/ 40 h 45"/>
                  <a:gd name="T66" fmla="*/ 33 w 72"/>
                  <a:gd name="T67" fmla="*/ 39 h 45"/>
                  <a:gd name="T68" fmla="*/ 34 w 72"/>
                  <a:gd name="T69" fmla="*/ 40 h 45"/>
                  <a:gd name="T70" fmla="*/ 34 w 72"/>
                  <a:gd name="T71" fmla="*/ 37 h 45"/>
                  <a:gd name="T72" fmla="*/ 37 w 72"/>
                  <a:gd name="T73" fmla="*/ 38 h 45"/>
                  <a:gd name="T74" fmla="*/ 41 w 72"/>
                  <a:gd name="T75" fmla="*/ 39 h 45"/>
                  <a:gd name="T76" fmla="*/ 43 w 72"/>
                  <a:gd name="T77" fmla="*/ 35 h 45"/>
                  <a:gd name="T78" fmla="*/ 46 w 72"/>
                  <a:gd name="T79" fmla="*/ 35 h 45"/>
                  <a:gd name="T80" fmla="*/ 47 w 72"/>
                  <a:gd name="T81" fmla="*/ 34 h 45"/>
                  <a:gd name="T82" fmla="*/ 49 w 72"/>
                  <a:gd name="T83" fmla="*/ 34 h 45"/>
                  <a:gd name="T84" fmla="*/ 50 w 72"/>
                  <a:gd name="T85" fmla="*/ 36 h 45"/>
                  <a:gd name="T86" fmla="*/ 51 w 72"/>
                  <a:gd name="T87" fmla="*/ 32 h 45"/>
                  <a:gd name="T88" fmla="*/ 52 w 72"/>
                  <a:gd name="T89" fmla="*/ 27 h 45"/>
                  <a:gd name="T90" fmla="*/ 54 w 72"/>
                  <a:gd name="T91" fmla="*/ 28 h 45"/>
                  <a:gd name="T92" fmla="*/ 54 w 72"/>
                  <a:gd name="T93" fmla="*/ 23 h 45"/>
                  <a:gd name="T94" fmla="*/ 58 w 72"/>
                  <a:gd name="T95" fmla="*/ 23 h 45"/>
                  <a:gd name="T96" fmla="*/ 59 w 72"/>
                  <a:gd name="T97" fmla="*/ 21 h 45"/>
                  <a:gd name="T98" fmla="*/ 61 w 72"/>
                  <a:gd name="T99" fmla="*/ 20 h 45"/>
                  <a:gd name="T100" fmla="*/ 65 w 72"/>
                  <a:gd name="T101" fmla="*/ 17 h 45"/>
                  <a:gd name="T102" fmla="*/ 65 w 72"/>
                  <a:gd name="T103" fmla="*/ 13 h 45"/>
                  <a:gd name="T104" fmla="*/ 67 w 72"/>
                  <a:gd name="T105" fmla="*/ 8 h 45"/>
                  <a:gd name="T106" fmla="*/ 61 w 72"/>
                  <a:gd name="T10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 h="45">
                    <a:moveTo>
                      <a:pt x="68" y="4"/>
                    </a:moveTo>
                    <a:cubicBezTo>
                      <a:pt x="67" y="4"/>
                      <a:pt x="70" y="3"/>
                      <a:pt x="70" y="3"/>
                    </a:cubicBezTo>
                    <a:cubicBezTo>
                      <a:pt x="66" y="4"/>
                      <a:pt x="69" y="0"/>
                      <a:pt x="65" y="3"/>
                    </a:cubicBezTo>
                    <a:cubicBezTo>
                      <a:pt x="64" y="3"/>
                      <a:pt x="63" y="5"/>
                      <a:pt x="63" y="6"/>
                    </a:cubicBezTo>
                    <a:cubicBezTo>
                      <a:pt x="62" y="6"/>
                      <a:pt x="61" y="6"/>
                      <a:pt x="61" y="6"/>
                    </a:cubicBezTo>
                    <a:cubicBezTo>
                      <a:pt x="59" y="4"/>
                      <a:pt x="51" y="2"/>
                      <a:pt x="54" y="4"/>
                    </a:cubicBezTo>
                    <a:cubicBezTo>
                      <a:pt x="55" y="4"/>
                      <a:pt x="56" y="5"/>
                      <a:pt x="56" y="5"/>
                    </a:cubicBezTo>
                    <a:cubicBezTo>
                      <a:pt x="56" y="5"/>
                      <a:pt x="56" y="5"/>
                      <a:pt x="56" y="5"/>
                    </a:cubicBezTo>
                    <a:cubicBezTo>
                      <a:pt x="57" y="6"/>
                      <a:pt x="57" y="6"/>
                      <a:pt x="57" y="6"/>
                    </a:cubicBezTo>
                    <a:cubicBezTo>
                      <a:pt x="57" y="6"/>
                      <a:pt x="55" y="5"/>
                      <a:pt x="55" y="4"/>
                    </a:cubicBezTo>
                    <a:cubicBezTo>
                      <a:pt x="55" y="5"/>
                      <a:pt x="55" y="6"/>
                      <a:pt x="54" y="6"/>
                    </a:cubicBezTo>
                    <a:cubicBezTo>
                      <a:pt x="55" y="7"/>
                      <a:pt x="54" y="6"/>
                      <a:pt x="55" y="8"/>
                    </a:cubicBezTo>
                    <a:cubicBezTo>
                      <a:pt x="55" y="7"/>
                      <a:pt x="55" y="7"/>
                      <a:pt x="55" y="7"/>
                    </a:cubicBezTo>
                    <a:cubicBezTo>
                      <a:pt x="55" y="8"/>
                      <a:pt x="55" y="8"/>
                      <a:pt x="53" y="7"/>
                    </a:cubicBezTo>
                    <a:cubicBezTo>
                      <a:pt x="50" y="7"/>
                      <a:pt x="49" y="9"/>
                      <a:pt x="47" y="10"/>
                    </a:cubicBezTo>
                    <a:cubicBezTo>
                      <a:pt x="46" y="12"/>
                      <a:pt x="45" y="14"/>
                      <a:pt x="43" y="16"/>
                    </a:cubicBezTo>
                    <a:cubicBezTo>
                      <a:pt x="44" y="19"/>
                      <a:pt x="43" y="18"/>
                      <a:pt x="44" y="21"/>
                    </a:cubicBezTo>
                    <a:cubicBezTo>
                      <a:pt x="44" y="20"/>
                      <a:pt x="44" y="20"/>
                      <a:pt x="44" y="20"/>
                    </a:cubicBezTo>
                    <a:cubicBezTo>
                      <a:pt x="44" y="22"/>
                      <a:pt x="43" y="20"/>
                      <a:pt x="42" y="19"/>
                    </a:cubicBezTo>
                    <a:cubicBezTo>
                      <a:pt x="43" y="21"/>
                      <a:pt x="42" y="20"/>
                      <a:pt x="43" y="22"/>
                    </a:cubicBezTo>
                    <a:cubicBezTo>
                      <a:pt x="44" y="23"/>
                      <a:pt x="41" y="19"/>
                      <a:pt x="42" y="20"/>
                    </a:cubicBezTo>
                    <a:cubicBezTo>
                      <a:pt x="41" y="20"/>
                      <a:pt x="42" y="21"/>
                      <a:pt x="42" y="21"/>
                    </a:cubicBezTo>
                    <a:cubicBezTo>
                      <a:pt x="42" y="23"/>
                      <a:pt x="41" y="20"/>
                      <a:pt x="40" y="18"/>
                    </a:cubicBezTo>
                    <a:cubicBezTo>
                      <a:pt x="39" y="19"/>
                      <a:pt x="39" y="22"/>
                      <a:pt x="38" y="21"/>
                    </a:cubicBezTo>
                    <a:cubicBezTo>
                      <a:pt x="38" y="21"/>
                      <a:pt x="38" y="22"/>
                      <a:pt x="38" y="22"/>
                    </a:cubicBezTo>
                    <a:cubicBezTo>
                      <a:pt x="37" y="19"/>
                      <a:pt x="38" y="23"/>
                      <a:pt x="38" y="22"/>
                    </a:cubicBezTo>
                    <a:cubicBezTo>
                      <a:pt x="37" y="21"/>
                      <a:pt x="37" y="21"/>
                      <a:pt x="37" y="21"/>
                    </a:cubicBezTo>
                    <a:cubicBezTo>
                      <a:pt x="36" y="20"/>
                      <a:pt x="37" y="22"/>
                      <a:pt x="36" y="21"/>
                    </a:cubicBezTo>
                    <a:cubicBezTo>
                      <a:pt x="36" y="21"/>
                      <a:pt x="36" y="21"/>
                      <a:pt x="36" y="21"/>
                    </a:cubicBezTo>
                    <a:cubicBezTo>
                      <a:pt x="36" y="23"/>
                      <a:pt x="35" y="20"/>
                      <a:pt x="35" y="21"/>
                    </a:cubicBezTo>
                    <a:cubicBezTo>
                      <a:pt x="35" y="20"/>
                      <a:pt x="35" y="21"/>
                      <a:pt x="35" y="20"/>
                    </a:cubicBezTo>
                    <a:cubicBezTo>
                      <a:pt x="36" y="24"/>
                      <a:pt x="34" y="19"/>
                      <a:pt x="34" y="21"/>
                    </a:cubicBezTo>
                    <a:cubicBezTo>
                      <a:pt x="34" y="21"/>
                      <a:pt x="34" y="21"/>
                      <a:pt x="34" y="21"/>
                    </a:cubicBezTo>
                    <a:cubicBezTo>
                      <a:pt x="34" y="21"/>
                      <a:pt x="34" y="20"/>
                      <a:pt x="32" y="22"/>
                    </a:cubicBezTo>
                    <a:cubicBezTo>
                      <a:pt x="32" y="22"/>
                      <a:pt x="31" y="19"/>
                      <a:pt x="30" y="21"/>
                    </a:cubicBezTo>
                    <a:cubicBezTo>
                      <a:pt x="30" y="22"/>
                      <a:pt x="30" y="22"/>
                      <a:pt x="30" y="22"/>
                    </a:cubicBezTo>
                    <a:cubicBezTo>
                      <a:pt x="30" y="22"/>
                      <a:pt x="30" y="21"/>
                      <a:pt x="30" y="21"/>
                    </a:cubicBezTo>
                    <a:cubicBezTo>
                      <a:pt x="30" y="22"/>
                      <a:pt x="30" y="20"/>
                      <a:pt x="29" y="20"/>
                    </a:cubicBezTo>
                    <a:cubicBezTo>
                      <a:pt x="29" y="21"/>
                      <a:pt x="29" y="21"/>
                      <a:pt x="29" y="22"/>
                    </a:cubicBezTo>
                    <a:cubicBezTo>
                      <a:pt x="29" y="20"/>
                      <a:pt x="28" y="23"/>
                      <a:pt x="27" y="21"/>
                    </a:cubicBezTo>
                    <a:cubicBezTo>
                      <a:pt x="27" y="25"/>
                      <a:pt x="27" y="23"/>
                      <a:pt x="27" y="24"/>
                    </a:cubicBezTo>
                    <a:cubicBezTo>
                      <a:pt x="27" y="24"/>
                      <a:pt x="27" y="23"/>
                      <a:pt x="27" y="22"/>
                    </a:cubicBezTo>
                    <a:cubicBezTo>
                      <a:pt x="26" y="22"/>
                      <a:pt x="26" y="22"/>
                      <a:pt x="26" y="21"/>
                    </a:cubicBezTo>
                    <a:cubicBezTo>
                      <a:pt x="26" y="22"/>
                      <a:pt x="25" y="24"/>
                      <a:pt x="25" y="23"/>
                    </a:cubicBezTo>
                    <a:cubicBezTo>
                      <a:pt x="25" y="21"/>
                      <a:pt x="25" y="23"/>
                      <a:pt x="25" y="22"/>
                    </a:cubicBezTo>
                    <a:cubicBezTo>
                      <a:pt x="24" y="24"/>
                      <a:pt x="24" y="25"/>
                      <a:pt x="24" y="25"/>
                    </a:cubicBezTo>
                    <a:cubicBezTo>
                      <a:pt x="24" y="22"/>
                      <a:pt x="24" y="22"/>
                      <a:pt x="24" y="22"/>
                    </a:cubicBezTo>
                    <a:cubicBezTo>
                      <a:pt x="23" y="23"/>
                      <a:pt x="23" y="20"/>
                      <a:pt x="21" y="23"/>
                    </a:cubicBezTo>
                    <a:cubicBezTo>
                      <a:pt x="22" y="22"/>
                      <a:pt x="22" y="22"/>
                      <a:pt x="22" y="22"/>
                    </a:cubicBezTo>
                    <a:cubicBezTo>
                      <a:pt x="20" y="23"/>
                      <a:pt x="20" y="21"/>
                      <a:pt x="18" y="24"/>
                    </a:cubicBezTo>
                    <a:cubicBezTo>
                      <a:pt x="18" y="23"/>
                      <a:pt x="18" y="22"/>
                      <a:pt x="18" y="22"/>
                    </a:cubicBezTo>
                    <a:cubicBezTo>
                      <a:pt x="17" y="24"/>
                      <a:pt x="17" y="23"/>
                      <a:pt x="16" y="25"/>
                    </a:cubicBezTo>
                    <a:cubicBezTo>
                      <a:pt x="16" y="25"/>
                      <a:pt x="16" y="24"/>
                      <a:pt x="16" y="24"/>
                    </a:cubicBezTo>
                    <a:cubicBezTo>
                      <a:pt x="16" y="23"/>
                      <a:pt x="17" y="21"/>
                      <a:pt x="16" y="23"/>
                    </a:cubicBezTo>
                    <a:cubicBezTo>
                      <a:pt x="16" y="22"/>
                      <a:pt x="16" y="22"/>
                      <a:pt x="16" y="22"/>
                    </a:cubicBezTo>
                    <a:cubicBezTo>
                      <a:pt x="15" y="23"/>
                      <a:pt x="14" y="24"/>
                      <a:pt x="15" y="23"/>
                    </a:cubicBezTo>
                    <a:cubicBezTo>
                      <a:pt x="14" y="24"/>
                      <a:pt x="13" y="24"/>
                      <a:pt x="13" y="26"/>
                    </a:cubicBezTo>
                    <a:cubicBezTo>
                      <a:pt x="12" y="26"/>
                      <a:pt x="14" y="23"/>
                      <a:pt x="13" y="25"/>
                    </a:cubicBezTo>
                    <a:cubicBezTo>
                      <a:pt x="14" y="23"/>
                      <a:pt x="14" y="23"/>
                      <a:pt x="14" y="23"/>
                    </a:cubicBezTo>
                    <a:cubicBezTo>
                      <a:pt x="14" y="22"/>
                      <a:pt x="12" y="23"/>
                      <a:pt x="11" y="23"/>
                    </a:cubicBezTo>
                    <a:cubicBezTo>
                      <a:pt x="12" y="21"/>
                      <a:pt x="10" y="23"/>
                      <a:pt x="11" y="22"/>
                    </a:cubicBezTo>
                    <a:cubicBezTo>
                      <a:pt x="10" y="23"/>
                      <a:pt x="11" y="21"/>
                      <a:pt x="9" y="23"/>
                    </a:cubicBezTo>
                    <a:cubicBezTo>
                      <a:pt x="10" y="22"/>
                      <a:pt x="10" y="22"/>
                      <a:pt x="10" y="22"/>
                    </a:cubicBezTo>
                    <a:cubicBezTo>
                      <a:pt x="10" y="22"/>
                      <a:pt x="10" y="21"/>
                      <a:pt x="10" y="21"/>
                    </a:cubicBezTo>
                    <a:cubicBezTo>
                      <a:pt x="10" y="20"/>
                      <a:pt x="8" y="21"/>
                      <a:pt x="8" y="22"/>
                    </a:cubicBezTo>
                    <a:cubicBezTo>
                      <a:pt x="9" y="21"/>
                      <a:pt x="9" y="21"/>
                      <a:pt x="9" y="21"/>
                    </a:cubicBezTo>
                    <a:cubicBezTo>
                      <a:pt x="8" y="21"/>
                      <a:pt x="6" y="22"/>
                      <a:pt x="5" y="23"/>
                    </a:cubicBezTo>
                    <a:cubicBezTo>
                      <a:pt x="6" y="22"/>
                      <a:pt x="5" y="23"/>
                      <a:pt x="5" y="22"/>
                    </a:cubicBezTo>
                    <a:cubicBezTo>
                      <a:pt x="6" y="22"/>
                      <a:pt x="8" y="21"/>
                      <a:pt x="9" y="20"/>
                    </a:cubicBezTo>
                    <a:cubicBezTo>
                      <a:pt x="10" y="20"/>
                      <a:pt x="6" y="21"/>
                      <a:pt x="8" y="20"/>
                    </a:cubicBezTo>
                    <a:cubicBezTo>
                      <a:pt x="9" y="20"/>
                      <a:pt x="8" y="20"/>
                      <a:pt x="6" y="21"/>
                    </a:cubicBezTo>
                    <a:cubicBezTo>
                      <a:pt x="8" y="20"/>
                      <a:pt x="8" y="20"/>
                      <a:pt x="8" y="20"/>
                    </a:cubicBezTo>
                    <a:cubicBezTo>
                      <a:pt x="8" y="20"/>
                      <a:pt x="8" y="20"/>
                      <a:pt x="7" y="20"/>
                    </a:cubicBezTo>
                    <a:cubicBezTo>
                      <a:pt x="7" y="20"/>
                      <a:pt x="7" y="20"/>
                      <a:pt x="7" y="20"/>
                    </a:cubicBezTo>
                    <a:cubicBezTo>
                      <a:pt x="5" y="21"/>
                      <a:pt x="5" y="20"/>
                      <a:pt x="3" y="21"/>
                    </a:cubicBezTo>
                    <a:cubicBezTo>
                      <a:pt x="4" y="21"/>
                      <a:pt x="4" y="21"/>
                      <a:pt x="4" y="21"/>
                    </a:cubicBezTo>
                    <a:cubicBezTo>
                      <a:pt x="3" y="22"/>
                      <a:pt x="2" y="22"/>
                      <a:pt x="3" y="21"/>
                    </a:cubicBezTo>
                    <a:cubicBezTo>
                      <a:pt x="5" y="20"/>
                      <a:pt x="6" y="20"/>
                      <a:pt x="7" y="20"/>
                    </a:cubicBezTo>
                    <a:cubicBezTo>
                      <a:pt x="3" y="21"/>
                      <a:pt x="3" y="21"/>
                      <a:pt x="3" y="21"/>
                    </a:cubicBezTo>
                    <a:cubicBezTo>
                      <a:pt x="4" y="20"/>
                      <a:pt x="3" y="21"/>
                      <a:pt x="2" y="21"/>
                    </a:cubicBezTo>
                    <a:cubicBezTo>
                      <a:pt x="3" y="21"/>
                      <a:pt x="3" y="21"/>
                      <a:pt x="3" y="21"/>
                    </a:cubicBezTo>
                    <a:cubicBezTo>
                      <a:pt x="1" y="22"/>
                      <a:pt x="1" y="22"/>
                      <a:pt x="1" y="22"/>
                    </a:cubicBezTo>
                    <a:cubicBezTo>
                      <a:pt x="2" y="22"/>
                      <a:pt x="1" y="23"/>
                      <a:pt x="2" y="23"/>
                    </a:cubicBezTo>
                    <a:cubicBezTo>
                      <a:pt x="4" y="22"/>
                      <a:pt x="4" y="22"/>
                      <a:pt x="4" y="22"/>
                    </a:cubicBezTo>
                    <a:cubicBezTo>
                      <a:pt x="4" y="22"/>
                      <a:pt x="6" y="21"/>
                      <a:pt x="4" y="22"/>
                    </a:cubicBezTo>
                    <a:cubicBezTo>
                      <a:pt x="2" y="23"/>
                      <a:pt x="2" y="23"/>
                      <a:pt x="2" y="23"/>
                    </a:cubicBezTo>
                    <a:cubicBezTo>
                      <a:pt x="3" y="23"/>
                      <a:pt x="3" y="23"/>
                      <a:pt x="3" y="23"/>
                    </a:cubicBezTo>
                    <a:cubicBezTo>
                      <a:pt x="1" y="25"/>
                      <a:pt x="1" y="25"/>
                      <a:pt x="1" y="25"/>
                    </a:cubicBezTo>
                    <a:cubicBezTo>
                      <a:pt x="4" y="23"/>
                      <a:pt x="2" y="25"/>
                      <a:pt x="3" y="24"/>
                    </a:cubicBezTo>
                    <a:cubicBezTo>
                      <a:pt x="2" y="25"/>
                      <a:pt x="2" y="25"/>
                      <a:pt x="2" y="25"/>
                    </a:cubicBezTo>
                    <a:cubicBezTo>
                      <a:pt x="2" y="26"/>
                      <a:pt x="4" y="24"/>
                      <a:pt x="4" y="24"/>
                    </a:cubicBezTo>
                    <a:cubicBezTo>
                      <a:pt x="4" y="24"/>
                      <a:pt x="1" y="26"/>
                      <a:pt x="1" y="27"/>
                    </a:cubicBezTo>
                    <a:cubicBezTo>
                      <a:pt x="1" y="27"/>
                      <a:pt x="3" y="26"/>
                      <a:pt x="2" y="28"/>
                    </a:cubicBezTo>
                    <a:cubicBezTo>
                      <a:pt x="2" y="28"/>
                      <a:pt x="4" y="28"/>
                      <a:pt x="5" y="27"/>
                    </a:cubicBezTo>
                    <a:cubicBezTo>
                      <a:pt x="5" y="28"/>
                      <a:pt x="3" y="29"/>
                      <a:pt x="4" y="29"/>
                    </a:cubicBezTo>
                    <a:cubicBezTo>
                      <a:pt x="3" y="29"/>
                      <a:pt x="2" y="30"/>
                      <a:pt x="2" y="31"/>
                    </a:cubicBezTo>
                    <a:cubicBezTo>
                      <a:pt x="3" y="30"/>
                      <a:pt x="2" y="32"/>
                      <a:pt x="4" y="30"/>
                    </a:cubicBezTo>
                    <a:cubicBezTo>
                      <a:pt x="4" y="30"/>
                      <a:pt x="4" y="31"/>
                      <a:pt x="5" y="31"/>
                    </a:cubicBezTo>
                    <a:cubicBezTo>
                      <a:pt x="4" y="31"/>
                      <a:pt x="3" y="33"/>
                      <a:pt x="3" y="33"/>
                    </a:cubicBezTo>
                    <a:cubicBezTo>
                      <a:pt x="4" y="32"/>
                      <a:pt x="5" y="32"/>
                      <a:pt x="5" y="32"/>
                    </a:cubicBezTo>
                    <a:cubicBezTo>
                      <a:pt x="6" y="31"/>
                      <a:pt x="6" y="31"/>
                      <a:pt x="7" y="29"/>
                    </a:cubicBezTo>
                    <a:cubicBezTo>
                      <a:pt x="7" y="29"/>
                      <a:pt x="8" y="28"/>
                      <a:pt x="8" y="29"/>
                    </a:cubicBezTo>
                    <a:cubicBezTo>
                      <a:pt x="7" y="30"/>
                      <a:pt x="5" y="32"/>
                      <a:pt x="6" y="33"/>
                    </a:cubicBezTo>
                    <a:cubicBezTo>
                      <a:pt x="4" y="35"/>
                      <a:pt x="5" y="32"/>
                      <a:pt x="4" y="34"/>
                    </a:cubicBezTo>
                    <a:cubicBezTo>
                      <a:pt x="2" y="36"/>
                      <a:pt x="2" y="36"/>
                      <a:pt x="2" y="35"/>
                    </a:cubicBezTo>
                    <a:cubicBezTo>
                      <a:pt x="0" y="36"/>
                      <a:pt x="2" y="35"/>
                      <a:pt x="1" y="37"/>
                    </a:cubicBezTo>
                    <a:cubicBezTo>
                      <a:pt x="1" y="37"/>
                      <a:pt x="2" y="36"/>
                      <a:pt x="3" y="36"/>
                    </a:cubicBezTo>
                    <a:cubicBezTo>
                      <a:pt x="4" y="35"/>
                      <a:pt x="4" y="35"/>
                      <a:pt x="4" y="34"/>
                    </a:cubicBezTo>
                    <a:cubicBezTo>
                      <a:pt x="6" y="32"/>
                      <a:pt x="4" y="36"/>
                      <a:pt x="4" y="36"/>
                    </a:cubicBezTo>
                    <a:cubicBezTo>
                      <a:pt x="3" y="36"/>
                      <a:pt x="3" y="36"/>
                      <a:pt x="3" y="36"/>
                    </a:cubicBezTo>
                    <a:cubicBezTo>
                      <a:pt x="3" y="37"/>
                      <a:pt x="4" y="36"/>
                      <a:pt x="4" y="36"/>
                    </a:cubicBezTo>
                    <a:cubicBezTo>
                      <a:pt x="3" y="39"/>
                      <a:pt x="4" y="36"/>
                      <a:pt x="3" y="38"/>
                    </a:cubicBezTo>
                    <a:cubicBezTo>
                      <a:pt x="1" y="40"/>
                      <a:pt x="1" y="40"/>
                      <a:pt x="1" y="40"/>
                    </a:cubicBezTo>
                    <a:cubicBezTo>
                      <a:pt x="2" y="41"/>
                      <a:pt x="3" y="38"/>
                      <a:pt x="3" y="39"/>
                    </a:cubicBezTo>
                    <a:cubicBezTo>
                      <a:pt x="2" y="40"/>
                      <a:pt x="2" y="40"/>
                      <a:pt x="2" y="40"/>
                    </a:cubicBezTo>
                    <a:cubicBezTo>
                      <a:pt x="3" y="39"/>
                      <a:pt x="3" y="39"/>
                      <a:pt x="3" y="39"/>
                    </a:cubicBezTo>
                    <a:cubicBezTo>
                      <a:pt x="4" y="38"/>
                      <a:pt x="5" y="37"/>
                      <a:pt x="4" y="37"/>
                    </a:cubicBezTo>
                    <a:cubicBezTo>
                      <a:pt x="6" y="34"/>
                      <a:pt x="5" y="37"/>
                      <a:pt x="6" y="36"/>
                    </a:cubicBezTo>
                    <a:cubicBezTo>
                      <a:pt x="7" y="35"/>
                      <a:pt x="5" y="36"/>
                      <a:pt x="6" y="35"/>
                    </a:cubicBezTo>
                    <a:cubicBezTo>
                      <a:pt x="7" y="33"/>
                      <a:pt x="7" y="34"/>
                      <a:pt x="8" y="33"/>
                    </a:cubicBezTo>
                    <a:cubicBezTo>
                      <a:pt x="8" y="34"/>
                      <a:pt x="7" y="35"/>
                      <a:pt x="6" y="36"/>
                    </a:cubicBezTo>
                    <a:cubicBezTo>
                      <a:pt x="6" y="36"/>
                      <a:pt x="6" y="36"/>
                      <a:pt x="6" y="36"/>
                    </a:cubicBezTo>
                    <a:cubicBezTo>
                      <a:pt x="5" y="37"/>
                      <a:pt x="5" y="39"/>
                      <a:pt x="4" y="40"/>
                    </a:cubicBezTo>
                    <a:cubicBezTo>
                      <a:pt x="4" y="41"/>
                      <a:pt x="5" y="38"/>
                      <a:pt x="5" y="39"/>
                    </a:cubicBezTo>
                    <a:cubicBezTo>
                      <a:pt x="5" y="39"/>
                      <a:pt x="6" y="37"/>
                      <a:pt x="6" y="37"/>
                    </a:cubicBezTo>
                    <a:cubicBezTo>
                      <a:pt x="9" y="33"/>
                      <a:pt x="5" y="40"/>
                      <a:pt x="6" y="39"/>
                    </a:cubicBezTo>
                    <a:cubicBezTo>
                      <a:pt x="7" y="37"/>
                      <a:pt x="9" y="36"/>
                      <a:pt x="10" y="33"/>
                    </a:cubicBezTo>
                    <a:cubicBezTo>
                      <a:pt x="10" y="32"/>
                      <a:pt x="11" y="32"/>
                      <a:pt x="11" y="32"/>
                    </a:cubicBezTo>
                    <a:cubicBezTo>
                      <a:pt x="10" y="34"/>
                      <a:pt x="10" y="34"/>
                      <a:pt x="9" y="35"/>
                    </a:cubicBezTo>
                    <a:cubicBezTo>
                      <a:pt x="9" y="35"/>
                      <a:pt x="9" y="35"/>
                      <a:pt x="9" y="35"/>
                    </a:cubicBezTo>
                    <a:cubicBezTo>
                      <a:pt x="8" y="38"/>
                      <a:pt x="8" y="38"/>
                      <a:pt x="8" y="38"/>
                    </a:cubicBezTo>
                    <a:cubicBezTo>
                      <a:pt x="7" y="39"/>
                      <a:pt x="7" y="40"/>
                      <a:pt x="7" y="41"/>
                    </a:cubicBezTo>
                    <a:cubicBezTo>
                      <a:pt x="8" y="41"/>
                      <a:pt x="8" y="40"/>
                      <a:pt x="8" y="39"/>
                    </a:cubicBezTo>
                    <a:cubicBezTo>
                      <a:pt x="8" y="40"/>
                      <a:pt x="7" y="41"/>
                      <a:pt x="8" y="41"/>
                    </a:cubicBezTo>
                    <a:cubicBezTo>
                      <a:pt x="8" y="40"/>
                      <a:pt x="9" y="38"/>
                      <a:pt x="9" y="38"/>
                    </a:cubicBezTo>
                    <a:cubicBezTo>
                      <a:pt x="10" y="38"/>
                      <a:pt x="9" y="40"/>
                      <a:pt x="9" y="41"/>
                    </a:cubicBezTo>
                    <a:cubicBezTo>
                      <a:pt x="8" y="42"/>
                      <a:pt x="8" y="42"/>
                      <a:pt x="8" y="42"/>
                    </a:cubicBezTo>
                    <a:cubicBezTo>
                      <a:pt x="9" y="41"/>
                      <a:pt x="8" y="43"/>
                      <a:pt x="8" y="42"/>
                    </a:cubicBezTo>
                    <a:cubicBezTo>
                      <a:pt x="9" y="41"/>
                      <a:pt x="9" y="40"/>
                      <a:pt x="10" y="38"/>
                    </a:cubicBezTo>
                    <a:cubicBezTo>
                      <a:pt x="11" y="38"/>
                      <a:pt x="10" y="40"/>
                      <a:pt x="10" y="39"/>
                    </a:cubicBezTo>
                    <a:cubicBezTo>
                      <a:pt x="9" y="40"/>
                      <a:pt x="9" y="40"/>
                      <a:pt x="9" y="40"/>
                    </a:cubicBezTo>
                    <a:cubicBezTo>
                      <a:pt x="10" y="40"/>
                      <a:pt x="8" y="43"/>
                      <a:pt x="9" y="43"/>
                    </a:cubicBezTo>
                    <a:cubicBezTo>
                      <a:pt x="10" y="41"/>
                      <a:pt x="10" y="41"/>
                      <a:pt x="10" y="41"/>
                    </a:cubicBezTo>
                    <a:cubicBezTo>
                      <a:pt x="9" y="43"/>
                      <a:pt x="9" y="43"/>
                      <a:pt x="9" y="43"/>
                    </a:cubicBezTo>
                    <a:cubicBezTo>
                      <a:pt x="10" y="42"/>
                      <a:pt x="10" y="42"/>
                      <a:pt x="10" y="42"/>
                    </a:cubicBezTo>
                    <a:cubicBezTo>
                      <a:pt x="10" y="43"/>
                      <a:pt x="10" y="43"/>
                      <a:pt x="10" y="43"/>
                    </a:cubicBezTo>
                    <a:cubicBezTo>
                      <a:pt x="10" y="42"/>
                      <a:pt x="11" y="40"/>
                      <a:pt x="11" y="42"/>
                    </a:cubicBezTo>
                    <a:cubicBezTo>
                      <a:pt x="12" y="40"/>
                      <a:pt x="11" y="42"/>
                      <a:pt x="11" y="41"/>
                    </a:cubicBezTo>
                    <a:cubicBezTo>
                      <a:pt x="11" y="39"/>
                      <a:pt x="12" y="39"/>
                      <a:pt x="12" y="39"/>
                    </a:cubicBezTo>
                    <a:cubicBezTo>
                      <a:pt x="11" y="42"/>
                      <a:pt x="12" y="39"/>
                      <a:pt x="12" y="40"/>
                    </a:cubicBezTo>
                    <a:cubicBezTo>
                      <a:pt x="12" y="41"/>
                      <a:pt x="12" y="41"/>
                      <a:pt x="12" y="42"/>
                    </a:cubicBezTo>
                    <a:cubicBezTo>
                      <a:pt x="13" y="40"/>
                      <a:pt x="13" y="40"/>
                      <a:pt x="13" y="40"/>
                    </a:cubicBezTo>
                    <a:cubicBezTo>
                      <a:pt x="12" y="43"/>
                      <a:pt x="13" y="39"/>
                      <a:pt x="13" y="41"/>
                    </a:cubicBezTo>
                    <a:cubicBezTo>
                      <a:pt x="13" y="42"/>
                      <a:pt x="12" y="43"/>
                      <a:pt x="12" y="43"/>
                    </a:cubicBezTo>
                    <a:cubicBezTo>
                      <a:pt x="13" y="41"/>
                      <a:pt x="14" y="40"/>
                      <a:pt x="14" y="39"/>
                    </a:cubicBezTo>
                    <a:cubicBezTo>
                      <a:pt x="14" y="40"/>
                      <a:pt x="13" y="42"/>
                      <a:pt x="13" y="44"/>
                    </a:cubicBezTo>
                    <a:cubicBezTo>
                      <a:pt x="14" y="42"/>
                      <a:pt x="13" y="45"/>
                      <a:pt x="14" y="43"/>
                    </a:cubicBezTo>
                    <a:cubicBezTo>
                      <a:pt x="14" y="42"/>
                      <a:pt x="14" y="41"/>
                      <a:pt x="15" y="40"/>
                    </a:cubicBezTo>
                    <a:cubicBezTo>
                      <a:pt x="15" y="40"/>
                      <a:pt x="14" y="41"/>
                      <a:pt x="14" y="42"/>
                    </a:cubicBezTo>
                    <a:cubicBezTo>
                      <a:pt x="14" y="42"/>
                      <a:pt x="15" y="40"/>
                      <a:pt x="15" y="39"/>
                    </a:cubicBezTo>
                    <a:cubicBezTo>
                      <a:pt x="15" y="39"/>
                      <a:pt x="16" y="37"/>
                      <a:pt x="16" y="39"/>
                    </a:cubicBezTo>
                    <a:cubicBezTo>
                      <a:pt x="16" y="40"/>
                      <a:pt x="15" y="39"/>
                      <a:pt x="15" y="40"/>
                    </a:cubicBezTo>
                    <a:cubicBezTo>
                      <a:pt x="16" y="41"/>
                      <a:pt x="17" y="37"/>
                      <a:pt x="17" y="36"/>
                    </a:cubicBezTo>
                    <a:cubicBezTo>
                      <a:pt x="17" y="35"/>
                      <a:pt x="18" y="32"/>
                      <a:pt x="19" y="31"/>
                    </a:cubicBezTo>
                    <a:cubicBezTo>
                      <a:pt x="19" y="32"/>
                      <a:pt x="18" y="32"/>
                      <a:pt x="18" y="34"/>
                    </a:cubicBezTo>
                    <a:cubicBezTo>
                      <a:pt x="18" y="34"/>
                      <a:pt x="18" y="34"/>
                      <a:pt x="18" y="34"/>
                    </a:cubicBezTo>
                    <a:cubicBezTo>
                      <a:pt x="18" y="37"/>
                      <a:pt x="16" y="39"/>
                      <a:pt x="16" y="41"/>
                    </a:cubicBezTo>
                    <a:cubicBezTo>
                      <a:pt x="16" y="40"/>
                      <a:pt x="16" y="40"/>
                      <a:pt x="16" y="40"/>
                    </a:cubicBezTo>
                    <a:cubicBezTo>
                      <a:pt x="16" y="43"/>
                      <a:pt x="16" y="43"/>
                      <a:pt x="16" y="43"/>
                    </a:cubicBezTo>
                    <a:cubicBezTo>
                      <a:pt x="16" y="41"/>
                      <a:pt x="16" y="43"/>
                      <a:pt x="16" y="42"/>
                    </a:cubicBezTo>
                    <a:cubicBezTo>
                      <a:pt x="17" y="41"/>
                      <a:pt x="16" y="43"/>
                      <a:pt x="16" y="41"/>
                    </a:cubicBezTo>
                    <a:cubicBezTo>
                      <a:pt x="17" y="41"/>
                      <a:pt x="18" y="38"/>
                      <a:pt x="18" y="39"/>
                    </a:cubicBezTo>
                    <a:cubicBezTo>
                      <a:pt x="17" y="43"/>
                      <a:pt x="17" y="43"/>
                      <a:pt x="17" y="43"/>
                    </a:cubicBezTo>
                    <a:cubicBezTo>
                      <a:pt x="17" y="43"/>
                      <a:pt x="17" y="41"/>
                      <a:pt x="17" y="42"/>
                    </a:cubicBezTo>
                    <a:cubicBezTo>
                      <a:pt x="17" y="43"/>
                      <a:pt x="17" y="43"/>
                      <a:pt x="17" y="43"/>
                    </a:cubicBezTo>
                    <a:cubicBezTo>
                      <a:pt x="18" y="43"/>
                      <a:pt x="19" y="43"/>
                      <a:pt x="21" y="39"/>
                    </a:cubicBezTo>
                    <a:cubicBezTo>
                      <a:pt x="21" y="41"/>
                      <a:pt x="21" y="41"/>
                      <a:pt x="21" y="42"/>
                    </a:cubicBezTo>
                    <a:cubicBezTo>
                      <a:pt x="21" y="42"/>
                      <a:pt x="22" y="41"/>
                      <a:pt x="22" y="41"/>
                    </a:cubicBezTo>
                    <a:cubicBezTo>
                      <a:pt x="22" y="43"/>
                      <a:pt x="22" y="43"/>
                      <a:pt x="22" y="43"/>
                    </a:cubicBezTo>
                    <a:cubicBezTo>
                      <a:pt x="22" y="44"/>
                      <a:pt x="23" y="42"/>
                      <a:pt x="23" y="41"/>
                    </a:cubicBezTo>
                    <a:cubicBezTo>
                      <a:pt x="23" y="42"/>
                      <a:pt x="23" y="42"/>
                      <a:pt x="23" y="42"/>
                    </a:cubicBezTo>
                    <a:cubicBezTo>
                      <a:pt x="23" y="44"/>
                      <a:pt x="23" y="41"/>
                      <a:pt x="23" y="41"/>
                    </a:cubicBezTo>
                    <a:cubicBezTo>
                      <a:pt x="23" y="42"/>
                      <a:pt x="23" y="42"/>
                      <a:pt x="23" y="42"/>
                    </a:cubicBezTo>
                    <a:cubicBezTo>
                      <a:pt x="24" y="41"/>
                      <a:pt x="24" y="41"/>
                      <a:pt x="24" y="41"/>
                    </a:cubicBezTo>
                    <a:cubicBezTo>
                      <a:pt x="24" y="40"/>
                      <a:pt x="24" y="41"/>
                      <a:pt x="24" y="43"/>
                    </a:cubicBezTo>
                    <a:cubicBezTo>
                      <a:pt x="24" y="41"/>
                      <a:pt x="24" y="41"/>
                      <a:pt x="24" y="41"/>
                    </a:cubicBezTo>
                    <a:cubicBezTo>
                      <a:pt x="24" y="43"/>
                      <a:pt x="25" y="43"/>
                      <a:pt x="26" y="42"/>
                    </a:cubicBezTo>
                    <a:cubicBezTo>
                      <a:pt x="25" y="42"/>
                      <a:pt x="25" y="41"/>
                      <a:pt x="26" y="39"/>
                    </a:cubicBezTo>
                    <a:cubicBezTo>
                      <a:pt x="26" y="37"/>
                      <a:pt x="26" y="40"/>
                      <a:pt x="26" y="39"/>
                    </a:cubicBezTo>
                    <a:cubicBezTo>
                      <a:pt x="26" y="41"/>
                      <a:pt x="26" y="41"/>
                      <a:pt x="26" y="41"/>
                    </a:cubicBezTo>
                    <a:cubicBezTo>
                      <a:pt x="26" y="44"/>
                      <a:pt x="27" y="42"/>
                      <a:pt x="28" y="42"/>
                    </a:cubicBezTo>
                    <a:cubicBezTo>
                      <a:pt x="28" y="41"/>
                      <a:pt x="28" y="41"/>
                      <a:pt x="28" y="41"/>
                    </a:cubicBezTo>
                    <a:cubicBezTo>
                      <a:pt x="28" y="43"/>
                      <a:pt x="29" y="41"/>
                      <a:pt x="30" y="42"/>
                    </a:cubicBezTo>
                    <a:cubicBezTo>
                      <a:pt x="30" y="41"/>
                      <a:pt x="30" y="38"/>
                      <a:pt x="30" y="38"/>
                    </a:cubicBezTo>
                    <a:cubicBezTo>
                      <a:pt x="30" y="36"/>
                      <a:pt x="30" y="41"/>
                      <a:pt x="30" y="42"/>
                    </a:cubicBezTo>
                    <a:cubicBezTo>
                      <a:pt x="31" y="41"/>
                      <a:pt x="31" y="41"/>
                      <a:pt x="31" y="41"/>
                    </a:cubicBezTo>
                    <a:cubicBezTo>
                      <a:pt x="31" y="41"/>
                      <a:pt x="31" y="41"/>
                      <a:pt x="31" y="41"/>
                    </a:cubicBezTo>
                    <a:cubicBezTo>
                      <a:pt x="31" y="40"/>
                      <a:pt x="31" y="39"/>
                      <a:pt x="31" y="40"/>
                    </a:cubicBezTo>
                    <a:cubicBezTo>
                      <a:pt x="31" y="41"/>
                      <a:pt x="31" y="41"/>
                      <a:pt x="31" y="41"/>
                    </a:cubicBezTo>
                    <a:cubicBezTo>
                      <a:pt x="32" y="41"/>
                      <a:pt x="32" y="42"/>
                      <a:pt x="32" y="42"/>
                    </a:cubicBezTo>
                    <a:cubicBezTo>
                      <a:pt x="32" y="40"/>
                      <a:pt x="33" y="41"/>
                      <a:pt x="33" y="39"/>
                    </a:cubicBezTo>
                    <a:cubicBezTo>
                      <a:pt x="33" y="40"/>
                      <a:pt x="33" y="40"/>
                      <a:pt x="33" y="40"/>
                    </a:cubicBezTo>
                    <a:cubicBezTo>
                      <a:pt x="33" y="39"/>
                      <a:pt x="33" y="39"/>
                      <a:pt x="33" y="39"/>
                    </a:cubicBezTo>
                    <a:cubicBezTo>
                      <a:pt x="33" y="39"/>
                      <a:pt x="33" y="39"/>
                      <a:pt x="33" y="39"/>
                    </a:cubicBezTo>
                    <a:cubicBezTo>
                      <a:pt x="33" y="41"/>
                      <a:pt x="33" y="41"/>
                      <a:pt x="33" y="41"/>
                    </a:cubicBezTo>
                    <a:cubicBezTo>
                      <a:pt x="33" y="42"/>
                      <a:pt x="33" y="40"/>
                      <a:pt x="33" y="39"/>
                    </a:cubicBezTo>
                    <a:cubicBezTo>
                      <a:pt x="33" y="38"/>
                      <a:pt x="33" y="39"/>
                      <a:pt x="33" y="40"/>
                    </a:cubicBezTo>
                    <a:cubicBezTo>
                      <a:pt x="33" y="41"/>
                      <a:pt x="33" y="40"/>
                      <a:pt x="33" y="40"/>
                    </a:cubicBezTo>
                    <a:cubicBezTo>
                      <a:pt x="33" y="41"/>
                      <a:pt x="33" y="40"/>
                      <a:pt x="33" y="41"/>
                    </a:cubicBezTo>
                    <a:cubicBezTo>
                      <a:pt x="33" y="41"/>
                      <a:pt x="33" y="39"/>
                      <a:pt x="34" y="40"/>
                    </a:cubicBezTo>
                    <a:cubicBezTo>
                      <a:pt x="34" y="40"/>
                      <a:pt x="34" y="40"/>
                      <a:pt x="34" y="41"/>
                    </a:cubicBezTo>
                    <a:cubicBezTo>
                      <a:pt x="34" y="40"/>
                      <a:pt x="34" y="40"/>
                      <a:pt x="35" y="40"/>
                    </a:cubicBezTo>
                    <a:cubicBezTo>
                      <a:pt x="34" y="39"/>
                      <a:pt x="34" y="39"/>
                      <a:pt x="34" y="38"/>
                    </a:cubicBezTo>
                    <a:cubicBezTo>
                      <a:pt x="34" y="38"/>
                      <a:pt x="34" y="37"/>
                      <a:pt x="34" y="38"/>
                    </a:cubicBezTo>
                    <a:cubicBezTo>
                      <a:pt x="34" y="38"/>
                      <a:pt x="34" y="38"/>
                      <a:pt x="34" y="38"/>
                    </a:cubicBezTo>
                    <a:cubicBezTo>
                      <a:pt x="34" y="38"/>
                      <a:pt x="35" y="39"/>
                      <a:pt x="34" y="37"/>
                    </a:cubicBezTo>
                    <a:cubicBezTo>
                      <a:pt x="35" y="39"/>
                      <a:pt x="35" y="39"/>
                      <a:pt x="35" y="39"/>
                    </a:cubicBezTo>
                    <a:cubicBezTo>
                      <a:pt x="35" y="38"/>
                      <a:pt x="35" y="38"/>
                      <a:pt x="35" y="38"/>
                    </a:cubicBezTo>
                    <a:cubicBezTo>
                      <a:pt x="35" y="39"/>
                      <a:pt x="35" y="41"/>
                      <a:pt x="36" y="42"/>
                    </a:cubicBezTo>
                    <a:cubicBezTo>
                      <a:pt x="36" y="40"/>
                      <a:pt x="36" y="40"/>
                      <a:pt x="36" y="40"/>
                    </a:cubicBezTo>
                    <a:cubicBezTo>
                      <a:pt x="36" y="40"/>
                      <a:pt x="37" y="40"/>
                      <a:pt x="37" y="41"/>
                    </a:cubicBezTo>
                    <a:cubicBezTo>
                      <a:pt x="38" y="42"/>
                      <a:pt x="37" y="36"/>
                      <a:pt x="37" y="38"/>
                    </a:cubicBezTo>
                    <a:cubicBezTo>
                      <a:pt x="38" y="40"/>
                      <a:pt x="38" y="40"/>
                      <a:pt x="38" y="40"/>
                    </a:cubicBezTo>
                    <a:cubicBezTo>
                      <a:pt x="38" y="40"/>
                      <a:pt x="38" y="39"/>
                      <a:pt x="38" y="39"/>
                    </a:cubicBezTo>
                    <a:cubicBezTo>
                      <a:pt x="38" y="38"/>
                      <a:pt x="38" y="41"/>
                      <a:pt x="38" y="39"/>
                    </a:cubicBezTo>
                    <a:cubicBezTo>
                      <a:pt x="38" y="38"/>
                      <a:pt x="38" y="38"/>
                      <a:pt x="38" y="38"/>
                    </a:cubicBezTo>
                    <a:cubicBezTo>
                      <a:pt x="39" y="42"/>
                      <a:pt x="40" y="38"/>
                      <a:pt x="41" y="40"/>
                    </a:cubicBezTo>
                    <a:cubicBezTo>
                      <a:pt x="40" y="38"/>
                      <a:pt x="41" y="39"/>
                      <a:pt x="41" y="39"/>
                    </a:cubicBezTo>
                    <a:cubicBezTo>
                      <a:pt x="42" y="41"/>
                      <a:pt x="41" y="38"/>
                      <a:pt x="42" y="39"/>
                    </a:cubicBezTo>
                    <a:cubicBezTo>
                      <a:pt x="41" y="37"/>
                      <a:pt x="41" y="37"/>
                      <a:pt x="41" y="37"/>
                    </a:cubicBezTo>
                    <a:cubicBezTo>
                      <a:pt x="42" y="38"/>
                      <a:pt x="40" y="33"/>
                      <a:pt x="42" y="36"/>
                    </a:cubicBezTo>
                    <a:cubicBezTo>
                      <a:pt x="42" y="37"/>
                      <a:pt x="42" y="38"/>
                      <a:pt x="42" y="38"/>
                    </a:cubicBezTo>
                    <a:cubicBezTo>
                      <a:pt x="44" y="41"/>
                      <a:pt x="42" y="36"/>
                      <a:pt x="44" y="38"/>
                    </a:cubicBezTo>
                    <a:cubicBezTo>
                      <a:pt x="43" y="37"/>
                      <a:pt x="43" y="36"/>
                      <a:pt x="43" y="35"/>
                    </a:cubicBezTo>
                    <a:cubicBezTo>
                      <a:pt x="43" y="36"/>
                      <a:pt x="44" y="37"/>
                      <a:pt x="44" y="37"/>
                    </a:cubicBezTo>
                    <a:cubicBezTo>
                      <a:pt x="44" y="37"/>
                      <a:pt x="44" y="36"/>
                      <a:pt x="44" y="37"/>
                    </a:cubicBezTo>
                    <a:cubicBezTo>
                      <a:pt x="45" y="37"/>
                      <a:pt x="45" y="38"/>
                      <a:pt x="45" y="38"/>
                    </a:cubicBezTo>
                    <a:cubicBezTo>
                      <a:pt x="45" y="38"/>
                      <a:pt x="45" y="37"/>
                      <a:pt x="45" y="36"/>
                    </a:cubicBezTo>
                    <a:cubicBezTo>
                      <a:pt x="46" y="38"/>
                      <a:pt x="46" y="37"/>
                      <a:pt x="47" y="38"/>
                    </a:cubicBezTo>
                    <a:cubicBezTo>
                      <a:pt x="46" y="35"/>
                      <a:pt x="48" y="38"/>
                      <a:pt x="46" y="35"/>
                    </a:cubicBezTo>
                    <a:cubicBezTo>
                      <a:pt x="47" y="36"/>
                      <a:pt x="47" y="36"/>
                      <a:pt x="47" y="36"/>
                    </a:cubicBezTo>
                    <a:cubicBezTo>
                      <a:pt x="46" y="35"/>
                      <a:pt x="46" y="34"/>
                      <a:pt x="46" y="33"/>
                    </a:cubicBezTo>
                    <a:cubicBezTo>
                      <a:pt x="47" y="35"/>
                      <a:pt x="47" y="35"/>
                      <a:pt x="47" y="35"/>
                    </a:cubicBezTo>
                    <a:cubicBezTo>
                      <a:pt x="48" y="37"/>
                      <a:pt x="47" y="35"/>
                      <a:pt x="48" y="37"/>
                    </a:cubicBezTo>
                    <a:cubicBezTo>
                      <a:pt x="47" y="35"/>
                      <a:pt x="48" y="36"/>
                      <a:pt x="47" y="35"/>
                    </a:cubicBezTo>
                    <a:cubicBezTo>
                      <a:pt x="47" y="34"/>
                      <a:pt x="47" y="34"/>
                      <a:pt x="47" y="34"/>
                    </a:cubicBezTo>
                    <a:cubicBezTo>
                      <a:pt x="47" y="34"/>
                      <a:pt x="47" y="33"/>
                      <a:pt x="47" y="33"/>
                    </a:cubicBezTo>
                    <a:cubicBezTo>
                      <a:pt x="47" y="33"/>
                      <a:pt x="48" y="35"/>
                      <a:pt x="48" y="35"/>
                    </a:cubicBezTo>
                    <a:cubicBezTo>
                      <a:pt x="49" y="36"/>
                      <a:pt x="49" y="35"/>
                      <a:pt x="48" y="35"/>
                    </a:cubicBezTo>
                    <a:cubicBezTo>
                      <a:pt x="48" y="35"/>
                      <a:pt x="48" y="35"/>
                      <a:pt x="48" y="34"/>
                    </a:cubicBezTo>
                    <a:cubicBezTo>
                      <a:pt x="48" y="34"/>
                      <a:pt x="48" y="35"/>
                      <a:pt x="48" y="35"/>
                    </a:cubicBezTo>
                    <a:cubicBezTo>
                      <a:pt x="48" y="34"/>
                      <a:pt x="48" y="34"/>
                      <a:pt x="49" y="34"/>
                    </a:cubicBezTo>
                    <a:cubicBezTo>
                      <a:pt x="49" y="34"/>
                      <a:pt x="49" y="34"/>
                      <a:pt x="49" y="34"/>
                    </a:cubicBezTo>
                    <a:cubicBezTo>
                      <a:pt x="49" y="34"/>
                      <a:pt x="49" y="35"/>
                      <a:pt x="49" y="35"/>
                    </a:cubicBezTo>
                    <a:cubicBezTo>
                      <a:pt x="49" y="35"/>
                      <a:pt x="49" y="35"/>
                      <a:pt x="49" y="35"/>
                    </a:cubicBezTo>
                    <a:cubicBezTo>
                      <a:pt x="49" y="35"/>
                      <a:pt x="49" y="35"/>
                      <a:pt x="49" y="35"/>
                    </a:cubicBezTo>
                    <a:cubicBezTo>
                      <a:pt x="49" y="35"/>
                      <a:pt x="49" y="35"/>
                      <a:pt x="49" y="35"/>
                    </a:cubicBezTo>
                    <a:cubicBezTo>
                      <a:pt x="50" y="36"/>
                      <a:pt x="50" y="36"/>
                      <a:pt x="50" y="36"/>
                    </a:cubicBezTo>
                    <a:cubicBezTo>
                      <a:pt x="50" y="36"/>
                      <a:pt x="50" y="35"/>
                      <a:pt x="49" y="34"/>
                    </a:cubicBezTo>
                    <a:cubicBezTo>
                      <a:pt x="50" y="35"/>
                      <a:pt x="50" y="33"/>
                      <a:pt x="50" y="32"/>
                    </a:cubicBezTo>
                    <a:cubicBezTo>
                      <a:pt x="50" y="33"/>
                      <a:pt x="51" y="34"/>
                      <a:pt x="50" y="33"/>
                    </a:cubicBezTo>
                    <a:cubicBezTo>
                      <a:pt x="50" y="33"/>
                      <a:pt x="50" y="31"/>
                      <a:pt x="50" y="32"/>
                    </a:cubicBezTo>
                    <a:cubicBezTo>
                      <a:pt x="50" y="32"/>
                      <a:pt x="51" y="33"/>
                      <a:pt x="51" y="33"/>
                    </a:cubicBezTo>
                    <a:cubicBezTo>
                      <a:pt x="52" y="33"/>
                      <a:pt x="51" y="32"/>
                      <a:pt x="51" y="32"/>
                    </a:cubicBezTo>
                    <a:cubicBezTo>
                      <a:pt x="52" y="34"/>
                      <a:pt x="51" y="30"/>
                      <a:pt x="52" y="31"/>
                    </a:cubicBezTo>
                    <a:cubicBezTo>
                      <a:pt x="52" y="31"/>
                      <a:pt x="53" y="32"/>
                      <a:pt x="53" y="33"/>
                    </a:cubicBezTo>
                    <a:cubicBezTo>
                      <a:pt x="53" y="32"/>
                      <a:pt x="53" y="31"/>
                      <a:pt x="52" y="29"/>
                    </a:cubicBezTo>
                    <a:cubicBezTo>
                      <a:pt x="53" y="31"/>
                      <a:pt x="53" y="31"/>
                      <a:pt x="53" y="31"/>
                    </a:cubicBezTo>
                    <a:cubicBezTo>
                      <a:pt x="53" y="31"/>
                      <a:pt x="53" y="30"/>
                      <a:pt x="53" y="29"/>
                    </a:cubicBezTo>
                    <a:cubicBezTo>
                      <a:pt x="52" y="28"/>
                      <a:pt x="51" y="27"/>
                      <a:pt x="52" y="27"/>
                    </a:cubicBezTo>
                    <a:cubicBezTo>
                      <a:pt x="52" y="27"/>
                      <a:pt x="52" y="27"/>
                      <a:pt x="52" y="27"/>
                    </a:cubicBezTo>
                    <a:cubicBezTo>
                      <a:pt x="52" y="26"/>
                      <a:pt x="52" y="26"/>
                      <a:pt x="52" y="26"/>
                    </a:cubicBezTo>
                    <a:cubicBezTo>
                      <a:pt x="52" y="27"/>
                      <a:pt x="52" y="27"/>
                      <a:pt x="53" y="28"/>
                    </a:cubicBezTo>
                    <a:cubicBezTo>
                      <a:pt x="54" y="30"/>
                      <a:pt x="54" y="29"/>
                      <a:pt x="54" y="29"/>
                    </a:cubicBezTo>
                    <a:cubicBezTo>
                      <a:pt x="53" y="27"/>
                      <a:pt x="53" y="27"/>
                      <a:pt x="53" y="27"/>
                    </a:cubicBezTo>
                    <a:cubicBezTo>
                      <a:pt x="53" y="27"/>
                      <a:pt x="54" y="29"/>
                      <a:pt x="54" y="28"/>
                    </a:cubicBezTo>
                    <a:cubicBezTo>
                      <a:pt x="52" y="24"/>
                      <a:pt x="52" y="24"/>
                      <a:pt x="52" y="24"/>
                    </a:cubicBezTo>
                    <a:cubicBezTo>
                      <a:pt x="52" y="24"/>
                      <a:pt x="54" y="26"/>
                      <a:pt x="54" y="27"/>
                    </a:cubicBezTo>
                    <a:cubicBezTo>
                      <a:pt x="54" y="26"/>
                      <a:pt x="53" y="24"/>
                      <a:pt x="52" y="22"/>
                    </a:cubicBezTo>
                    <a:cubicBezTo>
                      <a:pt x="52" y="22"/>
                      <a:pt x="52" y="21"/>
                      <a:pt x="52" y="21"/>
                    </a:cubicBezTo>
                    <a:cubicBezTo>
                      <a:pt x="53" y="22"/>
                      <a:pt x="52" y="21"/>
                      <a:pt x="53" y="22"/>
                    </a:cubicBezTo>
                    <a:cubicBezTo>
                      <a:pt x="54" y="23"/>
                      <a:pt x="54" y="23"/>
                      <a:pt x="54" y="23"/>
                    </a:cubicBezTo>
                    <a:cubicBezTo>
                      <a:pt x="54" y="23"/>
                      <a:pt x="55" y="25"/>
                      <a:pt x="55" y="26"/>
                    </a:cubicBezTo>
                    <a:cubicBezTo>
                      <a:pt x="55" y="25"/>
                      <a:pt x="56" y="26"/>
                      <a:pt x="57" y="26"/>
                    </a:cubicBezTo>
                    <a:cubicBezTo>
                      <a:pt x="55" y="23"/>
                      <a:pt x="56" y="24"/>
                      <a:pt x="55" y="22"/>
                    </a:cubicBezTo>
                    <a:cubicBezTo>
                      <a:pt x="55" y="22"/>
                      <a:pt x="56" y="24"/>
                      <a:pt x="57" y="24"/>
                    </a:cubicBezTo>
                    <a:cubicBezTo>
                      <a:pt x="56" y="23"/>
                      <a:pt x="57" y="23"/>
                      <a:pt x="57" y="23"/>
                    </a:cubicBezTo>
                    <a:cubicBezTo>
                      <a:pt x="58" y="23"/>
                      <a:pt x="58" y="23"/>
                      <a:pt x="58" y="23"/>
                    </a:cubicBezTo>
                    <a:cubicBezTo>
                      <a:pt x="57" y="23"/>
                      <a:pt x="58" y="23"/>
                      <a:pt x="57" y="21"/>
                    </a:cubicBezTo>
                    <a:cubicBezTo>
                      <a:pt x="58" y="22"/>
                      <a:pt x="58" y="22"/>
                      <a:pt x="58" y="22"/>
                    </a:cubicBezTo>
                    <a:cubicBezTo>
                      <a:pt x="59" y="22"/>
                      <a:pt x="56" y="19"/>
                      <a:pt x="57" y="20"/>
                    </a:cubicBezTo>
                    <a:cubicBezTo>
                      <a:pt x="58" y="21"/>
                      <a:pt x="58" y="21"/>
                      <a:pt x="58" y="21"/>
                    </a:cubicBezTo>
                    <a:cubicBezTo>
                      <a:pt x="57" y="20"/>
                      <a:pt x="59" y="22"/>
                      <a:pt x="58" y="20"/>
                    </a:cubicBezTo>
                    <a:cubicBezTo>
                      <a:pt x="59" y="21"/>
                      <a:pt x="59" y="21"/>
                      <a:pt x="59" y="21"/>
                    </a:cubicBezTo>
                    <a:cubicBezTo>
                      <a:pt x="59" y="21"/>
                      <a:pt x="59" y="21"/>
                      <a:pt x="58" y="19"/>
                    </a:cubicBezTo>
                    <a:cubicBezTo>
                      <a:pt x="60" y="21"/>
                      <a:pt x="60" y="21"/>
                      <a:pt x="60" y="21"/>
                    </a:cubicBezTo>
                    <a:cubicBezTo>
                      <a:pt x="60" y="22"/>
                      <a:pt x="58" y="19"/>
                      <a:pt x="59" y="19"/>
                    </a:cubicBezTo>
                    <a:cubicBezTo>
                      <a:pt x="59" y="19"/>
                      <a:pt x="60" y="20"/>
                      <a:pt x="60" y="20"/>
                    </a:cubicBezTo>
                    <a:cubicBezTo>
                      <a:pt x="59" y="19"/>
                      <a:pt x="60" y="19"/>
                      <a:pt x="60" y="19"/>
                    </a:cubicBezTo>
                    <a:cubicBezTo>
                      <a:pt x="61" y="20"/>
                      <a:pt x="61" y="20"/>
                      <a:pt x="61" y="20"/>
                    </a:cubicBezTo>
                    <a:cubicBezTo>
                      <a:pt x="62" y="19"/>
                      <a:pt x="64" y="18"/>
                      <a:pt x="63" y="16"/>
                    </a:cubicBezTo>
                    <a:cubicBezTo>
                      <a:pt x="65" y="17"/>
                      <a:pt x="64" y="17"/>
                      <a:pt x="65" y="18"/>
                    </a:cubicBezTo>
                    <a:cubicBezTo>
                      <a:pt x="64" y="17"/>
                      <a:pt x="65" y="18"/>
                      <a:pt x="65" y="17"/>
                    </a:cubicBezTo>
                    <a:cubicBezTo>
                      <a:pt x="65" y="17"/>
                      <a:pt x="65" y="17"/>
                      <a:pt x="65" y="17"/>
                    </a:cubicBezTo>
                    <a:cubicBezTo>
                      <a:pt x="65" y="17"/>
                      <a:pt x="66" y="18"/>
                      <a:pt x="66" y="17"/>
                    </a:cubicBezTo>
                    <a:cubicBezTo>
                      <a:pt x="65" y="17"/>
                      <a:pt x="65" y="17"/>
                      <a:pt x="65" y="17"/>
                    </a:cubicBezTo>
                    <a:cubicBezTo>
                      <a:pt x="64" y="15"/>
                      <a:pt x="68" y="18"/>
                      <a:pt x="66" y="16"/>
                    </a:cubicBezTo>
                    <a:cubicBezTo>
                      <a:pt x="67" y="17"/>
                      <a:pt x="67" y="17"/>
                      <a:pt x="67" y="17"/>
                    </a:cubicBezTo>
                    <a:cubicBezTo>
                      <a:pt x="65" y="15"/>
                      <a:pt x="68" y="17"/>
                      <a:pt x="66" y="16"/>
                    </a:cubicBezTo>
                    <a:cubicBezTo>
                      <a:pt x="67" y="16"/>
                      <a:pt x="67" y="16"/>
                      <a:pt x="67" y="16"/>
                    </a:cubicBezTo>
                    <a:cubicBezTo>
                      <a:pt x="68" y="17"/>
                      <a:pt x="65" y="14"/>
                      <a:pt x="67" y="15"/>
                    </a:cubicBezTo>
                    <a:cubicBezTo>
                      <a:pt x="67" y="15"/>
                      <a:pt x="66" y="14"/>
                      <a:pt x="65" y="13"/>
                    </a:cubicBezTo>
                    <a:cubicBezTo>
                      <a:pt x="67" y="14"/>
                      <a:pt x="67" y="14"/>
                      <a:pt x="67" y="14"/>
                    </a:cubicBezTo>
                    <a:cubicBezTo>
                      <a:pt x="67" y="13"/>
                      <a:pt x="68" y="12"/>
                      <a:pt x="66" y="10"/>
                    </a:cubicBezTo>
                    <a:cubicBezTo>
                      <a:pt x="67" y="10"/>
                      <a:pt x="67" y="10"/>
                      <a:pt x="67" y="10"/>
                    </a:cubicBezTo>
                    <a:cubicBezTo>
                      <a:pt x="65" y="9"/>
                      <a:pt x="70" y="11"/>
                      <a:pt x="66" y="8"/>
                    </a:cubicBezTo>
                    <a:cubicBezTo>
                      <a:pt x="65" y="7"/>
                      <a:pt x="65" y="7"/>
                      <a:pt x="65" y="7"/>
                    </a:cubicBezTo>
                    <a:cubicBezTo>
                      <a:pt x="67" y="8"/>
                      <a:pt x="67" y="8"/>
                      <a:pt x="67" y="8"/>
                    </a:cubicBezTo>
                    <a:cubicBezTo>
                      <a:pt x="66" y="8"/>
                      <a:pt x="67" y="8"/>
                      <a:pt x="66" y="7"/>
                    </a:cubicBezTo>
                    <a:cubicBezTo>
                      <a:pt x="67" y="8"/>
                      <a:pt x="67" y="8"/>
                      <a:pt x="67" y="8"/>
                    </a:cubicBezTo>
                    <a:cubicBezTo>
                      <a:pt x="67" y="8"/>
                      <a:pt x="65" y="6"/>
                      <a:pt x="65" y="7"/>
                    </a:cubicBezTo>
                    <a:cubicBezTo>
                      <a:pt x="66" y="7"/>
                      <a:pt x="66" y="7"/>
                      <a:pt x="66" y="7"/>
                    </a:cubicBezTo>
                    <a:cubicBezTo>
                      <a:pt x="69" y="7"/>
                      <a:pt x="72" y="3"/>
                      <a:pt x="68" y="4"/>
                    </a:cubicBezTo>
                    <a:close/>
                    <a:moveTo>
                      <a:pt x="61" y="9"/>
                    </a:moveTo>
                    <a:cubicBezTo>
                      <a:pt x="60" y="9"/>
                      <a:pt x="61" y="7"/>
                      <a:pt x="62" y="6"/>
                    </a:cubicBezTo>
                    <a:cubicBezTo>
                      <a:pt x="62" y="8"/>
                      <a:pt x="61" y="9"/>
                      <a:pt x="6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5" name="Freeform 255"/>
              <p:cNvSpPr/>
              <p:nvPr/>
            </p:nvSpPr>
            <p:spPr bwMode="auto">
              <a:xfrm>
                <a:off x="4011" y="3063"/>
                <a:ext cx="5" cy="5"/>
              </a:xfrm>
              <a:custGeom>
                <a:avLst/>
                <a:gdLst>
                  <a:gd name="T0" fmla="*/ 5 w 5"/>
                  <a:gd name="T1" fmla="*/ 5 h 5"/>
                  <a:gd name="T2" fmla="*/ 0 w 5"/>
                  <a:gd name="T3" fmla="*/ 0 h 5"/>
                  <a:gd name="T4" fmla="*/ 2 w 5"/>
                  <a:gd name="T5" fmla="*/ 5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5"/>
                    </a:ln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6" name="Freeform 256"/>
              <p:cNvSpPr/>
              <p:nvPr/>
            </p:nvSpPr>
            <p:spPr bwMode="auto">
              <a:xfrm>
                <a:off x="3912" y="3100"/>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7" name="Freeform 257"/>
              <p:cNvSpPr/>
              <p:nvPr/>
            </p:nvSpPr>
            <p:spPr bwMode="auto">
              <a:xfrm>
                <a:off x="3996" y="3089"/>
                <a:ext cx="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8" name="Oval 258"/>
              <p:cNvSpPr>
                <a:spLocks noChangeArrowheads="1"/>
              </p:cNvSpPr>
              <p:nvPr/>
            </p:nvSpPr>
            <p:spPr bwMode="auto">
              <a:xfrm>
                <a:off x="3595" y="1825"/>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9" name="Freeform 259"/>
              <p:cNvSpPr/>
              <p:nvPr/>
            </p:nvSpPr>
            <p:spPr bwMode="auto">
              <a:xfrm>
                <a:off x="3598" y="1825"/>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0" name="Freeform 260"/>
              <p:cNvSpPr/>
              <p:nvPr/>
            </p:nvSpPr>
            <p:spPr bwMode="auto">
              <a:xfrm>
                <a:off x="3918" y="28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1" name="Freeform 261"/>
              <p:cNvSpPr/>
              <p:nvPr/>
            </p:nvSpPr>
            <p:spPr bwMode="auto">
              <a:xfrm>
                <a:off x="3924" y="3038"/>
                <a:ext cx="2" cy="2"/>
              </a:xfrm>
              <a:custGeom>
                <a:avLst/>
                <a:gdLst>
                  <a:gd name="T0" fmla="*/ 0 w 2"/>
                  <a:gd name="T1" fmla="*/ 0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2" y="2"/>
                    </a:lnTo>
                    <a:lnTo>
                      <a:pt x="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2" name="Freeform 262"/>
              <p:cNvSpPr/>
              <p:nvPr/>
            </p:nvSpPr>
            <p:spPr bwMode="auto">
              <a:xfrm>
                <a:off x="3986" y="3027"/>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3" name="Freeform 263"/>
              <p:cNvSpPr/>
              <p:nvPr/>
            </p:nvSpPr>
            <p:spPr bwMode="auto">
              <a:xfrm>
                <a:off x="3899" y="3091"/>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4" name="Rectangle 264"/>
              <p:cNvSpPr>
                <a:spLocks noChangeArrowheads="1"/>
              </p:cNvSpPr>
              <p:nvPr/>
            </p:nvSpPr>
            <p:spPr bwMode="auto">
              <a:xfrm>
                <a:off x="4013" y="3004"/>
                <a:ext cx="1" cy="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5" name="Freeform 265"/>
              <p:cNvSpPr/>
              <p:nvPr/>
            </p:nvSpPr>
            <p:spPr bwMode="auto">
              <a:xfrm>
                <a:off x="3903" y="3055"/>
                <a:ext cx="6"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6" name="Freeform 266"/>
              <p:cNvSpPr/>
              <p:nvPr/>
            </p:nvSpPr>
            <p:spPr bwMode="auto">
              <a:xfrm>
                <a:off x="3905" y="3055"/>
                <a:ext cx="4" cy="0"/>
              </a:xfrm>
              <a:custGeom>
                <a:avLst/>
                <a:gdLst>
                  <a:gd name="T0" fmla="*/ 1 w 2"/>
                  <a:gd name="T1" fmla="*/ 2 w 2"/>
                  <a:gd name="T2" fmla="*/ 1 w 2"/>
                </a:gdLst>
                <a:ahLst/>
                <a:cxnLst>
                  <a:cxn ang="0">
                    <a:pos x="T0" y="0"/>
                  </a:cxn>
                  <a:cxn ang="0">
                    <a:pos x="T1" y="0"/>
                  </a:cxn>
                  <a:cxn ang="0">
                    <a:pos x="T2" y="0"/>
                  </a:cxn>
                </a:cxnLst>
                <a:rect l="0" t="0" r="r" b="b"/>
                <a:pathLst>
                  <a:path w="2">
                    <a:moveTo>
                      <a:pt x="1" y="0"/>
                    </a:moveTo>
                    <a:cubicBezTo>
                      <a:pt x="0" y="0"/>
                      <a:pt x="1" y="0"/>
                      <a:pt x="2" y="0"/>
                    </a:cubicBezTo>
                    <a:cubicBezTo>
                      <a:pt x="2" y="0"/>
                      <a:pt x="2"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7" name="Freeform 267"/>
              <p:cNvSpPr/>
              <p:nvPr/>
            </p:nvSpPr>
            <p:spPr bwMode="auto">
              <a:xfrm>
                <a:off x="3897" y="3085"/>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1"/>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8" name="Freeform 268"/>
              <p:cNvSpPr/>
              <p:nvPr/>
            </p:nvSpPr>
            <p:spPr bwMode="auto">
              <a:xfrm>
                <a:off x="3897" y="309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9" name="Freeform 269"/>
              <p:cNvSpPr/>
              <p:nvPr/>
            </p:nvSpPr>
            <p:spPr bwMode="auto">
              <a:xfrm>
                <a:off x="3984" y="3095"/>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0" name="Freeform 270"/>
              <p:cNvSpPr/>
              <p:nvPr/>
            </p:nvSpPr>
            <p:spPr bwMode="auto">
              <a:xfrm>
                <a:off x="3600"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1" name="Freeform 271"/>
              <p:cNvSpPr/>
              <p:nvPr/>
            </p:nvSpPr>
            <p:spPr bwMode="auto">
              <a:xfrm>
                <a:off x="3905" y="3100"/>
                <a:ext cx="4" cy="4"/>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0" y="2"/>
                      <a:pt x="1" y="0"/>
                      <a:pt x="1" y="1"/>
                    </a:cubicBezTo>
                    <a:cubicBezTo>
                      <a:pt x="2"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2" name="Freeform 272"/>
              <p:cNvSpPr/>
              <p:nvPr/>
            </p:nvSpPr>
            <p:spPr bwMode="auto">
              <a:xfrm>
                <a:off x="4230" y="2480"/>
                <a:ext cx="4" cy="2"/>
              </a:xfrm>
              <a:custGeom>
                <a:avLst/>
                <a:gdLst>
                  <a:gd name="T0" fmla="*/ 1 w 2"/>
                  <a:gd name="T1" fmla="*/ 1 h 1"/>
                  <a:gd name="T2" fmla="*/ 2 w 2"/>
                  <a:gd name="T3" fmla="*/ 1 h 1"/>
                  <a:gd name="T4" fmla="*/ 1 w 2"/>
                  <a:gd name="T5" fmla="*/ 1 h 1"/>
                </a:gdLst>
                <a:ahLst/>
                <a:cxnLst>
                  <a:cxn ang="0">
                    <a:pos x="T0" y="T1"/>
                  </a:cxn>
                  <a:cxn ang="0">
                    <a:pos x="T2" y="T3"/>
                  </a:cxn>
                  <a:cxn ang="0">
                    <a:pos x="T4" y="T5"/>
                  </a:cxn>
                </a:cxnLst>
                <a:rect l="0" t="0" r="r" b="b"/>
                <a:pathLst>
                  <a:path w="2" h="1">
                    <a:moveTo>
                      <a:pt x="1" y="1"/>
                    </a:moveTo>
                    <a:cubicBezTo>
                      <a:pt x="0" y="1"/>
                      <a:pt x="1" y="1"/>
                      <a:pt x="2" y="1"/>
                    </a:cubicBezTo>
                    <a:cubicBezTo>
                      <a:pt x="2" y="0"/>
                      <a:pt x="2"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3" name="Freeform 273"/>
              <p:cNvSpPr/>
              <p:nvPr/>
            </p:nvSpPr>
            <p:spPr bwMode="auto">
              <a:xfrm>
                <a:off x="3895" y="3080"/>
                <a:ext cx="4" cy="3"/>
              </a:xfrm>
              <a:custGeom>
                <a:avLst/>
                <a:gdLst>
                  <a:gd name="T0" fmla="*/ 0 w 2"/>
                  <a:gd name="T1" fmla="*/ 0 h 1"/>
                  <a:gd name="T2" fmla="*/ 1 w 2"/>
                  <a:gd name="T3" fmla="*/ 0 h 1"/>
                  <a:gd name="T4" fmla="*/ 1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1" y="0"/>
                      <a:pt x="1" y="0"/>
                    </a:cubicBezTo>
                    <a:cubicBezTo>
                      <a:pt x="1" y="0"/>
                      <a:pt x="2"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4" name="Freeform 274"/>
              <p:cNvSpPr/>
              <p:nvPr/>
            </p:nvSpPr>
            <p:spPr bwMode="auto">
              <a:xfrm>
                <a:off x="4007" y="30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5" name="Freeform 275"/>
              <p:cNvSpPr/>
              <p:nvPr/>
            </p:nvSpPr>
            <p:spPr bwMode="auto">
              <a:xfrm>
                <a:off x="3598"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6" name="Freeform 276"/>
              <p:cNvSpPr/>
              <p:nvPr/>
            </p:nvSpPr>
            <p:spPr bwMode="auto">
              <a:xfrm>
                <a:off x="4005" y="3074"/>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0" y="1"/>
                    </a:cubicBezTo>
                    <a:cubicBezTo>
                      <a:pt x="0" y="0"/>
                      <a:pt x="0"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7" name="Freeform 277"/>
              <p:cNvSpPr/>
              <p:nvPr/>
            </p:nvSpPr>
            <p:spPr bwMode="auto">
              <a:xfrm>
                <a:off x="4007" y="30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8" name="Freeform 278"/>
              <p:cNvSpPr/>
              <p:nvPr/>
            </p:nvSpPr>
            <p:spPr bwMode="auto">
              <a:xfrm>
                <a:off x="3598" y="1823"/>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9" name="Freeform 279"/>
              <p:cNvSpPr/>
              <p:nvPr/>
            </p:nvSpPr>
            <p:spPr bwMode="auto">
              <a:xfrm>
                <a:off x="3598" y="1823"/>
                <a:ext cx="2" cy="0"/>
              </a:xfrm>
              <a:custGeom>
                <a:avLst/>
                <a:gdLst>
                  <a:gd name="T0" fmla="*/ 1 w 1"/>
                  <a:gd name="T1" fmla="*/ 1 w 1"/>
                  <a:gd name="T2" fmla="*/ 0 w 1"/>
                  <a:gd name="T3" fmla="*/ 0 w 1"/>
                  <a:gd name="T4" fmla="*/ 0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0" y="0"/>
                      <a:pt x="0" y="0"/>
                    </a:cubicBezTo>
                    <a:cubicBezTo>
                      <a:pt x="0"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0" name="Freeform 280"/>
              <p:cNvSpPr/>
              <p:nvPr/>
            </p:nvSpPr>
            <p:spPr bwMode="auto">
              <a:xfrm>
                <a:off x="4009" y="308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1" name="Freeform 281"/>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2" name="Freeform 282"/>
              <p:cNvSpPr/>
              <p:nvPr/>
            </p:nvSpPr>
            <p:spPr bwMode="auto">
              <a:xfrm>
                <a:off x="3929" y="1870"/>
                <a:ext cx="4" cy="8"/>
              </a:xfrm>
              <a:custGeom>
                <a:avLst/>
                <a:gdLst>
                  <a:gd name="T0" fmla="*/ 2 w 2"/>
                  <a:gd name="T1" fmla="*/ 1 h 4"/>
                  <a:gd name="T2" fmla="*/ 1 w 2"/>
                  <a:gd name="T3" fmla="*/ 4 h 4"/>
                  <a:gd name="T4" fmla="*/ 2 w 2"/>
                  <a:gd name="T5" fmla="*/ 1 h 4"/>
                </a:gdLst>
                <a:ahLst/>
                <a:cxnLst>
                  <a:cxn ang="0">
                    <a:pos x="T0" y="T1"/>
                  </a:cxn>
                  <a:cxn ang="0">
                    <a:pos x="T2" y="T3"/>
                  </a:cxn>
                  <a:cxn ang="0">
                    <a:pos x="T4" y="T5"/>
                  </a:cxn>
                </a:cxnLst>
                <a:rect l="0" t="0" r="r" b="b"/>
                <a:pathLst>
                  <a:path w="2" h="4">
                    <a:moveTo>
                      <a:pt x="2" y="1"/>
                    </a:moveTo>
                    <a:cubicBezTo>
                      <a:pt x="2" y="1"/>
                      <a:pt x="0" y="1"/>
                      <a:pt x="1" y="4"/>
                    </a:cubicBezTo>
                    <a:cubicBezTo>
                      <a:pt x="1" y="0"/>
                      <a:pt x="2" y="4"/>
                      <a:pt x="2"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3" name="Freeform 283"/>
              <p:cNvSpPr/>
              <p:nvPr/>
            </p:nvSpPr>
            <p:spPr bwMode="auto">
              <a:xfrm>
                <a:off x="3687" y="1579"/>
                <a:ext cx="4" cy="4"/>
              </a:xfrm>
              <a:custGeom>
                <a:avLst/>
                <a:gdLst>
                  <a:gd name="T0" fmla="*/ 0 w 4"/>
                  <a:gd name="T1" fmla="*/ 4 h 4"/>
                  <a:gd name="T2" fmla="*/ 4 w 4"/>
                  <a:gd name="T3" fmla="*/ 0 h 4"/>
                  <a:gd name="T4" fmla="*/ 0 w 4"/>
                  <a:gd name="T5" fmla="*/ 2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2"/>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4" name="Freeform 284"/>
              <p:cNvSpPr/>
              <p:nvPr/>
            </p:nvSpPr>
            <p:spPr bwMode="auto">
              <a:xfrm>
                <a:off x="4086" y="1583"/>
                <a:ext cx="8" cy="4"/>
              </a:xfrm>
              <a:custGeom>
                <a:avLst/>
                <a:gdLst>
                  <a:gd name="T0" fmla="*/ 2 w 4"/>
                  <a:gd name="T1" fmla="*/ 2 h 2"/>
                  <a:gd name="T2" fmla="*/ 1 w 4"/>
                  <a:gd name="T3" fmla="*/ 0 h 2"/>
                  <a:gd name="T4" fmla="*/ 2 w 4"/>
                  <a:gd name="T5" fmla="*/ 2 h 2"/>
                </a:gdLst>
                <a:ahLst/>
                <a:cxnLst>
                  <a:cxn ang="0">
                    <a:pos x="T0" y="T1"/>
                  </a:cxn>
                  <a:cxn ang="0">
                    <a:pos x="T2" y="T3"/>
                  </a:cxn>
                  <a:cxn ang="0">
                    <a:pos x="T4" y="T5"/>
                  </a:cxn>
                </a:cxnLst>
                <a:rect l="0" t="0" r="r" b="b"/>
                <a:pathLst>
                  <a:path w="4" h="2">
                    <a:moveTo>
                      <a:pt x="2" y="2"/>
                    </a:moveTo>
                    <a:cubicBezTo>
                      <a:pt x="2" y="2"/>
                      <a:pt x="3" y="1"/>
                      <a:pt x="1" y="0"/>
                    </a:cubicBezTo>
                    <a:cubicBezTo>
                      <a:pt x="4" y="2"/>
                      <a:pt x="0" y="1"/>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5" name="Freeform 285"/>
              <p:cNvSpPr/>
              <p:nvPr/>
            </p:nvSpPr>
            <p:spPr bwMode="auto">
              <a:xfrm>
                <a:off x="3574" y="1912"/>
                <a:ext cx="2" cy="21"/>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0" y="4"/>
                      <a:pt x="0" y="10"/>
                      <a:pt x="1" y="1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6" name="Freeform 286"/>
              <p:cNvSpPr>
                <a:spLocks noEditPoints="1"/>
              </p:cNvSpPr>
              <p:nvPr/>
            </p:nvSpPr>
            <p:spPr bwMode="auto">
              <a:xfrm>
                <a:off x="3559" y="1774"/>
                <a:ext cx="77" cy="91"/>
              </a:xfrm>
              <a:custGeom>
                <a:avLst/>
                <a:gdLst>
                  <a:gd name="T0" fmla="*/ 32 w 36"/>
                  <a:gd name="T1" fmla="*/ 19 h 43"/>
                  <a:gd name="T2" fmla="*/ 27 w 36"/>
                  <a:gd name="T3" fmla="*/ 2 h 43"/>
                  <a:gd name="T4" fmla="*/ 8 w 36"/>
                  <a:gd name="T5" fmla="*/ 14 h 43"/>
                  <a:gd name="T6" fmla="*/ 16 w 36"/>
                  <a:gd name="T7" fmla="*/ 25 h 43"/>
                  <a:gd name="T8" fmla="*/ 16 w 36"/>
                  <a:gd name="T9" fmla="*/ 24 h 43"/>
                  <a:gd name="T10" fmla="*/ 17 w 36"/>
                  <a:gd name="T11" fmla="*/ 24 h 43"/>
                  <a:gd name="T12" fmla="*/ 17 w 36"/>
                  <a:gd name="T13" fmla="*/ 23 h 43"/>
                  <a:gd name="T14" fmla="*/ 17 w 36"/>
                  <a:gd name="T15" fmla="*/ 24 h 43"/>
                  <a:gd name="T16" fmla="*/ 19 w 36"/>
                  <a:gd name="T17" fmla="*/ 23 h 43"/>
                  <a:gd name="T18" fmla="*/ 18 w 36"/>
                  <a:gd name="T19" fmla="*/ 24 h 43"/>
                  <a:gd name="T20" fmla="*/ 17 w 36"/>
                  <a:gd name="T21" fmla="*/ 24 h 43"/>
                  <a:gd name="T22" fmla="*/ 19 w 36"/>
                  <a:gd name="T23" fmla="*/ 23 h 43"/>
                  <a:gd name="T24" fmla="*/ 20 w 36"/>
                  <a:gd name="T25" fmla="*/ 23 h 43"/>
                  <a:gd name="T26" fmla="*/ 21 w 36"/>
                  <a:gd name="T27" fmla="*/ 24 h 43"/>
                  <a:gd name="T28" fmla="*/ 21 w 36"/>
                  <a:gd name="T29" fmla="*/ 23 h 43"/>
                  <a:gd name="T30" fmla="*/ 21 w 36"/>
                  <a:gd name="T31" fmla="*/ 23 h 43"/>
                  <a:gd name="T32" fmla="*/ 21 w 36"/>
                  <a:gd name="T33" fmla="*/ 23 h 43"/>
                  <a:gd name="T34" fmla="*/ 21 w 36"/>
                  <a:gd name="T35" fmla="*/ 24 h 43"/>
                  <a:gd name="T36" fmla="*/ 22 w 36"/>
                  <a:gd name="T37" fmla="*/ 24 h 43"/>
                  <a:gd name="T38" fmla="*/ 22 w 36"/>
                  <a:gd name="T39" fmla="*/ 24 h 43"/>
                  <a:gd name="T40" fmla="*/ 22 w 36"/>
                  <a:gd name="T41" fmla="*/ 19 h 43"/>
                  <a:gd name="T42" fmla="*/ 22 w 36"/>
                  <a:gd name="T43" fmla="*/ 19 h 43"/>
                  <a:gd name="T44" fmla="*/ 23 w 36"/>
                  <a:gd name="T45" fmla="*/ 23 h 43"/>
                  <a:gd name="T46" fmla="*/ 27 w 36"/>
                  <a:gd name="T47" fmla="*/ 24 h 43"/>
                  <a:gd name="T48" fmla="*/ 25 w 36"/>
                  <a:gd name="T49" fmla="*/ 24 h 43"/>
                  <a:gd name="T50" fmla="*/ 25 w 36"/>
                  <a:gd name="T51" fmla="*/ 24 h 43"/>
                  <a:gd name="T52" fmla="*/ 26 w 36"/>
                  <a:gd name="T53" fmla="*/ 23 h 43"/>
                  <a:gd name="T54" fmla="*/ 25 w 36"/>
                  <a:gd name="T55" fmla="*/ 24 h 43"/>
                  <a:gd name="T56" fmla="*/ 24 w 36"/>
                  <a:gd name="T57" fmla="*/ 24 h 43"/>
                  <a:gd name="T58" fmla="*/ 24 w 36"/>
                  <a:gd name="T59" fmla="*/ 22 h 43"/>
                  <a:gd name="T60" fmla="*/ 24 w 36"/>
                  <a:gd name="T61" fmla="*/ 24 h 43"/>
                  <a:gd name="T62" fmla="*/ 23 w 36"/>
                  <a:gd name="T63" fmla="*/ 24 h 43"/>
                  <a:gd name="T64" fmla="*/ 23 w 36"/>
                  <a:gd name="T65" fmla="*/ 24 h 43"/>
                  <a:gd name="T66" fmla="*/ 24 w 36"/>
                  <a:gd name="T67" fmla="*/ 24 h 43"/>
                  <a:gd name="T68" fmla="*/ 24 w 36"/>
                  <a:gd name="T69" fmla="*/ 24 h 43"/>
                  <a:gd name="T70" fmla="*/ 25 w 36"/>
                  <a:gd name="T71" fmla="*/ 24 h 43"/>
                  <a:gd name="T72" fmla="*/ 29 w 36"/>
                  <a:gd name="T73" fmla="*/ 24 h 43"/>
                  <a:gd name="T74" fmla="*/ 26 w 36"/>
                  <a:gd name="T75" fmla="*/ 24 h 43"/>
                  <a:gd name="T76" fmla="*/ 24 w 36"/>
                  <a:gd name="T77" fmla="*/ 22 h 43"/>
                  <a:gd name="T78" fmla="*/ 23 w 36"/>
                  <a:gd name="T79" fmla="*/ 21 h 43"/>
                  <a:gd name="T80" fmla="*/ 24 w 36"/>
                  <a:gd name="T81" fmla="*/ 21 h 43"/>
                  <a:gd name="T82" fmla="*/ 24 w 36"/>
                  <a:gd name="T83" fmla="*/ 21 h 43"/>
                  <a:gd name="T84" fmla="*/ 23 w 36"/>
                  <a:gd name="T85" fmla="*/ 20 h 43"/>
                  <a:gd name="T86" fmla="*/ 22 w 36"/>
                  <a:gd name="T87" fmla="*/ 19 h 43"/>
                  <a:gd name="T88" fmla="*/ 22 w 36"/>
                  <a:gd name="T89" fmla="*/ 20 h 43"/>
                  <a:gd name="T90" fmla="*/ 21 w 36"/>
                  <a:gd name="T91" fmla="*/ 19 h 43"/>
                  <a:gd name="T92" fmla="*/ 22 w 36"/>
                  <a:gd name="T93" fmla="*/ 21 h 43"/>
                  <a:gd name="T94" fmla="*/ 20 w 36"/>
                  <a:gd name="T95" fmla="*/ 21 h 43"/>
                  <a:gd name="T96" fmla="*/ 17 w 36"/>
                  <a:gd name="T97" fmla="*/ 20 h 43"/>
                  <a:gd name="T98" fmla="*/ 20 w 36"/>
                  <a:gd name="T99" fmla="*/ 19 h 43"/>
                  <a:gd name="T100" fmla="*/ 18 w 36"/>
                  <a:gd name="T101" fmla="*/ 18 h 43"/>
                  <a:gd name="T102" fmla="*/ 19 w 36"/>
                  <a:gd name="T103" fmla="*/ 18 h 43"/>
                  <a:gd name="T104" fmla="*/ 20 w 36"/>
                  <a:gd name="T105" fmla="*/ 18 h 43"/>
                  <a:gd name="T106" fmla="*/ 21 w 36"/>
                  <a:gd name="T107" fmla="*/ 19 h 43"/>
                  <a:gd name="T108" fmla="*/ 20 w 36"/>
                  <a:gd name="T109" fmla="*/ 18 h 43"/>
                  <a:gd name="T110" fmla="*/ 18 w 36"/>
                  <a:gd name="T111" fmla="*/ 18 h 43"/>
                  <a:gd name="T112" fmla="*/ 18 w 36"/>
                  <a:gd name="T113" fmla="*/ 18 h 43"/>
                  <a:gd name="T114" fmla="*/ 15 w 36"/>
                  <a:gd name="T115" fmla="*/ 18 h 43"/>
                  <a:gd name="T116" fmla="*/ 18 w 36"/>
                  <a:gd name="T117" fmla="*/ 18 h 43"/>
                  <a:gd name="T118" fmla="*/ 18 w 36"/>
                  <a:gd name="T119" fmla="*/ 18 h 43"/>
                  <a:gd name="T120" fmla="*/ 17 w 36"/>
                  <a:gd name="T121" fmla="*/ 19 h 43"/>
                  <a:gd name="T122" fmla="*/ 16 w 36"/>
                  <a:gd name="T123" fmla="*/ 25 h 43"/>
                  <a:gd name="T124" fmla="*/ 14 w 36"/>
                  <a:gd name="T12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 h="43">
                    <a:moveTo>
                      <a:pt x="5" y="16"/>
                    </a:moveTo>
                    <a:cubicBezTo>
                      <a:pt x="6" y="19"/>
                      <a:pt x="3" y="20"/>
                      <a:pt x="0" y="23"/>
                    </a:cubicBezTo>
                    <a:cubicBezTo>
                      <a:pt x="0" y="23"/>
                      <a:pt x="1" y="25"/>
                      <a:pt x="1" y="28"/>
                    </a:cubicBezTo>
                    <a:cubicBezTo>
                      <a:pt x="5" y="39"/>
                      <a:pt x="13" y="43"/>
                      <a:pt x="19" y="41"/>
                    </a:cubicBezTo>
                    <a:cubicBezTo>
                      <a:pt x="18" y="40"/>
                      <a:pt x="18" y="39"/>
                      <a:pt x="19" y="39"/>
                    </a:cubicBezTo>
                    <a:cubicBezTo>
                      <a:pt x="19" y="39"/>
                      <a:pt x="19" y="39"/>
                      <a:pt x="19" y="39"/>
                    </a:cubicBezTo>
                    <a:cubicBezTo>
                      <a:pt x="19" y="38"/>
                      <a:pt x="19" y="38"/>
                      <a:pt x="19" y="38"/>
                    </a:cubicBezTo>
                    <a:cubicBezTo>
                      <a:pt x="19" y="38"/>
                      <a:pt x="19" y="39"/>
                      <a:pt x="19" y="40"/>
                    </a:cubicBezTo>
                    <a:cubicBezTo>
                      <a:pt x="20" y="39"/>
                      <a:pt x="21" y="39"/>
                      <a:pt x="23" y="39"/>
                    </a:cubicBezTo>
                    <a:cubicBezTo>
                      <a:pt x="22" y="36"/>
                      <a:pt x="23" y="38"/>
                      <a:pt x="23" y="36"/>
                    </a:cubicBezTo>
                    <a:cubicBezTo>
                      <a:pt x="23" y="37"/>
                      <a:pt x="23" y="37"/>
                      <a:pt x="23" y="37"/>
                    </a:cubicBezTo>
                    <a:cubicBezTo>
                      <a:pt x="23" y="36"/>
                      <a:pt x="23" y="36"/>
                      <a:pt x="25" y="38"/>
                    </a:cubicBezTo>
                    <a:cubicBezTo>
                      <a:pt x="29" y="38"/>
                      <a:pt x="31" y="35"/>
                      <a:pt x="33" y="33"/>
                    </a:cubicBezTo>
                    <a:cubicBezTo>
                      <a:pt x="36" y="30"/>
                      <a:pt x="36" y="26"/>
                      <a:pt x="36" y="21"/>
                    </a:cubicBezTo>
                    <a:cubicBezTo>
                      <a:pt x="33" y="20"/>
                      <a:pt x="35" y="19"/>
                      <a:pt x="32" y="19"/>
                    </a:cubicBezTo>
                    <a:cubicBezTo>
                      <a:pt x="33" y="19"/>
                      <a:pt x="33" y="19"/>
                      <a:pt x="33" y="19"/>
                    </a:cubicBezTo>
                    <a:cubicBezTo>
                      <a:pt x="31" y="18"/>
                      <a:pt x="33" y="18"/>
                      <a:pt x="34" y="17"/>
                    </a:cubicBezTo>
                    <a:cubicBezTo>
                      <a:pt x="33" y="17"/>
                      <a:pt x="34" y="17"/>
                      <a:pt x="32" y="17"/>
                    </a:cubicBezTo>
                    <a:cubicBezTo>
                      <a:pt x="30" y="17"/>
                      <a:pt x="35" y="17"/>
                      <a:pt x="34" y="16"/>
                    </a:cubicBezTo>
                    <a:cubicBezTo>
                      <a:pt x="34" y="16"/>
                      <a:pt x="33" y="17"/>
                      <a:pt x="33" y="16"/>
                    </a:cubicBezTo>
                    <a:cubicBezTo>
                      <a:pt x="31" y="16"/>
                      <a:pt x="34" y="17"/>
                      <a:pt x="36" y="15"/>
                    </a:cubicBezTo>
                    <a:cubicBezTo>
                      <a:pt x="35" y="13"/>
                      <a:pt x="32" y="12"/>
                      <a:pt x="33" y="10"/>
                    </a:cubicBezTo>
                    <a:cubicBezTo>
                      <a:pt x="33" y="11"/>
                      <a:pt x="32" y="11"/>
                      <a:pt x="32" y="11"/>
                    </a:cubicBezTo>
                    <a:cubicBezTo>
                      <a:pt x="35" y="9"/>
                      <a:pt x="31" y="11"/>
                      <a:pt x="32" y="10"/>
                    </a:cubicBezTo>
                    <a:cubicBezTo>
                      <a:pt x="33" y="10"/>
                      <a:pt x="33" y="10"/>
                      <a:pt x="33" y="10"/>
                    </a:cubicBezTo>
                    <a:cubicBezTo>
                      <a:pt x="34" y="9"/>
                      <a:pt x="32" y="9"/>
                      <a:pt x="32" y="7"/>
                    </a:cubicBezTo>
                    <a:cubicBezTo>
                      <a:pt x="30" y="7"/>
                      <a:pt x="32" y="5"/>
                      <a:pt x="30" y="5"/>
                    </a:cubicBezTo>
                    <a:cubicBezTo>
                      <a:pt x="31" y="5"/>
                      <a:pt x="30" y="4"/>
                      <a:pt x="30" y="4"/>
                    </a:cubicBezTo>
                    <a:cubicBezTo>
                      <a:pt x="27" y="6"/>
                      <a:pt x="29" y="1"/>
                      <a:pt x="27" y="3"/>
                    </a:cubicBezTo>
                    <a:cubicBezTo>
                      <a:pt x="27" y="2"/>
                      <a:pt x="27" y="2"/>
                      <a:pt x="27" y="2"/>
                    </a:cubicBezTo>
                    <a:cubicBezTo>
                      <a:pt x="25" y="1"/>
                      <a:pt x="21" y="0"/>
                      <a:pt x="18" y="3"/>
                    </a:cubicBezTo>
                    <a:cubicBezTo>
                      <a:pt x="16" y="3"/>
                      <a:pt x="12" y="1"/>
                      <a:pt x="13" y="3"/>
                    </a:cubicBezTo>
                    <a:cubicBezTo>
                      <a:pt x="13" y="5"/>
                      <a:pt x="13" y="5"/>
                      <a:pt x="13" y="5"/>
                    </a:cubicBezTo>
                    <a:cubicBezTo>
                      <a:pt x="13" y="5"/>
                      <a:pt x="13" y="4"/>
                      <a:pt x="12" y="3"/>
                    </a:cubicBezTo>
                    <a:cubicBezTo>
                      <a:pt x="13" y="5"/>
                      <a:pt x="11" y="4"/>
                      <a:pt x="11" y="4"/>
                    </a:cubicBezTo>
                    <a:cubicBezTo>
                      <a:pt x="11" y="5"/>
                      <a:pt x="11" y="5"/>
                      <a:pt x="11" y="6"/>
                    </a:cubicBezTo>
                    <a:cubicBezTo>
                      <a:pt x="9" y="4"/>
                      <a:pt x="11" y="8"/>
                      <a:pt x="9" y="7"/>
                    </a:cubicBezTo>
                    <a:cubicBezTo>
                      <a:pt x="12" y="9"/>
                      <a:pt x="10" y="8"/>
                      <a:pt x="10" y="9"/>
                    </a:cubicBezTo>
                    <a:cubicBezTo>
                      <a:pt x="10" y="9"/>
                      <a:pt x="10" y="9"/>
                      <a:pt x="9" y="8"/>
                    </a:cubicBezTo>
                    <a:cubicBezTo>
                      <a:pt x="9" y="9"/>
                      <a:pt x="9" y="9"/>
                      <a:pt x="8" y="9"/>
                    </a:cubicBezTo>
                    <a:cubicBezTo>
                      <a:pt x="8" y="9"/>
                      <a:pt x="10" y="10"/>
                      <a:pt x="9" y="10"/>
                    </a:cubicBezTo>
                    <a:cubicBezTo>
                      <a:pt x="7" y="9"/>
                      <a:pt x="9" y="11"/>
                      <a:pt x="8" y="10"/>
                    </a:cubicBezTo>
                    <a:cubicBezTo>
                      <a:pt x="10" y="11"/>
                      <a:pt x="11" y="13"/>
                      <a:pt x="10" y="12"/>
                    </a:cubicBezTo>
                    <a:cubicBezTo>
                      <a:pt x="8" y="11"/>
                      <a:pt x="8" y="11"/>
                      <a:pt x="8" y="11"/>
                    </a:cubicBezTo>
                    <a:cubicBezTo>
                      <a:pt x="9" y="12"/>
                      <a:pt x="5" y="12"/>
                      <a:pt x="8" y="14"/>
                    </a:cubicBezTo>
                    <a:cubicBezTo>
                      <a:pt x="6" y="13"/>
                      <a:pt x="6" y="13"/>
                      <a:pt x="6" y="13"/>
                    </a:cubicBezTo>
                    <a:cubicBezTo>
                      <a:pt x="8" y="15"/>
                      <a:pt x="6" y="15"/>
                      <a:pt x="8" y="17"/>
                    </a:cubicBezTo>
                    <a:cubicBezTo>
                      <a:pt x="8" y="17"/>
                      <a:pt x="7" y="17"/>
                      <a:pt x="7" y="17"/>
                    </a:cubicBezTo>
                    <a:cubicBezTo>
                      <a:pt x="6" y="17"/>
                      <a:pt x="5" y="16"/>
                      <a:pt x="5" y="16"/>
                    </a:cubicBezTo>
                    <a:close/>
                    <a:moveTo>
                      <a:pt x="16" y="26"/>
                    </a:moveTo>
                    <a:cubicBezTo>
                      <a:pt x="16" y="26"/>
                      <a:pt x="16" y="26"/>
                      <a:pt x="16" y="26"/>
                    </a:cubicBezTo>
                    <a:cubicBezTo>
                      <a:pt x="16" y="27"/>
                      <a:pt x="16" y="27"/>
                      <a:pt x="16" y="26"/>
                    </a:cubicBezTo>
                    <a:close/>
                    <a:moveTo>
                      <a:pt x="17" y="24"/>
                    </a:moveTo>
                    <a:cubicBezTo>
                      <a:pt x="17" y="25"/>
                      <a:pt x="16" y="25"/>
                      <a:pt x="17" y="27"/>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7" y="24"/>
                    </a:cubicBezTo>
                    <a:cubicBezTo>
                      <a:pt x="17" y="25"/>
                      <a:pt x="17" y="25"/>
                      <a:pt x="17" y="24"/>
                    </a:cubicBezTo>
                    <a:close/>
                    <a:moveTo>
                      <a:pt x="16" y="25"/>
                    </a:move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6" y="24"/>
                    </a:cubicBezTo>
                    <a:cubicBezTo>
                      <a:pt x="16" y="25"/>
                      <a:pt x="17" y="23"/>
                      <a:pt x="16" y="24"/>
                    </a:cubicBezTo>
                    <a:cubicBezTo>
                      <a:pt x="16" y="24"/>
                      <a:pt x="16" y="24"/>
                      <a:pt x="16" y="24"/>
                    </a:cubicBezTo>
                    <a:cubicBezTo>
                      <a:pt x="16" y="24"/>
                      <a:pt x="16" y="24"/>
                      <a:pt x="16" y="24"/>
                    </a:cubicBezTo>
                    <a:cubicBezTo>
                      <a:pt x="16" y="24"/>
                      <a:pt x="16" y="24"/>
                      <a:pt x="16" y="24"/>
                    </a:cubicBezTo>
                    <a:cubicBezTo>
                      <a:pt x="16" y="24"/>
                      <a:pt x="16" y="24"/>
                      <a:pt x="16" y="24"/>
                    </a:cubicBezTo>
                    <a:cubicBezTo>
                      <a:pt x="17" y="24"/>
                      <a:pt x="17" y="24"/>
                      <a:pt x="17" y="24"/>
                    </a:cubicBezTo>
                    <a:cubicBezTo>
                      <a:pt x="17" y="24"/>
                      <a:pt x="17" y="24"/>
                      <a:pt x="17" y="24"/>
                    </a:cubicBezTo>
                    <a:cubicBezTo>
                      <a:pt x="16" y="25"/>
                      <a:pt x="17" y="24"/>
                      <a:pt x="16" y="24"/>
                    </a:cubicBezTo>
                    <a:cubicBezTo>
                      <a:pt x="17" y="24"/>
                      <a:pt x="17" y="24"/>
                      <a:pt x="17" y="24"/>
                    </a:cubicBezTo>
                    <a:cubicBezTo>
                      <a:pt x="17" y="24"/>
                      <a:pt x="17" y="24"/>
                      <a:pt x="17" y="24"/>
                    </a:cubicBezTo>
                    <a:cubicBezTo>
                      <a:pt x="17" y="24"/>
                      <a:pt x="16" y="24"/>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lose/>
                    <a:moveTo>
                      <a:pt x="17" y="24"/>
                    </a:move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8" y="23"/>
                      <a:pt x="18" y="23"/>
                      <a:pt x="18" y="23"/>
                    </a:cubicBezTo>
                    <a:cubicBezTo>
                      <a:pt x="18"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ubicBezTo>
                      <a:pt x="18" y="25"/>
                      <a:pt x="17" y="24"/>
                      <a:pt x="17" y="24"/>
                    </a:cubicBezTo>
                    <a:close/>
                    <a:moveTo>
                      <a:pt x="18" y="24"/>
                    </a:moveTo>
                    <a:cubicBezTo>
                      <a:pt x="18" y="24"/>
                      <a:pt x="18" y="24"/>
                      <a:pt x="18" y="24"/>
                    </a:cubicBezTo>
                    <a:cubicBezTo>
                      <a:pt x="18" y="24"/>
                      <a:pt x="18" y="24"/>
                      <a:pt x="18" y="24"/>
                    </a:cubicBezTo>
                    <a:cubicBezTo>
                      <a:pt x="18" y="24"/>
                      <a:pt x="18" y="24"/>
                      <a:pt x="18" y="24"/>
                    </a:cubicBezTo>
                    <a:close/>
                    <a:moveTo>
                      <a:pt x="20" y="23"/>
                    </a:moveTo>
                    <a:cubicBezTo>
                      <a:pt x="20" y="23"/>
                      <a:pt x="20" y="23"/>
                      <a:pt x="20" y="23"/>
                    </a:cubicBezTo>
                    <a:cubicBezTo>
                      <a:pt x="20" y="23"/>
                      <a:pt x="19" y="23"/>
                      <a:pt x="19" y="23"/>
                    </a:cubicBezTo>
                    <a:cubicBezTo>
                      <a:pt x="19" y="23"/>
                      <a:pt x="18" y="23"/>
                      <a:pt x="18" y="24"/>
                    </a:cubicBezTo>
                    <a:cubicBezTo>
                      <a:pt x="18" y="24"/>
                      <a:pt x="18" y="24"/>
                      <a:pt x="18" y="24"/>
                    </a:cubicBezTo>
                    <a:cubicBezTo>
                      <a:pt x="19" y="23"/>
                      <a:pt x="19" y="23"/>
                      <a:pt x="18" y="24"/>
                    </a:cubicBezTo>
                    <a:cubicBezTo>
                      <a:pt x="19" y="23"/>
                      <a:pt x="19" y="23"/>
                      <a:pt x="19" y="23"/>
                    </a:cubicBezTo>
                    <a:cubicBezTo>
                      <a:pt x="19" y="23"/>
                      <a:pt x="19" y="23"/>
                      <a:pt x="19" y="24"/>
                    </a:cubicBezTo>
                    <a:cubicBezTo>
                      <a:pt x="19" y="24"/>
                      <a:pt x="19" y="24"/>
                      <a:pt x="19" y="24"/>
                    </a:cubicBezTo>
                    <a:cubicBezTo>
                      <a:pt x="19" y="24"/>
                      <a:pt x="19" y="24"/>
                      <a:pt x="19" y="24"/>
                    </a:cubicBezTo>
                    <a:cubicBezTo>
                      <a:pt x="19" y="24"/>
                      <a:pt x="19" y="24"/>
                      <a:pt x="19" y="24"/>
                    </a:cubicBezTo>
                    <a:cubicBezTo>
                      <a:pt x="19" y="24"/>
                      <a:pt x="18" y="25"/>
                      <a:pt x="19" y="26"/>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3"/>
                      <a:pt x="17" y="23"/>
                    </a:cubicBezTo>
                    <a:cubicBezTo>
                      <a:pt x="17" y="23"/>
                      <a:pt x="18" y="23"/>
                      <a:pt x="18" y="23"/>
                    </a:cubicBezTo>
                    <a:cubicBezTo>
                      <a:pt x="18" y="23"/>
                      <a:pt x="18" y="23"/>
                      <a:pt x="18" y="24"/>
                    </a:cubicBezTo>
                    <a:cubicBezTo>
                      <a:pt x="18" y="24"/>
                      <a:pt x="18" y="24"/>
                      <a:pt x="18" y="24"/>
                    </a:cubicBezTo>
                    <a:cubicBezTo>
                      <a:pt x="18" y="23"/>
                      <a:pt x="18" y="23"/>
                      <a:pt x="18" y="23"/>
                    </a:cubicBezTo>
                    <a:cubicBezTo>
                      <a:pt x="18" y="23"/>
                      <a:pt x="18" y="23"/>
                      <a:pt x="18" y="23"/>
                    </a:cubicBezTo>
                    <a:cubicBezTo>
                      <a:pt x="18" y="22"/>
                      <a:pt x="17" y="22"/>
                      <a:pt x="17" y="22"/>
                    </a:cubicBezTo>
                    <a:cubicBezTo>
                      <a:pt x="18" y="22"/>
                      <a:pt x="18" y="23"/>
                      <a:pt x="18" y="23"/>
                    </a:cubicBezTo>
                    <a:cubicBezTo>
                      <a:pt x="19" y="22"/>
                      <a:pt x="19" y="22"/>
                      <a:pt x="19" y="22"/>
                    </a:cubicBezTo>
                    <a:cubicBezTo>
                      <a:pt x="19" y="22"/>
                      <a:pt x="19" y="23"/>
                      <a:pt x="19" y="23"/>
                    </a:cubicBezTo>
                    <a:cubicBezTo>
                      <a:pt x="19"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1"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4"/>
                    </a:moveTo>
                    <a:cubicBezTo>
                      <a:pt x="21" y="24"/>
                      <a:pt x="21" y="24"/>
                      <a:pt x="21" y="24"/>
                    </a:cubicBezTo>
                    <a:cubicBezTo>
                      <a:pt x="20" y="24"/>
                      <a:pt x="20" y="24"/>
                      <a:pt x="20" y="24"/>
                    </a:cubicBezTo>
                    <a:cubicBezTo>
                      <a:pt x="20"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lose/>
                    <a:moveTo>
                      <a:pt x="20" y="24"/>
                    </a:moveTo>
                    <a:cubicBezTo>
                      <a:pt x="20" y="24"/>
                      <a:pt x="20" y="24"/>
                      <a:pt x="20" y="24"/>
                    </a:cubicBezTo>
                    <a:cubicBezTo>
                      <a:pt x="20" y="24"/>
                      <a:pt x="20" y="24"/>
                      <a:pt x="20" y="24"/>
                    </a:cubicBezTo>
                    <a:cubicBezTo>
                      <a:pt x="20" y="24"/>
                      <a:pt x="20" y="24"/>
                      <a:pt x="20" y="24"/>
                    </a:cubicBezTo>
                    <a:cubicBezTo>
                      <a:pt x="20" y="24"/>
                      <a:pt x="20" y="24"/>
                      <a:pt x="20" y="24"/>
                    </a:cubicBezTo>
                    <a:close/>
                    <a:moveTo>
                      <a:pt x="20" y="24"/>
                    </a:moveTo>
                    <a:cubicBezTo>
                      <a:pt x="20" y="24"/>
                      <a:pt x="20" y="24"/>
                      <a:pt x="20" y="24"/>
                    </a:cubicBezTo>
                    <a:cubicBezTo>
                      <a:pt x="21" y="24"/>
                      <a:pt x="21" y="24"/>
                      <a:pt x="21" y="25"/>
                    </a:cubicBezTo>
                    <a:lnTo>
                      <a:pt x="20" y="24"/>
                    </a:ln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2" y="25"/>
                    </a:cubicBezTo>
                    <a:lnTo>
                      <a:pt x="21" y="24"/>
                    </a:lnTo>
                    <a:close/>
                    <a:moveTo>
                      <a:pt x="22" y="23"/>
                    </a:moveTo>
                    <a:cubicBezTo>
                      <a:pt x="21" y="23"/>
                      <a:pt x="21" y="23"/>
                      <a:pt x="21" y="23"/>
                    </a:cubicBezTo>
                    <a:cubicBezTo>
                      <a:pt x="22" y="23"/>
                      <a:pt x="22" y="23"/>
                      <a:pt x="22" y="23"/>
                    </a:cubicBezTo>
                    <a:cubicBezTo>
                      <a:pt x="22" y="23"/>
                      <a:pt x="22" y="23"/>
                      <a:pt x="22" y="23"/>
                    </a:cubicBezTo>
                    <a:cubicBezTo>
                      <a:pt x="22" y="23"/>
                      <a:pt x="22" y="23"/>
                      <a:pt x="22" y="23"/>
                    </a:cubicBezTo>
                    <a:close/>
                    <a:moveTo>
                      <a:pt x="22" y="23"/>
                    </a:moveTo>
                    <a:cubicBezTo>
                      <a:pt x="22" y="23"/>
                      <a:pt x="22" y="23"/>
                      <a:pt x="22" y="23"/>
                    </a:cubicBezTo>
                    <a:cubicBezTo>
                      <a:pt x="22" y="24"/>
                      <a:pt x="22" y="24"/>
                      <a:pt x="22" y="24"/>
                    </a:cubicBezTo>
                    <a:cubicBezTo>
                      <a:pt x="22" y="24"/>
                      <a:pt x="22" y="24"/>
                      <a:pt x="22" y="24"/>
                    </a:cubicBezTo>
                    <a:cubicBezTo>
                      <a:pt x="22" y="24"/>
                      <a:pt x="22" y="24"/>
                      <a:pt x="22" y="24"/>
                    </a:cubicBezTo>
                    <a:lnTo>
                      <a:pt x="22" y="23"/>
                    </a:lnTo>
                    <a:close/>
                    <a:moveTo>
                      <a:pt x="22" y="23"/>
                    </a:moveTo>
                    <a:cubicBezTo>
                      <a:pt x="22" y="23"/>
                      <a:pt x="22" y="23"/>
                      <a:pt x="22" y="23"/>
                    </a:cubicBezTo>
                    <a:cubicBezTo>
                      <a:pt x="22" y="23"/>
                      <a:pt x="22" y="23"/>
                      <a:pt x="22" y="23"/>
                    </a:cubicBezTo>
                    <a:cubicBezTo>
                      <a:pt x="22" y="23"/>
                      <a:pt x="22" y="23"/>
                      <a:pt x="22" y="23"/>
                    </a:cubicBezTo>
                    <a:close/>
                    <a:moveTo>
                      <a:pt x="22" y="24"/>
                    </a:moveTo>
                    <a:cubicBezTo>
                      <a:pt x="22" y="24"/>
                      <a:pt x="22" y="24"/>
                      <a:pt x="22" y="24"/>
                    </a:cubicBezTo>
                    <a:cubicBezTo>
                      <a:pt x="22" y="24"/>
                      <a:pt x="22" y="24"/>
                      <a:pt x="22" y="24"/>
                    </a:cubicBez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ubicBezTo>
                      <a:pt x="22" y="24"/>
                      <a:pt x="23" y="24"/>
                      <a:pt x="22" y="24"/>
                    </a:cubicBezTo>
                    <a:close/>
                    <a:moveTo>
                      <a:pt x="22" y="22"/>
                    </a:moveTo>
                    <a:cubicBezTo>
                      <a:pt x="22" y="22"/>
                      <a:pt x="22" y="22"/>
                      <a:pt x="22" y="22"/>
                    </a:cubicBezTo>
                    <a:cubicBezTo>
                      <a:pt x="23"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3" y="22"/>
                      <a:pt x="23" y="22"/>
                    </a:cubicBezTo>
                    <a:cubicBezTo>
                      <a:pt x="23" y="22"/>
                      <a:pt x="23" y="22"/>
                      <a:pt x="22" y="22"/>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20"/>
                      <a:pt x="22" y="20"/>
                      <a:pt x="22" y="20"/>
                    </a:cubicBezTo>
                    <a:cubicBezTo>
                      <a:pt x="22" y="20"/>
                      <a:pt x="22" y="20"/>
                      <a:pt x="22" y="20"/>
                    </a:cubicBezTo>
                    <a:cubicBezTo>
                      <a:pt x="22" y="19"/>
                      <a:pt x="22" y="19"/>
                      <a:pt x="22" y="19"/>
                    </a:cubicBezTo>
                    <a:cubicBezTo>
                      <a:pt x="22" y="19"/>
                      <a:pt x="22" y="19"/>
                      <a:pt x="22" y="19"/>
                    </a:cubicBezTo>
                    <a:close/>
                    <a:moveTo>
                      <a:pt x="22" y="19"/>
                    </a:moveTo>
                    <a:cubicBezTo>
                      <a:pt x="23" y="20"/>
                      <a:pt x="23" y="20"/>
                      <a:pt x="23" y="20"/>
                    </a:cubicBezTo>
                    <a:cubicBezTo>
                      <a:pt x="23" y="20"/>
                      <a:pt x="22" y="20"/>
                      <a:pt x="22" y="20"/>
                    </a:cubicBezTo>
                    <a:cubicBezTo>
                      <a:pt x="22" y="20"/>
                      <a:pt x="22" y="19"/>
                      <a:pt x="22" y="19"/>
                    </a:cubicBezTo>
                    <a:close/>
                    <a:moveTo>
                      <a:pt x="22" y="19"/>
                    </a:moveTo>
                    <a:cubicBezTo>
                      <a:pt x="22" y="19"/>
                      <a:pt x="22" y="19"/>
                      <a:pt x="22" y="19"/>
                    </a:cubicBezTo>
                    <a:cubicBezTo>
                      <a:pt x="22" y="19"/>
                      <a:pt x="22" y="19"/>
                      <a:pt x="22" y="19"/>
                    </a:cubicBezTo>
                    <a:cubicBezTo>
                      <a:pt x="23" y="20"/>
                      <a:pt x="23" y="20"/>
                      <a:pt x="23" y="20"/>
                    </a:cubicBezTo>
                    <a:cubicBezTo>
                      <a:pt x="23" y="20"/>
                      <a:pt x="23" y="20"/>
                      <a:pt x="23" y="20"/>
                    </a:cubicBezTo>
                    <a:cubicBezTo>
                      <a:pt x="23" y="20"/>
                      <a:pt x="23" y="20"/>
                      <a:pt x="22" y="19"/>
                    </a:cubicBezTo>
                    <a:close/>
                    <a:moveTo>
                      <a:pt x="22" y="20"/>
                    </a:moveTo>
                    <a:cubicBezTo>
                      <a:pt x="22" y="20"/>
                      <a:pt x="22" y="20"/>
                      <a:pt x="22" y="20"/>
                    </a:cubicBezTo>
                    <a:cubicBezTo>
                      <a:pt x="22" y="20"/>
                      <a:pt x="22" y="20"/>
                      <a:pt x="22" y="20"/>
                    </a:cubicBezTo>
                    <a:cubicBezTo>
                      <a:pt x="22" y="20"/>
                      <a:pt x="22" y="20"/>
                      <a:pt x="22" y="20"/>
                    </a:cubicBezTo>
                    <a:close/>
                    <a:moveTo>
                      <a:pt x="23" y="23"/>
                    </a:moveTo>
                    <a:cubicBezTo>
                      <a:pt x="23" y="23"/>
                      <a:pt x="23" y="22"/>
                      <a:pt x="22" y="22"/>
                    </a:cubicBezTo>
                    <a:cubicBezTo>
                      <a:pt x="22" y="22"/>
                      <a:pt x="23" y="22"/>
                      <a:pt x="23" y="22"/>
                    </a:cubicBezTo>
                    <a:cubicBezTo>
                      <a:pt x="23" y="22"/>
                      <a:pt x="23" y="22"/>
                      <a:pt x="23" y="23"/>
                    </a:cubicBezTo>
                    <a:cubicBezTo>
                      <a:pt x="23" y="23"/>
                      <a:pt x="23" y="23"/>
                      <a:pt x="23" y="23"/>
                    </a:cubicBezTo>
                    <a:close/>
                    <a:moveTo>
                      <a:pt x="23" y="22"/>
                    </a:moveTo>
                    <a:cubicBezTo>
                      <a:pt x="23" y="22"/>
                      <a:pt x="23" y="22"/>
                      <a:pt x="23" y="22"/>
                    </a:cubicBezTo>
                    <a:cubicBezTo>
                      <a:pt x="23" y="22"/>
                      <a:pt x="23" y="22"/>
                      <a:pt x="23" y="23"/>
                    </a:cubicBezTo>
                    <a:cubicBezTo>
                      <a:pt x="23" y="23"/>
                      <a:pt x="23" y="23"/>
                      <a:pt x="23" y="23"/>
                    </a:cubicBezTo>
                    <a:cubicBezTo>
                      <a:pt x="23" y="23"/>
                      <a:pt x="23" y="22"/>
                      <a:pt x="23" y="22"/>
                    </a:cubicBezTo>
                    <a:close/>
                    <a:moveTo>
                      <a:pt x="27" y="24"/>
                    </a:moveTo>
                    <a:cubicBezTo>
                      <a:pt x="26" y="24"/>
                      <a:pt x="27" y="24"/>
                      <a:pt x="27" y="24"/>
                    </a:cubicBezTo>
                    <a:cubicBezTo>
                      <a:pt x="27" y="24"/>
                      <a:pt x="27" y="24"/>
                      <a:pt x="27" y="24"/>
                    </a:cubicBezTo>
                    <a:close/>
                    <a:moveTo>
                      <a:pt x="27" y="24"/>
                    </a:moveTo>
                    <a:cubicBezTo>
                      <a:pt x="27" y="24"/>
                      <a:pt x="27" y="24"/>
                      <a:pt x="27" y="24"/>
                    </a:cubicBezTo>
                    <a:cubicBezTo>
                      <a:pt x="27" y="24"/>
                      <a:pt x="27" y="24"/>
                      <a:pt x="27" y="24"/>
                    </a:cubicBezTo>
                    <a:cubicBezTo>
                      <a:pt x="27" y="24"/>
                      <a:pt x="27" y="24"/>
                      <a:pt x="27" y="24"/>
                    </a:cubicBezTo>
                    <a:cubicBezTo>
                      <a:pt x="27" y="24"/>
                      <a:pt x="27" y="24"/>
                      <a:pt x="27" y="24"/>
                    </a:cubicBezTo>
                    <a:close/>
                    <a:moveTo>
                      <a:pt x="27" y="24"/>
                    </a:moveTo>
                    <a:cubicBezTo>
                      <a:pt x="27" y="24"/>
                      <a:pt x="27" y="24"/>
                      <a:pt x="27" y="24"/>
                    </a:cubicBezTo>
                    <a:cubicBezTo>
                      <a:pt x="27"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4"/>
                    </a:moveTo>
                    <a:cubicBezTo>
                      <a:pt x="26" y="24"/>
                      <a:pt x="26" y="24"/>
                      <a:pt x="25" y="24"/>
                    </a:cubicBezTo>
                    <a:cubicBezTo>
                      <a:pt x="26" y="24"/>
                      <a:pt x="25" y="24"/>
                      <a:pt x="26" y="24"/>
                    </a:cubicBezTo>
                    <a:cubicBezTo>
                      <a:pt x="26" y="24"/>
                      <a:pt x="26" y="24"/>
                      <a:pt x="26" y="24"/>
                    </a:cubicBezTo>
                    <a:cubicBezTo>
                      <a:pt x="26" y="24"/>
                      <a:pt x="26" y="24"/>
                      <a:pt x="26" y="24"/>
                    </a:cubicBezTo>
                    <a:close/>
                    <a:moveTo>
                      <a:pt x="26" y="24"/>
                    </a:moveTo>
                    <a:cubicBezTo>
                      <a:pt x="25" y="24"/>
                      <a:pt x="25" y="24"/>
                      <a:pt x="25" y="24"/>
                    </a:cubicBezTo>
                    <a:cubicBezTo>
                      <a:pt x="25" y="24"/>
                      <a:pt x="25" y="24"/>
                      <a:pt x="25" y="24"/>
                    </a:cubicBezTo>
                    <a:cubicBezTo>
                      <a:pt x="25" y="24"/>
                      <a:pt x="25" y="24"/>
                      <a:pt x="25" y="24"/>
                    </a:cubicBezTo>
                    <a:cubicBezTo>
                      <a:pt x="25" y="24"/>
                      <a:pt x="25" y="24"/>
                      <a:pt x="25" y="24"/>
                    </a:cubicBezTo>
                    <a:cubicBezTo>
                      <a:pt x="25" y="24"/>
                      <a:pt x="25" y="24"/>
                      <a:pt x="26" y="24"/>
                    </a:cubicBezTo>
                    <a:close/>
                    <a:moveTo>
                      <a:pt x="25" y="24"/>
                    </a:moveTo>
                    <a:cubicBezTo>
                      <a:pt x="25" y="24"/>
                      <a:pt x="25" y="24"/>
                      <a:pt x="25" y="24"/>
                    </a:cubicBezTo>
                    <a:cubicBezTo>
                      <a:pt x="25" y="24"/>
                      <a:pt x="25" y="24"/>
                      <a:pt x="26"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6" y="24"/>
                    </a:cubicBezTo>
                    <a:cubicBezTo>
                      <a:pt x="26" y="24"/>
                      <a:pt x="26" y="24"/>
                      <a:pt x="26" y="24"/>
                    </a:cubicBezTo>
                    <a:cubicBezTo>
                      <a:pt x="26" y="24"/>
                      <a:pt x="25" y="24"/>
                      <a:pt x="25"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3"/>
                    </a:moveTo>
                    <a:cubicBezTo>
                      <a:pt x="26" y="23"/>
                      <a:pt x="26" y="23"/>
                      <a:pt x="26" y="23"/>
                    </a:cubicBezTo>
                    <a:cubicBezTo>
                      <a:pt x="26" y="23"/>
                      <a:pt x="26" y="23"/>
                      <a:pt x="26" y="23"/>
                    </a:cubicBezTo>
                    <a:cubicBezTo>
                      <a:pt x="26" y="23"/>
                      <a:pt x="26" y="23"/>
                      <a:pt x="26" y="23"/>
                    </a:cubicBezTo>
                    <a:close/>
                    <a:moveTo>
                      <a:pt x="26" y="23"/>
                    </a:moveTo>
                    <a:cubicBezTo>
                      <a:pt x="25" y="23"/>
                      <a:pt x="25" y="23"/>
                      <a:pt x="25" y="23"/>
                    </a:cubicBezTo>
                    <a:cubicBezTo>
                      <a:pt x="25" y="23"/>
                      <a:pt x="26" y="23"/>
                      <a:pt x="25" y="23"/>
                    </a:cubicBezTo>
                    <a:cubicBezTo>
                      <a:pt x="25" y="23"/>
                      <a:pt x="25" y="23"/>
                      <a:pt x="25" y="23"/>
                    </a:cubicBezTo>
                    <a:cubicBezTo>
                      <a:pt x="25" y="23"/>
                      <a:pt x="25" y="23"/>
                      <a:pt x="25" y="23"/>
                    </a:cubicBezTo>
                    <a:cubicBezTo>
                      <a:pt x="26" y="23"/>
                      <a:pt x="26" y="23"/>
                      <a:pt x="26" y="23"/>
                    </a:cubicBezTo>
                    <a:cubicBezTo>
                      <a:pt x="26" y="23"/>
                      <a:pt x="26" y="23"/>
                      <a:pt x="26" y="23"/>
                    </a:cubicBezTo>
                    <a:cubicBezTo>
                      <a:pt x="26" y="23"/>
                      <a:pt x="26" y="23"/>
                      <a:pt x="26" y="23"/>
                    </a:cubicBezTo>
                    <a:close/>
                    <a:moveTo>
                      <a:pt x="25" y="23"/>
                    </a:moveTo>
                    <a:cubicBezTo>
                      <a:pt x="25" y="23"/>
                      <a:pt x="25" y="23"/>
                      <a:pt x="25" y="23"/>
                    </a:cubicBezTo>
                    <a:cubicBezTo>
                      <a:pt x="25" y="23"/>
                      <a:pt x="25" y="23"/>
                      <a:pt x="25" y="23"/>
                    </a:cubicBezTo>
                    <a:cubicBezTo>
                      <a:pt x="25" y="23"/>
                      <a:pt x="25" y="23"/>
                      <a:pt x="26" y="23"/>
                    </a:cubicBezTo>
                    <a:cubicBezTo>
                      <a:pt x="25" y="23"/>
                      <a:pt x="25" y="23"/>
                      <a:pt x="25" y="23"/>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4" y="24"/>
                    </a:moveTo>
                    <a:cubicBezTo>
                      <a:pt x="24" y="24"/>
                      <a:pt x="24" y="24"/>
                      <a:pt x="24" y="24"/>
                    </a:cubicBezTo>
                    <a:cubicBezTo>
                      <a:pt x="24" y="24"/>
                      <a:pt x="24" y="24"/>
                      <a:pt x="24" y="24"/>
                    </a:cubicBezTo>
                    <a:cubicBezTo>
                      <a:pt x="24" y="24"/>
                      <a:pt x="25" y="24"/>
                      <a:pt x="25"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3" y="22"/>
                      <a:pt x="23" y="22"/>
                      <a:pt x="23" y="22"/>
                    </a:cubicBezTo>
                    <a:lnTo>
                      <a:pt x="24" y="22"/>
                    </a:lnTo>
                    <a:close/>
                    <a:moveTo>
                      <a:pt x="24" y="22"/>
                    </a:moveTo>
                    <a:cubicBezTo>
                      <a:pt x="24" y="22"/>
                      <a:pt x="24" y="22"/>
                      <a:pt x="24" y="22"/>
                    </a:cubicBezTo>
                    <a:cubicBezTo>
                      <a:pt x="23" y="22"/>
                      <a:pt x="23" y="22"/>
                      <a:pt x="23" y="22"/>
                    </a:cubicBezTo>
                    <a:cubicBezTo>
                      <a:pt x="23" y="22"/>
                      <a:pt x="23" y="22"/>
                      <a:pt x="23" y="22"/>
                    </a:cubicBezTo>
                    <a:cubicBezTo>
                      <a:pt x="23" y="22"/>
                      <a:pt x="23" y="22"/>
                      <a:pt x="23" y="22"/>
                    </a:cubicBezTo>
                    <a:cubicBezTo>
                      <a:pt x="23" y="22"/>
                      <a:pt x="24" y="22"/>
                      <a:pt x="24" y="22"/>
                    </a:cubicBezTo>
                    <a:close/>
                    <a:moveTo>
                      <a:pt x="24" y="24"/>
                    </a:moveTo>
                    <a:cubicBezTo>
                      <a:pt x="24" y="24"/>
                      <a:pt x="24" y="24"/>
                      <a:pt x="24" y="24"/>
                    </a:cubicBezTo>
                    <a:cubicBezTo>
                      <a:pt x="24" y="24"/>
                      <a:pt x="24" y="24"/>
                      <a:pt x="24" y="24"/>
                    </a:cubicBezTo>
                    <a:cubicBezTo>
                      <a:pt x="24" y="24"/>
                      <a:pt x="24" y="24"/>
                      <a:pt x="24" y="24"/>
                    </a:cubicBezTo>
                    <a:close/>
                    <a:moveTo>
                      <a:pt x="23" y="22"/>
                    </a:moveTo>
                    <a:cubicBezTo>
                      <a:pt x="23" y="22"/>
                      <a:pt x="23" y="23"/>
                      <a:pt x="23" y="23"/>
                    </a:cubicBezTo>
                    <a:cubicBezTo>
                      <a:pt x="23" y="22"/>
                      <a:pt x="23" y="22"/>
                      <a:pt x="23" y="22"/>
                    </a:cubicBezTo>
                    <a:cubicBezTo>
                      <a:pt x="23" y="22"/>
                      <a:pt x="23" y="22"/>
                      <a:pt x="23" y="22"/>
                    </a:cubicBezTo>
                    <a:cubicBezTo>
                      <a:pt x="23" y="22"/>
                      <a:pt x="23" y="22"/>
                      <a:pt x="23" y="22"/>
                    </a:cubicBezTo>
                    <a:close/>
                    <a:moveTo>
                      <a:pt x="24" y="24"/>
                    </a:moveTo>
                    <a:cubicBezTo>
                      <a:pt x="24" y="24"/>
                      <a:pt x="24" y="24"/>
                      <a:pt x="24" y="24"/>
                    </a:cubicBezTo>
                    <a:cubicBezTo>
                      <a:pt x="24" y="24"/>
                      <a:pt x="24" y="24"/>
                      <a:pt x="24" y="24"/>
                    </a:cubicBezTo>
                    <a:cubicBezTo>
                      <a:pt x="24" y="24"/>
                      <a:pt x="24" y="24"/>
                      <a:pt x="24" y="24"/>
                    </a:cubicBezTo>
                    <a:close/>
                    <a:moveTo>
                      <a:pt x="23" y="24"/>
                    </a:move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4" y="24"/>
                      <a:pt x="24" y="24"/>
                      <a:pt x="24" y="24"/>
                    </a:cubicBezTo>
                    <a:cubicBezTo>
                      <a:pt x="24" y="24"/>
                      <a:pt x="24" y="24"/>
                      <a:pt x="24" y="24"/>
                    </a:cubicBezTo>
                    <a:cubicBezTo>
                      <a:pt x="24" y="24"/>
                      <a:pt x="24" y="24"/>
                      <a:pt x="23" y="24"/>
                    </a:cubicBezTo>
                    <a:cubicBezTo>
                      <a:pt x="24" y="24"/>
                      <a:pt x="24" y="24"/>
                      <a:pt x="24" y="24"/>
                    </a:cubicBezTo>
                    <a:cubicBezTo>
                      <a:pt x="24" y="24"/>
                      <a:pt x="24" y="24"/>
                      <a:pt x="23"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5" y="24"/>
                    </a:cubicBezTo>
                    <a:cubicBezTo>
                      <a:pt x="25" y="24"/>
                      <a:pt x="25" y="24"/>
                      <a:pt x="25" y="24"/>
                    </a:cubicBezTo>
                    <a:cubicBezTo>
                      <a:pt x="24" y="24"/>
                      <a:pt x="24" y="24"/>
                      <a:pt x="24" y="24"/>
                    </a:cubicBezTo>
                    <a:cubicBezTo>
                      <a:pt x="24" y="24"/>
                      <a:pt x="24" y="24"/>
                      <a:pt x="24" y="24"/>
                    </a:cubicBezTo>
                    <a:close/>
                    <a:moveTo>
                      <a:pt x="24" y="24"/>
                    </a:moveTo>
                    <a:cubicBezTo>
                      <a:pt x="25" y="24"/>
                      <a:pt x="25" y="24"/>
                      <a:pt x="26" y="24"/>
                    </a:cubicBezTo>
                    <a:cubicBezTo>
                      <a:pt x="26" y="25"/>
                      <a:pt x="26" y="25"/>
                      <a:pt x="26" y="25"/>
                    </a:cubicBezTo>
                    <a:cubicBezTo>
                      <a:pt x="26" y="24"/>
                      <a:pt x="26" y="24"/>
                      <a:pt x="26" y="24"/>
                    </a:cubicBezTo>
                    <a:cubicBezTo>
                      <a:pt x="26" y="24"/>
                      <a:pt x="25" y="24"/>
                      <a:pt x="25" y="24"/>
                    </a:cubicBezTo>
                    <a:cubicBezTo>
                      <a:pt x="25" y="24"/>
                      <a:pt x="25" y="24"/>
                      <a:pt x="25" y="24"/>
                    </a:cubicBezTo>
                    <a:cubicBezTo>
                      <a:pt x="25" y="24"/>
                      <a:pt x="25" y="24"/>
                      <a:pt x="25" y="24"/>
                    </a:cubicBezTo>
                    <a:cubicBezTo>
                      <a:pt x="25" y="24"/>
                      <a:pt x="26" y="24"/>
                      <a:pt x="26" y="24"/>
                    </a:cubicBezTo>
                    <a:cubicBezTo>
                      <a:pt x="26" y="24"/>
                      <a:pt x="26" y="24"/>
                      <a:pt x="26" y="24"/>
                    </a:cubicBezTo>
                    <a:cubicBezTo>
                      <a:pt x="26" y="25"/>
                      <a:pt x="27" y="25"/>
                      <a:pt x="27" y="25"/>
                    </a:cubicBezTo>
                    <a:cubicBezTo>
                      <a:pt x="26" y="24"/>
                      <a:pt x="25" y="24"/>
                      <a:pt x="24" y="24"/>
                    </a:cubicBezTo>
                    <a:close/>
                    <a:moveTo>
                      <a:pt x="27" y="25"/>
                    </a:moveTo>
                    <a:cubicBezTo>
                      <a:pt x="27" y="25"/>
                      <a:pt x="27" y="25"/>
                      <a:pt x="27" y="25"/>
                    </a:cubicBezTo>
                    <a:cubicBezTo>
                      <a:pt x="27" y="25"/>
                      <a:pt x="27" y="25"/>
                      <a:pt x="27" y="25"/>
                    </a:cubicBezTo>
                    <a:cubicBezTo>
                      <a:pt x="27" y="25"/>
                      <a:pt x="27" y="25"/>
                      <a:pt x="27" y="25"/>
                    </a:cubicBezTo>
                    <a:close/>
                    <a:moveTo>
                      <a:pt x="27" y="24"/>
                    </a:moveTo>
                    <a:cubicBezTo>
                      <a:pt x="27" y="24"/>
                      <a:pt x="27" y="24"/>
                      <a:pt x="27" y="24"/>
                    </a:cubicBezTo>
                    <a:cubicBezTo>
                      <a:pt x="27" y="24"/>
                      <a:pt x="27" y="24"/>
                      <a:pt x="27" y="24"/>
                    </a:cubicBezTo>
                    <a:cubicBezTo>
                      <a:pt x="28" y="24"/>
                      <a:pt x="28" y="24"/>
                      <a:pt x="27" y="24"/>
                    </a:cubicBezTo>
                    <a:close/>
                    <a:moveTo>
                      <a:pt x="29" y="24"/>
                    </a:moveTo>
                    <a:cubicBezTo>
                      <a:pt x="29" y="24"/>
                      <a:pt x="26" y="24"/>
                      <a:pt x="27" y="24"/>
                    </a:cubicBezTo>
                    <a:cubicBezTo>
                      <a:pt x="28" y="24"/>
                      <a:pt x="28" y="24"/>
                      <a:pt x="28" y="24"/>
                    </a:cubicBezTo>
                    <a:cubicBezTo>
                      <a:pt x="27" y="24"/>
                      <a:pt x="27" y="24"/>
                      <a:pt x="27" y="24"/>
                    </a:cubicBezTo>
                    <a:cubicBezTo>
                      <a:pt x="27" y="24"/>
                      <a:pt x="27" y="24"/>
                      <a:pt x="27" y="24"/>
                    </a:cubicBezTo>
                    <a:cubicBezTo>
                      <a:pt x="27" y="24"/>
                      <a:pt x="27" y="24"/>
                      <a:pt x="26" y="24"/>
                    </a:cubicBezTo>
                    <a:lnTo>
                      <a:pt x="29" y="24"/>
                    </a:lnTo>
                    <a:close/>
                    <a:moveTo>
                      <a:pt x="27" y="24"/>
                    </a:moveTo>
                    <a:cubicBezTo>
                      <a:pt x="27" y="24"/>
                      <a:pt x="26" y="24"/>
                      <a:pt x="26" y="24"/>
                    </a:cubicBezTo>
                    <a:cubicBezTo>
                      <a:pt x="26"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lose/>
                    <a:moveTo>
                      <a:pt x="26" y="22"/>
                    </a:moveTo>
                    <a:cubicBezTo>
                      <a:pt x="26" y="22"/>
                      <a:pt x="25" y="22"/>
                      <a:pt x="25" y="22"/>
                    </a:cubicBezTo>
                    <a:cubicBezTo>
                      <a:pt x="25" y="22"/>
                      <a:pt x="25" y="22"/>
                      <a:pt x="25" y="22"/>
                    </a:cubicBezTo>
                    <a:cubicBezTo>
                      <a:pt x="25" y="22"/>
                      <a:pt x="26" y="22"/>
                      <a:pt x="26" y="22"/>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3"/>
                    </a:cubicBezTo>
                    <a:cubicBezTo>
                      <a:pt x="25" y="23"/>
                      <a:pt x="25" y="23"/>
                      <a:pt x="25" y="23"/>
                    </a:cubicBezTo>
                    <a:cubicBezTo>
                      <a:pt x="25" y="23"/>
                      <a:pt x="25" y="22"/>
                      <a:pt x="25" y="22"/>
                    </a:cubicBezTo>
                    <a:cubicBezTo>
                      <a:pt x="25" y="22"/>
                      <a:pt x="24" y="22"/>
                      <a:pt x="24" y="22"/>
                    </a:cubicBezTo>
                    <a:cubicBezTo>
                      <a:pt x="24" y="22"/>
                      <a:pt x="24" y="22"/>
                      <a:pt x="24" y="22"/>
                    </a:cubicBezTo>
                    <a:cubicBezTo>
                      <a:pt x="24" y="22"/>
                      <a:pt x="24" y="22"/>
                      <a:pt x="25" y="22"/>
                    </a:cubicBezTo>
                    <a:cubicBezTo>
                      <a:pt x="24" y="22"/>
                      <a:pt x="24" y="21"/>
                      <a:pt x="23" y="21"/>
                    </a:cubicBezTo>
                    <a:cubicBezTo>
                      <a:pt x="23" y="21"/>
                      <a:pt x="23" y="21"/>
                      <a:pt x="23" y="21"/>
                    </a:cubicBezTo>
                    <a:cubicBezTo>
                      <a:pt x="23" y="21"/>
                      <a:pt x="23" y="21"/>
                      <a:pt x="23" y="21"/>
                    </a:cubicBezTo>
                    <a:cubicBezTo>
                      <a:pt x="23" y="21"/>
                      <a:pt x="23" y="21"/>
                      <a:pt x="23" y="21"/>
                    </a:cubicBezTo>
                    <a:cubicBezTo>
                      <a:pt x="23" y="21"/>
                      <a:pt x="22" y="21"/>
                      <a:pt x="22" y="20"/>
                    </a:cubicBezTo>
                    <a:cubicBezTo>
                      <a:pt x="22" y="20"/>
                      <a:pt x="22" y="20"/>
                      <a:pt x="22" y="20"/>
                    </a:cubicBezTo>
                    <a:cubicBezTo>
                      <a:pt x="23" y="21"/>
                      <a:pt x="23" y="21"/>
                      <a:pt x="23" y="21"/>
                    </a:cubicBezTo>
                    <a:cubicBezTo>
                      <a:pt x="23" y="21"/>
                      <a:pt x="23" y="21"/>
                      <a:pt x="24" y="21"/>
                    </a:cubicBezTo>
                    <a:cubicBezTo>
                      <a:pt x="24" y="22"/>
                      <a:pt x="24" y="22"/>
                      <a:pt x="25" y="22"/>
                    </a:cubicBezTo>
                    <a:cubicBezTo>
                      <a:pt x="25" y="22"/>
                      <a:pt x="25" y="22"/>
                      <a:pt x="25" y="22"/>
                    </a:cubicBezTo>
                    <a:close/>
                    <a:moveTo>
                      <a:pt x="23" y="21"/>
                    </a:moveTo>
                    <a:cubicBezTo>
                      <a:pt x="24" y="21"/>
                      <a:pt x="24" y="21"/>
                      <a:pt x="24" y="21"/>
                    </a:cubicBezTo>
                    <a:cubicBezTo>
                      <a:pt x="24" y="21"/>
                      <a:pt x="24" y="21"/>
                      <a:pt x="24" y="21"/>
                    </a:cubicBezTo>
                    <a:cubicBezTo>
                      <a:pt x="23" y="21"/>
                      <a:pt x="23" y="21"/>
                      <a:pt x="23"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5" y="21"/>
                    </a:cubicBezTo>
                    <a:cubicBezTo>
                      <a:pt x="25" y="21"/>
                      <a:pt x="24" y="21"/>
                      <a:pt x="24" y="21"/>
                    </a:cubicBezTo>
                    <a:close/>
                    <a:moveTo>
                      <a:pt x="24" y="21"/>
                    </a:moveTo>
                    <a:cubicBezTo>
                      <a:pt x="25" y="21"/>
                      <a:pt x="25" y="21"/>
                      <a:pt x="25"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3" y="21"/>
                      <a:pt x="23" y="21"/>
                      <a:pt x="23" y="21"/>
                    </a:cubicBezTo>
                    <a:cubicBezTo>
                      <a:pt x="23" y="21"/>
                      <a:pt x="23" y="21"/>
                      <a:pt x="23" y="21"/>
                    </a:cubicBezTo>
                    <a:cubicBezTo>
                      <a:pt x="24" y="21"/>
                      <a:pt x="24" y="21"/>
                      <a:pt x="24" y="21"/>
                    </a:cubicBezTo>
                    <a:cubicBezTo>
                      <a:pt x="24" y="21"/>
                      <a:pt x="24" y="21"/>
                      <a:pt x="24" y="21"/>
                    </a:cubicBezTo>
                    <a:close/>
                    <a:moveTo>
                      <a:pt x="23" y="20"/>
                    </a:move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19"/>
                      <a:pt x="23" y="19"/>
                      <a:pt x="23" y="20"/>
                    </a:cubicBezTo>
                    <a:close/>
                    <a:moveTo>
                      <a:pt x="23" y="20"/>
                    </a:moveTo>
                    <a:cubicBezTo>
                      <a:pt x="23" y="20"/>
                      <a:pt x="23" y="20"/>
                      <a:pt x="23" y="20"/>
                    </a:cubicBezTo>
                    <a:cubicBezTo>
                      <a:pt x="22" y="19"/>
                      <a:pt x="22" y="18"/>
                      <a:pt x="22" y="18"/>
                    </a:cubicBezTo>
                    <a:cubicBezTo>
                      <a:pt x="21" y="17"/>
                      <a:pt x="22" y="18"/>
                      <a:pt x="23" y="20"/>
                    </a:cubicBezTo>
                    <a:close/>
                    <a:moveTo>
                      <a:pt x="22" y="19"/>
                    </a:move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0"/>
                      <a:pt x="22" y="20"/>
                      <a:pt x="22" y="20"/>
                    </a:cubicBezTo>
                    <a:cubicBezTo>
                      <a:pt x="22" y="20"/>
                      <a:pt x="22" y="20"/>
                      <a:pt x="22" y="20"/>
                    </a:cubicBezTo>
                    <a:close/>
                    <a:moveTo>
                      <a:pt x="22" y="19"/>
                    </a:move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1"/>
                      <a:pt x="22" y="21"/>
                      <a:pt x="22" y="21"/>
                    </a:cubicBezTo>
                    <a:cubicBezTo>
                      <a:pt x="22" y="21"/>
                      <a:pt x="22" y="21"/>
                      <a:pt x="22" y="21"/>
                    </a:cubicBezTo>
                    <a:cubicBezTo>
                      <a:pt x="22" y="21"/>
                      <a:pt x="22" y="20"/>
                      <a:pt x="22" y="20"/>
                    </a:cubicBezTo>
                    <a:cubicBezTo>
                      <a:pt x="22" y="20"/>
                      <a:pt x="22" y="20"/>
                      <a:pt x="22" y="20"/>
                    </a:cubicBezTo>
                    <a:close/>
                    <a:moveTo>
                      <a:pt x="21" y="19"/>
                    </a:moveTo>
                    <a:cubicBezTo>
                      <a:pt x="21" y="19"/>
                      <a:pt x="22" y="19"/>
                      <a:pt x="22" y="19"/>
                    </a:cubicBezTo>
                    <a:cubicBezTo>
                      <a:pt x="22" y="19"/>
                      <a:pt x="22" y="19"/>
                      <a:pt x="22" y="19"/>
                    </a:cubicBezTo>
                    <a:cubicBezTo>
                      <a:pt x="22" y="19"/>
                      <a:pt x="22" y="19"/>
                      <a:pt x="22"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lose/>
                    <a:moveTo>
                      <a:pt x="21" y="19"/>
                    </a:moveTo>
                    <a:cubicBezTo>
                      <a:pt x="22" y="20"/>
                      <a:pt x="22" y="20"/>
                      <a:pt x="22" y="20"/>
                    </a:cubicBezTo>
                    <a:cubicBezTo>
                      <a:pt x="22" y="20"/>
                      <a:pt x="22" y="20"/>
                      <a:pt x="22" y="20"/>
                    </a:cubicBezTo>
                    <a:cubicBezTo>
                      <a:pt x="22" y="20"/>
                      <a:pt x="22" y="20"/>
                      <a:pt x="22" y="20"/>
                    </a:cubicBezTo>
                    <a:cubicBezTo>
                      <a:pt x="22" y="20"/>
                      <a:pt x="22" y="20"/>
                      <a:pt x="22" y="20"/>
                    </a:cubicBezTo>
                    <a:cubicBezTo>
                      <a:pt x="22" y="20"/>
                      <a:pt x="21" y="20"/>
                      <a:pt x="21" y="20"/>
                    </a:cubicBezTo>
                    <a:cubicBezTo>
                      <a:pt x="21" y="20"/>
                      <a:pt x="21" y="20"/>
                      <a:pt x="21" y="20"/>
                    </a:cubicBezTo>
                    <a:cubicBezTo>
                      <a:pt x="21" y="20"/>
                      <a:pt x="21" y="20"/>
                      <a:pt x="21" y="20"/>
                    </a:cubicBezTo>
                    <a:cubicBezTo>
                      <a:pt x="21" y="20"/>
                      <a:pt x="21" y="20"/>
                      <a:pt x="21" y="19"/>
                    </a:cubicBezTo>
                    <a:close/>
                    <a:moveTo>
                      <a:pt x="22" y="21"/>
                    </a:moveTo>
                    <a:cubicBezTo>
                      <a:pt x="22" y="21"/>
                      <a:pt x="22" y="21"/>
                      <a:pt x="22" y="21"/>
                    </a:cubicBezTo>
                    <a:cubicBezTo>
                      <a:pt x="22" y="21"/>
                      <a:pt x="22" y="21"/>
                      <a:pt x="22" y="21"/>
                    </a:cubicBezTo>
                    <a:cubicBezTo>
                      <a:pt x="22" y="21"/>
                      <a:pt x="21" y="21"/>
                      <a:pt x="21" y="21"/>
                    </a:cubicBezTo>
                    <a:cubicBezTo>
                      <a:pt x="21" y="21"/>
                      <a:pt x="21" y="21"/>
                      <a:pt x="22" y="21"/>
                    </a:cubicBezTo>
                    <a:close/>
                    <a:moveTo>
                      <a:pt x="22" y="21"/>
                    </a:moveTo>
                    <a:cubicBezTo>
                      <a:pt x="22" y="22"/>
                      <a:pt x="22" y="22"/>
                      <a:pt x="22" y="22"/>
                    </a:cubicBezTo>
                    <a:cubicBezTo>
                      <a:pt x="22" y="21"/>
                      <a:pt x="22" y="21"/>
                      <a:pt x="22" y="21"/>
                    </a:cubicBezTo>
                    <a:cubicBezTo>
                      <a:pt x="22" y="21"/>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1"/>
                      <a:pt x="21" y="21"/>
                      <a:pt x="21" y="21"/>
                    </a:cubicBezTo>
                    <a:cubicBezTo>
                      <a:pt x="21" y="21"/>
                      <a:pt x="22" y="21"/>
                      <a:pt x="22" y="21"/>
                    </a:cubicBezTo>
                    <a:close/>
                    <a:moveTo>
                      <a:pt x="20" y="21"/>
                    </a:moveTo>
                    <a:cubicBezTo>
                      <a:pt x="20" y="21"/>
                      <a:pt x="20" y="22"/>
                      <a:pt x="20" y="22"/>
                    </a:cubicBezTo>
                    <a:cubicBezTo>
                      <a:pt x="20" y="21"/>
                      <a:pt x="20" y="21"/>
                      <a:pt x="20" y="21"/>
                    </a:cubicBezTo>
                    <a:cubicBezTo>
                      <a:pt x="20" y="21"/>
                      <a:pt x="20" y="21"/>
                      <a:pt x="20" y="21"/>
                    </a:cubicBezTo>
                    <a:cubicBezTo>
                      <a:pt x="20" y="21"/>
                      <a:pt x="20" y="21"/>
                      <a:pt x="20" y="21"/>
                    </a:cubicBezTo>
                    <a:cubicBezTo>
                      <a:pt x="20" y="21"/>
                      <a:pt x="20" y="21"/>
                      <a:pt x="20" y="20"/>
                    </a:cubicBezTo>
                    <a:cubicBezTo>
                      <a:pt x="19" y="20"/>
                      <a:pt x="19" y="20"/>
                      <a:pt x="19" y="20"/>
                    </a:cubicBezTo>
                    <a:cubicBezTo>
                      <a:pt x="19" y="20"/>
                      <a:pt x="19" y="20"/>
                      <a:pt x="19" y="20"/>
                    </a:cubicBezTo>
                    <a:cubicBezTo>
                      <a:pt x="19" y="20"/>
                      <a:pt x="19" y="20"/>
                      <a:pt x="19" y="20"/>
                    </a:cubicBezTo>
                    <a:cubicBezTo>
                      <a:pt x="19" y="20"/>
                      <a:pt x="19" y="20"/>
                      <a:pt x="19" y="20"/>
                    </a:cubicBezTo>
                    <a:cubicBezTo>
                      <a:pt x="18" y="21"/>
                      <a:pt x="18" y="20"/>
                      <a:pt x="17" y="21"/>
                    </a:cubicBezTo>
                    <a:cubicBezTo>
                      <a:pt x="18" y="20"/>
                      <a:pt x="18" y="20"/>
                      <a:pt x="18" y="20"/>
                    </a:cubicBezTo>
                    <a:cubicBezTo>
                      <a:pt x="18" y="20"/>
                      <a:pt x="18" y="20"/>
                      <a:pt x="18" y="20"/>
                    </a:cubicBezTo>
                    <a:cubicBezTo>
                      <a:pt x="17" y="20"/>
                      <a:pt x="18" y="20"/>
                      <a:pt x="18" y="20"/>
                    </a:cubicBezTo>
                    <a:cubicBezTo>
                      <a:pt x="18" y="20"/>
                      <a:pt x="18" y="20"/>
                      <a:pt x="18" y="20"/>
                    </a:cubicBezTo>
                    <a:cubicBezTo>
                      <a:pt x="18" y="20"/>
                      <a:pt x="18" y="20"/>
                      <a:pt x="18" y="20"/>
                    </a:cubicBezTo>
                    <a:cubicBezTo>
                      <a:pt x="18" y="20"/>
                      <a:pt x="18" y="19"/>
                      <a:pt x="18" y="19"/>
                    </a:cubicBezTo>
                    <a:cubicBezTo>
                      <a:pt x="18" y="19"/>
                      <a:pt x="18" y="19"/>
                      <a:pt x="18" y="19"/>
                    </a:cubicBezTo>
                    <a:cubicBezTo>
                      <a:pt x="18" y="20"/>
                      <a:pt x="18" y="20"/>
                      <a:pt x="18" y="20"/>
                    </a:cubicBezTo>
                    <a:cubicBezTo>
                      <a:pt x="18" y="20"/>
                      <a:pt x="17" y="20"/>
                      <a:pt x="17" y="20"/>
                    </a:cubicBezTo>
                    <a:cubicBezTo>
                      <a:pt x="18" y="19"/>
                      <a:pt x="18" y="19"/>
                      <a:pt x="18" y="19"/>
                    </a:cubicBezTo>
                    <a:cubicBezTo>
                      <a:pt x="18" y="19"/>
                      <a:pt x="17" y="19"/>
                      <a:pt x="17" y="19"/>
                    </a:cubicBezTo>
                    <a:cubicBezTo>
                      <a:pt x="18" y="19"/>
                      <a:pt x="18" y="19"/>
                      <a:pt x="18" y="19"/>
                    </a:cubicBezTo>
                    <a:cubicBezTo>
                      <a:pt x="18" y="19"/>
                      <a:pt x="18" y="19"/>
                      <a:pt x="18" y="19"/>
                    </a:cubicBezTo>
                    <a:cubicBezTo>
                      <a:pt x="19" y="18"/>
                      <a:pt x="19" y="18"/>
                      <a:pt x="19" y="18"/>
                    </a:cubicBezTo>
                    <a:cubicBezTo>
                      <a:pt x="19" y="18"/>
                      <a:pt x="19" y="18"/>
                      <a:pt x="20" y="18"/>
                    </a:cubicBezTo>
                    <a:cubicBezTo>
                      <a:pt x="20" y="18"/>
                      <a:pt x="20" y="18"/>
                      <a:pt x="20" y="18"/>
                    </a:cubicBezTo>
                    <a:cubicBezTo>
                      <a:pt x="19" y="18"/>
                      <a:pt x="19" y="18"/>
                      <a:pt x="19" y="18"/>
                    </a:cubicBezTo>
                    <a:cubicBezTo>
                      <a:pt x="19" y="18"/>
                      <a:pt x="19" y="18"/>
                      <a:pt x="20" y="18"/>
                    </a:cubicBezTo>
                    <a:cubicBezTo>
                      <a:pt x="19" y="19"/>
                      <a:pt x="19" y="20"/>
                      <a:pt x="19" y="20"/>
                    </a:cubicBezTo>
                    <a:cubicBezTo>
                      <a:pt x="19" y="20"/>
                      <a:pt x="19" y="20"/>
                      <a:pt x="19" y="20"/>
                    </a:cubicBezTo>
                    <a:cubicBezTo>
                      <a:pt x="19" y="19"/>
                      <a:pt x="19" y="19"/>
                      <a:pt x="19" y="19"/>
                    </a:cubicBezTo>
                    <a:cubicBezTo>
                      <a:pt x="20" y="18"/>
                      <a:pt x="19" y="21"/>
                      <a:pt x="20" y="19"/>
                    </a:cubicBezTo>
                    <a:cubicBezTo>
                      <a:pt x="20" y="19"/>
                      <a:pt x="20" y="19"/>
                      <a:pt x="20" y="19"/>
                    </a:cubicBezTo>
                    <a:cubicBezTo>
                      <a:pt x="20" y="19"/>
                      <a:pt x="20" y="19"/>
                      <a:pt x="20" y="19"/>
                    </a:cubicBezTo>
                    <a:cubicBezTo>
                      <a:pt x="20" y="20"/>
                      <a:pt x="19" y="20"/>
                      <a:pt x="19" y="20"/>
                    </a:cubicBezTo>
                    <a:cubicBezTo>
                      <a:pt x="19" y="20"/>
                      <a:pt x="19" y="20"/>
                      <a:pt x="20" y="20"/>
                    </a:cubicBezTo>
                    <a:cubicBezTo>
                      <a:pt x="20" y="20"/>
                      <a:pt x="20" y="19"/>
                      <a:pt x="20" y="19"/>
                    </a:cubicBezTo>
                    <a:cubicBezTo>
                      <a:pt x="21" y="19"/>
                      <a:pt x="21" y="19"/>
                      <a:pt x="21" y="19"/>
                    </a:cubicBezTo>
                    <a:cubicBezTo>
                      <a:pt x="21" y="19"/>
                      <a:pt x="21" y="19"/>
                      <a:pt x="21" y="19"/>
                    </a:cubicBezTo>
                    <a:cubicBezTo>
                      <a:pt x="20" y="19"/>
                      <a:pt x="20" y="19"/>
                      <a:pt x="20" y="19"/>
                    </a:cubicBezTo>
                    <a:cubicBezTo>
                      <a:pt x="21" y="19"/>
                      <a:pt x="21" y="19"/>
                      <a:pt x="21" y="19"/>
                    </a:cubicBezTo>
                    <a:cubicBezTo>
                      <a:pt x="21" y="19"/>
                      <a:pt x="20" y="20"/>
                      <a:pt x="20" y="20"/>
                    </a:cubicBezTo>
                    <a:cubicBezTo>
                      <a:pt x="20" y="20"/>
                      <a:pt x="20" y="20"/>
                      <a:pt x="20" y="20"/>
                    </a:cubicBezTo>
                    <a:cubicBezTo>
                      <a:pt x="20" y="20"/>
                      <a:pt x="20" y="20"/>
                      <a:pt x="20" y="20"/>
                    </a:cubicBezTo>
                    <a:cubicBezTo>
                      <a:pt x="20" y="20"/>
                      <a:pt x="20" y="21"/>
                      <a:pt x="20" y="21"/>
                    </a:cubicBezTo>
                    <a:cubicBezTo>
                      <a:pt x="21" y="21"/>
                      <a:pt x="21" y="21"/>
                      <a:pt x="21" y="21"/>
                    </a:cubicBezTo>
                    <a:cubicBezTo>
                      <a:pt x="21" y="21"/>
                      <a:pt x="21" y="21"/>
                      <a:pt x="21" y="21"/>
                    </a:cubicBezTo>
                    <a:cubicBezTo>
                      <a:pt x="21" y="21"/>
                      <a:pt x="21" y="21"/>
                      <a:pt x="20" y="21"/>
                    </a:cubicBezTo>
                    <a:close/>
                    <a:moveTo>
                      <a:pt x="18" y="18"/>
                    </a:moveTo>
                    <a:cubicBezTo>
                      <a:pt x="19" y="18"/>
                      <a:pt x="19" y="18"/>
                      <a:pt x="18" y="18"/>
                    </a:cubicBezTo>
                    <a:cubicBezTo>
                      <a:pt x="19" y="18"/>
                      <a:pt x="19"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lose/>
                    <a:moveTo>
                      <a:pt x="19" y="18"/>
                    </a:moveTo>
                    <a:cubicBezTo>
                      <a:pt x="19" y="18"/>
                      <a:pt x="19" y="18"/>
                      <a:pt x="19" y="18"/>
                    </a:cubicBezTo>
                    <a:cubicBezTo>
                      <a:pt x="19" y="18"/>
                      <a:pt x="19" y="18"/>
                      <a:pt x="19" y="18"/>
                    </a:cubicBezTo>
                    <a:cubicBezTo>
                      <a:pt x="19" y="18"/>
                      <a:pt x="19" y="18"/>
                      <a:pt x="19" y="18"/>
                    </a:cubicBezTo>
                    <a:close/>
                    <a:moveTo>
                      <a:pt x="19" y="18"/>
                    </a:moveTo>
                    <a:cubicBezTo>
                      <a:pt x="19" y="18"/>
                      <a:pt x="19" y="18"/>
                      <a:pt x="19" y="18"/>
                    </a:cubicBezTo>
                    <a:cubicBezTo>
                      <a:pt x="19" y="18"/>
                      <a:pt x="18" y="18"/>
                      <a:pt x="18" y="18"/>
                    </a:cubicBezTo>
                    <a:cubicBezTo>
                      <a:pt x="18" y="18"/>
                      <a:pt x="19" y="18"/>
                      <a:pt x="19" y="18"/>
                    </a:cubicBezTo>
                    <a:close/>
                    <a:moveTo>
                      <a:pt x="19" y="18"/>
                    </a:moveTo>
                    <a:cubicBezTo>
                      <a:pt x="19" y="18"/>
                      <a:pt x="19" y="18"/>
                      <a:pt x="19" y="18"/>
                    </a:cubicBezTo>
                    <a:cubicBezTo>
                      <a:pt x="19" y="18"/>
                      <a:pt x="20" y="18"/>
                      <a:pt x="19" y="18"/>
                    </a:cubicBezTo>
                    <a:cubicBezTo>
                      <a:pt x="19" y="18"/>
                      <a:pt x="19" y="18"/>
                      <a:pt x="19" y="18"/>
                    </a:cubicBezTo>
                    <a:close/>
                    <a:moveTo>
                      <a:pt x="19" y="18"/>
                    </a:moveTo>
                    <a:cubicBezTo>
                      <a:pt x="19" y="18"/>
                      <a:pt x="19" y="18"/>
                      <a:pt x="19" y="18"/>
                    </a:cubicBezTo>
                    <a:cubicBezTo>
                      <a:pt x="19" y="18"/>
                      <a:pt x="19" y="18"/>
                      <a:pt x="19" y="18"/>
                    </a:cubicBezTo>
                    <a:cubicBezTo>
                      <a:pt x="19" y="18"/>
                      <a:pt x="19" y="18"/>
                      <a:pt x="19" y="18"/>
                    </a:cubicBezTo>
                    <a:cubicBezTo>
                      <a:pt x="19" y="18"/>
                      <a:pt x="20" y="18"/>
                      <a:pt x="19" y="18"/>
                    </a:cubicBezTo>
                    <a:close/>
                    <a:moveTo>
                      <a:pt x="20" y="18"/>
                    </a:moveTo>
                    <a:cubicBezTo>
                      <a:pt x="20" y="18"/>
                      <a:pt x="20" y="19"/>
                      <a:pt x="20" y="19"/>
                    </a:cubicBezTo>
                    <a:cubicBezTo>
                      <a:pt x="20" y="19"/>
                      <a:pt x="20" y="19"/>
                      <a:pt x="20" y="19"/>
                    </a:cubicBezTo>
                    <a:cubicBezTo>
                      <a:pt x="20" y="18"/>
                      <a:pt x="20" y="18"/>
                      <a:pt x="20" y="18"/>
                    </a:cubicBezTo>
                    <a:cubicBezTo>
                      <a:pt x="20" y="18"/>
                      <a:pt x="20" y="18"/>
                      <a:pt x="20" y="18"/>
                    </a:cubicBezTo>
                    <a:close/>
                    <a:moveTo>
                      <a:pt x="20" y="18"/>
                    </a:moveTo>
                    <a:cubicBezTo>
                      <a:pt x="20" y="18"/>
                      <a:pt x="20" y="18"/>
                      <a:pt x="20" y="18"/>
                    </a:cubicBezTo>
                    <a:cubicBezTo>
                      <a:pt x="20" y="18"/>
                      <a:pt x="20" y="18"/>
                      <a:pt x="20" y="18"/>
                    </a:cubicBezTo>
                    <a:cubicBezTo>
                      <a:pt x="20" y="18"/>
                      <a:pt x="20" y="18"/>
                      <a:pt x="20" y="18"/>
                    </a:cubicBezTo>
                    <a:close/>
                    <a:moveTo>
                      <a:pt x="21" y="19"/>
                    </a:moveTo>
                    <a:cubicBezTo>
                      <a:pt x="21" y="19"/>
                      <a:pt x="21" y="19"/>
                      <a:pt x="21" y="19"/>
                    </a:cubicBezTo>
                    <a:cubicBezTo>
                      <a:pt x="20" y="19"/>
                      <a:pt x="20" y="19"/>
                      <a:pt x="20" y="19"/>
                    </a:cubicBezTo>
                    <a:cubicBezTo>
                      <a:pt x="20" y="19"/>
                      <a:pt x="20" y="19"/>
                      <a:pt x="20" y="18"/>
                    </a:cubicBezTo>
                    <a:cubicBezTo>
                      <a:pt x="20" y="19"/>
                      <a:pt x="20" y="19"/>
                      <a:pt x="21" y="19"/>
                    </a:cubicBezTo>
                    <a:close/>
                    <a:moveTo>
                      <a:pt x="20" y="18"/>
                    </a:moveTo>
                    <a:cubicBezTo>
                      <a:pt x="20" y="19"/>
                      <a:pt x="20" y="19"/>
                      <a:pt x="21" y="19"/>
                    </a:cubicBezTo>
                    <a:cubicBezTo>
                      <a:pt x="21" y="19"/>
                      <a:pt x="21" y="19"/>
                      <a:pt x="21" y="19"/>
                    </a:cubicBezTo>
                    <a:cubicBezTo>
                      <a:pt x="20" y="19"/>
                      <a:pt x="20" y="18"/>
                      <a:pt x="20" y="18"/>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0" y="18"/>
                    </a:moveTo>
                    <a:cubicBezTo>
                      <a:pt x="20" y="18"/>
                      <a:pt x="20" y="18"/>
                      <a:pt x="20" y="18"/>
                    </a:cubicBezTo>
                    <a:cubicBezTo>
                      <a:pt x="20" y="18"/>
                      <a:pt x="20" y="18"/>
                      <a:pt x="21" y="19"/>
                    </a:cubicBezTo>
                    <a:lnTo>
                      <a:pt x="20" y="18"/>
                    </a:lnTo>
                    <a:close/>
                    <a:moveTo>
                      <a:pt x="19" y="18"/>
                    </a:moveTo>
                    <a:cubicBezTo>
                      <a:pt x="20" y="17"/>
                      <a:pt x="20" y="17"/>
                      <a:pt x="20" y="17"/>
                    </a:cubicBezTo>
                    <a:cubicBezTo>
                      <a:pt x="19" y="18"/>
                      <a:pt x="19" y="18"/>
                      <a:pt x="19" y="18"/>
                    </a:cubicBezTo>
                    <a:cubicBezTo>
                      <a:pt x="19" y="18"/>
                      <a:pt x="19" y="18"/>
                      <a:pt x="19" y="18"/>
                    </a:cubicBezTo>
                    <a:close/>
                    <a:moveTo>
                      <a:pt x="19" y="18"/>
                    </a:moveTo>
                    <a:cubicBezTo>
                      <a:pt x="20" y="18"/>
                      <a:pt x="20" y="18"/>
                      <a:pt x="20" y="18"/>
                    </a:cubicBezTo>
                    <a:cubicBezTo>
                      <a:pt x="20" y="18"/>
                      <a:pt x="19" y="18"/>
                      <a:pt x="19" y="18"/>
                    </a:cubicBezTo>
                    <a:cubicBezTo>
                      <a:pt x="19" y="18"/>
                      <a:pt x="19" y="18"/>
                      <a:pt x="19" y="18"/>
                    </a:cubicBezTo>
                    <a:close/>
                    <a:moveTo>
                      <a:pt x="18" y="18"/>
                    </a:moveTo>
                    <a:cubicBezTo>
                      <a:pt x="19" y="18"/>
                      <a:pt x="19" y="18"/>
                      <a:pt x="19" y="18"/>
                    </a:cubicBezTo>
                    <a:cubicBezTo>
                      <a:pt x="19" y="18"/>
                      <a:pt x="19" y="18"/>
                      <a:pt x="19" y="18"/>
                    </a:cubicBezTo>
                    <a:cubicBezTo>
                      <a:pt x="18" y="18"/>
                      <a:pt x="18" y="18"/>
                      <a:pt x="18" y="18"/>
                    </a:cubicBezTo>
                    <a:close/>
                    <a:moveTo>
                      <a:pt x="18" y="18"/>
                    </a:moveTo>
                    <a:cubicBezTo>
                      <a:pt x="18" y="18"/>
                      <a:pt x="18" y="18"/>
                      <a:pt x="18" y="18"/>
                    </a:cubicBezTo>
                    <a:cubicBezTo>
                      <a:pt x="19" y="18"/>
                      <a:pt x="19" y="18"/>
                      <a:pt x="19" y="18"/>
                    </a:cubicBezTo>
                    <a:cubicBezTo>
                      <a:pt x="19" y="18"/>
                      <a:pt x="19" y="18"/>
                      <a:pt x="19" y="18"/>
                    </a:cubicBezTo>
                    <a:cubicBezTo>
                      <a:pt x="19"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7" y="18"/>
                      <a:pt x="17" y="18"/>
                      <a:pt x="17" y="18"/>
                    </a:cubicBezTo>
                    <a:cubicBezTo>
                      <a:pt x="17" y="18"/>
                      <a:pt x="18" y="18"/>
                      <a:pt x="18" y="18"/>
                    </a:cubicBezTo>
                    <a:cubicBezTo>
                      <a:pt x="18" y="18"/>
                      <a:pt x="18" y="18"/>
                      <a:pt x="18" y="18"/>
                    </a:cubicBezTo>
                    <a:cubicBezTo>
                      <a:pt x="16" y="19"/>
                      <a:pt x="18" y="18"/>
                      <a:pt x="16" y="18"/>
                    </a:cubicBezTo>
                    <a:cubicBezTo>
                      <a:pt x="18" y="18"/>
                      <a:pt x="16" y="18"/>
                      <a:pt x="18" y="18"/>
                    </a:cubicBezTo>
                    <a:cubicBezTo>
                      <a:pt x="18" y="18"/>
                      <a:pt x="18" y="18"/>
                      <a:pt x="18" y="18"/>
                    </a:cubicBezTo>
                    <a:cubicBezTo>
                      <a:pt x="18" y="18"/>
                      <a:pt x="18" y="18"/>
                      <a:pt x="18" y="18"/>
                    </a:cubicBezTo>
                    <a:cubicBezTo>
                      <a:pt x="18" y="18"/>
                      <a:pt x="18" y="18"/>
                      <a:pt x="18" y="18"/>
                    </a:cubicBezTo>
                    <a:cubicBezTo>
                      <a:pt x="16" y="18"/>
                      <a:pt x="17" y="18"/>
                      <a:pt x="18" y="18"/>
                    </a:cubicBezTo>
                    <a:cubicBezTo>
                      <a:pt x="18" y="18"/>
                      <a:pt x="18" y="18"/>
                      <a:pt x="18" y="18"/>
                    </a:cubicBezTo>
                    <a:cubicBezTo>
                      <a:pt x="17" y="18"/>
                      <a:pt x="18" y="18"/>
                      <a:pt x="17" y="18"/>
                    </a:cubicBezTo>
                    <a:cubicBezTo>
                      <a:pt x="17" y="18"/>
                      <a:pt x="17" y="18"/>
                      <a:pt x="17" y="18"/>
                    </a:cubicBezTo>
                    <a:cubicBezTo>
                      <a:pt x="15" y="18"/>
                      <a:pt x="15" y="18"/>
                      <a:pt x="15" y="18"/>
                    </a:cubicBezTo>
                    <a:cubicBezTo>
                      <a:pt x="15" y="18"/>
                      <a:pt x="17" y="18"/>
                      <a:pt x="18" y="18"/>
                    </a:cubicBezTo>
                    <a:cubicBezTo>
                      <a:pt x="17" y="18"/>
                      <a:pt x="17"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7" y="18"/>
                      <a:pt x="17" y="18"/>
                      <a:pt x="17" y="19"/>
                    </a:cubicBezTo>
                    <a:cubicBezTo>
                      <a:pt x="16" y="19"/>
                      <a:pt x="17" y="18"/>
                      <a:pt x="18" y="18"/>
                    </a:cubicBezTo>
                    <a:cubicBezTo>
                      <a:pt x="16" y="19"/>
                      <a:pt x="17" y="18"/>
                      <a:pt x="16" y="19"/>
                    </a:cubicBezTo>
                    <a:cubicBezTo>
                      <a:pt x="16" y="19"/>
                      <a:pt x="17" y="19"/>
                      <a:pt x="17" y="19"/>
                    </a:cubicBezTo>
                    <a:cubicBezTo>
                      <a:pt x="17" y="19"/>
                      <a:pt x="19" y="18"/>
                      <a:pt x="17" y="19"/>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9" y="18"/>
                    </a:cubicBezTo>
                    <a:cubicBezTo>
                      <a:pt x="18" y="18"/>
                      <a:pt x="18" y="19"/>
                      <a:pt x="18"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6" y="19"/>
                      <a:pt x="16" y="19"/>
                    </a:cubicBezTo>
                    <a:cubicBezTo>
                      <a:pt x="16" y="19"/>
                      <a:pt x="16" y="19"/>
                      <a:pt x="16" y="19"/>
                    </a:cubicBezTo>
                    <a:cubicBezTo>
                      <a:pt x="16" y="19"/>
                      <a:pt x="16" y="19"/>
                      <a:pt x="16" y="19"/>
                    </a:cubicBezTo>
                    <a:cubicBezTo>
                      <a:pt x="16" y="19"/>
                      <a:pt x="15" y="18"/>
                      <a:pt x="15" y="18"/>
                    </a:cubicBezTo>
                    <a:cubicBezTo>
                      <a:pt x="16" y="18"/>
                      <a:pt x="16" y="18"/>
                      <a:pt x="16" y="19"/>
                    </a:cubicBezTo>
                    <a:cubicBezTo>
                      <a:pt x="18" y="18"/>
                      <a:pt x="15" y="19"/>
                      <a:pt x="18" y="18"/>
                    </a:cubicBezTo>
                    <a:close/>
                    <a:moveTo>
                      <a:pt x="17" y="24"/>
                    </a:moveTo>
                    <a:cubicBezTo>
                      <a:pt x="17" y="24"/>
                      <a:pt x="17" y="24"/>
                      <a:pt x="17" y="24"/>
                    </a:cubicBezTo>
                    <a:cubicBezTo>
                      <a:pt x="17" y="24"/>
                      <a:pt x="16" y="24"/>
                      <a:pt x="16" y="24"/>
                    </a:cubicBezTo>
                    <a:cubicBezTo>
                      <a:pt x="16" y="24"/>
                      <a:pt x="15" y="24"/>
                      <a:pt x="15" y="23"/>
                    </a:cubicBezTo>
                    <a:cubicBezTo>
                      <a:pt x="16" y="23"/>
                      <a:pt x="16" y="24"/>
                      <a:pt x="17" y="24"/>
                    </a:cubicBezTo>
                    <a:close/>
                    <a:moveTo>
                      <a:pt x="15" y="26"/>
                    </a:moveTo>
                    <a:cubicBezTo>
                      <a:pt x="15" y="26"/>
                      <a:pt x="15" y="26"/>
                      <a:pt x="15"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5" y="26"/>
                      <a:pt x="15" y="26"/>
                      <a:pt x="15" y="27"/>
                    </a:cubicBezTo>
                    <a:cubicBezTo>
                      <a:pt x="15" y="26"/>
                      <a:pt x="15" y="26"/>
                      <a:pt x="15" y="26"/>
                    </a:cubicBezTo>
                    <a:cubicBezTo>
                      <a:pt x="15" y="26"/>
                      <a:pt x="15" y="26"/>
                      <a:pt x="15" y="26"/>
                    </a:cubicBezTo>
                    <a:close/>
                    <a:moveTo>
                      <a:pt x="15" y="26"/>
                    </a:moveTo>
                    <a:cubicBezTo>
                      <a:pt x="14" y="27"/>
                      <a:pt x="15" y="26"/>
                      <a:pt x="14" y="27"/>
                    </a:cubicBezTo>
                    <a:cubicBezTo>
                      <a:pt x="14" y="27"/>
                      <a:pt x="14" y="27"/>
                      <a:pt x="14" y="26"/>
                    </a:cubicBezTo>
                    <a:cubicBezTo>
                      <a:pt x="14" y="26"/>
                      <a:pt x="15" y="26"/>
                      <a:pt x="15" y="26"/>
                    </a:cubicBezTo>
                    <a:close/>
                    <a:moveTo>
                      <a:pt x="15" y="29"/>
                    </a:moveTo>
                    <a:cubicBezTo>
                      <a:pt x="14" y="30"/>
                      <a:pt x="14" y="30"/>
                      <a:pt x="14" y="29"/>
                    </a:cubicBezTo>
                    <a:cubicBezTo>
                      <a:pt x="14" y="29"/>
                      <a:pt x="14" y="29"/>
                      <a:pt x="15" y="29"/>
                    </a:cubicBezTo>
                    <a:close/>
                    <a:moveTo>
                      <a:pt x="13" y="28"/>
                    </a:moveTo>
                    <a:cubicBezTo>
                      <a:pt x="13" y="28"/>
                      <a:pt x="13" y="27"/>
                      <a:pt x="13" y="27"/>
                    </a:cubicBezTo>
                    <a:cubicBezTo>
                      <a:pt x="13" y="27"/>
                      <a:pt x="13" y="28"/>
                      <a:pt x="13" y="28"/>
                    </a:cubicBezTo>
                    <a:cubicBezTo>
                      <a:pt x="13" y="28"/>
                      <a:pt x="13" y="28"/>
                      <a:pt x="13" y="28"/>
                    </a:cubicBezTo>
                    <a:cubicBezTo>
                      <a:pt x="13" y="28"/>
                      <a:pt x="12" y="28"/>
                      <a:pt x="12" y="29"/>
                    </a:cubicBezTo>
                    <a:lnTo>
                      <a:pt x="13" y="28"/>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7" name="Freeform 287"/>
              <p:cNvSpPr/>
              <p:nvPr/>
            </p:nvSpPr>
            <p:spPr bwMode="auto">
              <a:xfrm>
                <a:off x="3608" y="1908"/>
                <a:ext cx="4" cy="6"/>
              </a:xfrm>
              <a:custGeom>
                <a:avLst/>
                <a:gdLst>
                  <a:gd name="T0" fmla="*/ 1 w 2"/>
                  <a:gd name="T1" fmla="*/ 0 h 3"/>
                  <a:gd name="T2" fmla="*/ 0 w 2"/>
                  <a:gd name="T3" fmla="*/ 2 h 3"/>
                  <a:gd name="T4" fmla="*/ 1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1" y="0"/>
                      <a:pt x="0" y="1"/>
                      <a:pt x="0" y="2"/>
                    </a:cubicBezTo>
                    <a:cubicBezTo>
                      <a:pt x="1" y="2"/>
                      <a:pt x="1" y="2"/>
                      <a:pt x="1" y="3"/>
                    </a:cubicBezTo>
                    <a:cubicBezTo>
                      <a:pt x="2" y="2"/>
                      <a:pt x="1"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8" name="Freeform 288"/>
              <p:cNvSpPr/>
              <p:nvPr/>
            </p:nvSpPr>
            <p:spPr bwMode="auto">
              <a:xfrm>
                <a:off x="4113" y="1587"/>
                <a:ext cx="4" cy="5"/>
              </a:xfrm>
              <a:custGeom>
                <a:avLst/>
                <a:gdLst>
                  <a:gd name="T0" fmla="*/ 0 w 2"/>
                  <a:gd name="T1" fmla="*/ 2 h 2"/>
                  <a:gd name="T2" fmla="*/ 2 w 2"/>
                  <a:gd name="T3" fmla="*/ 2 h 2"/>
                  <a:gd name="T4" fmla="*/ 0 w 2"/>
                  <a:gd name="T5" fmla="*/ 2 h 2"/>
                </a:gdLst>
                <a:ahLst/>
                <a:cxnLst>
                  <a:cxn ang="0">
                    <a:pos x="T0" y="T1"/>
                  </a:cxn>
                  <a:cxn ang="0">
                    <a:pos x="T2" y="T3"/>
                  </a:cxn>
                  <a:cxn ang="0">
                    <a:pos x="T4" y="T5"/>
                  </a:cxn>
                </a:cxnLst>
                <a:rect l="0" t="0" r="r" b="b"/>
                <a:pathLst>
                  <a:path w="2" h="2">
                    <a:moveTo>
                      <a:pt x="0" y="2"/>
                    </a:moveTo>
                    <a:cubicBezTo>
                      <a:pt x="1" y="2"/>
                      <a:pt x="1" y="2"/>
                      <a:pt x="2" y="2"/>
                    </a:cubicBezTo>
                    <a:cubicBezTo>
                      <a:pt x="0" y="0"/>
                      <a:pt x="1"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9" name="Freeform 289"/>
              <p:cNvSpPr/>
              <p:nvPr/>
            </p:nvSpPr>
            <p:spPr bwMode="auto">
              <a:xfrm>
                <a:off x="3593" y="182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0" name="Freeform 290"/>
              <p:cNvSpPr/>
              <p:nvPr/>
            </p:nvSpPr>
            <p:spPr bwMode="auto">
              <a:xfrm>
                <a:off x="4251" y="1730"/>
                <a:ext cx="4" cy="4"/>
              </a:xfrm>
              <a:custGeom>
                <a:avLst/>
                <a:gdLst>
                  <a:gd name="T0" fmla="*/ 0 w 4"/>
                  <a:gd name="T1" fmla="*/ 2 h 4"/>
                  <a:gd name="T2" fmla="*/ 2 w 4"/>
                  <a:gd name="T3" fmla="*/ 4 h 4"/>
                  <a:gd name="T4" fmla="*/ 4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2" y="4"/>
                    </a:lnTo>
                    <a:lnTo>
                      <a:pt x="4" y="0"/>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1" name="Freeform 291"/>
              <p:cNvSpPr/>
              <p:nvPr/>
            </p:nvSpPr>
            <p:spPr bwMode="auto">
              <a:xfrm>
                <a:off x="3980" y="24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2" name="Freeform 292"/>
              <p:cNvSpPr/>
              <p:nvPr/>
            </p:nvSpPr>
            <p:spPr bwMode="auto">
              <a:xfrm>
                <a:off x="3980" y="2446"/>
                <a:ext cx="4" cy="5"/>
              </a:xfrm>
              <a:custGeom>
                <a:avLst/>
                <a:gdLst>
                  <a:gd name="T0" fmla="*/ 1 w 2"/>
                  <a:gd name="T1" fmla="*/ 1 h 2"/>
                  <a:gd name="T2" fmla="*/ 1 w 2"/>
                  <a:gd name="T3" fmla="*/ 0 h 2"/>
                  <a:gd name="T4" fmla="*/ 1 w 2"/>
                  <a:gd name="T5" fmla="*/ 1 h 2"/>
                </a:gdLst>
                <a:ahLst/>
                <a:cxnLst>
                  <a:cxn ang="0">
                    <a:pos x="T0" y="T1"/>
                  </a:cxn>
                  <a:cxn ang="0">
                    <a:pos x="T2" y="T3"/>
                  </a:cxn>
                  <a:cxn ang="0">
                    <a:pos x="T4" y="T5"/>
                  </a:cxn>
                </a:cxnLst>
                <a:rect l="0" t="0" r="r" b="b"/>
                <a:pathLst>
                  <a:path w="2" h="2">
                    <a:moveTo>
                      <a:pt x="1" y="1"/>
                    </a:moveTo>
                    <a:cubicBezTo>
                      <a:pt x="2" y="2"/>
                      <a:pt x="0" y="0"/>
                      <a:pt x="1" y="0"/>
                    </a:cubicBezTo>
                    <a:cubicBezTo>
                      <a:pt x="0" y="0"/>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3" name="Freeform 293"/>
              <p:cNvSpPr/>
              <p:nvPr/>
            </p:nvSpPr>
            <p:spPr bwMode="auto">
              <a:xfrm>
                <a:off x="4062" y="2253"/>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4" name="Freeform 294"/>
              <p:cNvSpPr/>
              <p:nvPr/>
            </p:nvSpPr>
            <p:spPr bwMode="auto">
              <a:xfrm>
                <a:off x="4162" y="220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1" y="2"/>
                      <a:pt x="1" y="1"/>
                    </a:cubicBezTo>
                    <a:cubicBezTo>
                      <a:pt x="1" y="1"/>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5" name="Freeform 295"/>
              <p:cNvSpPr/>
              <p:nvPr/>
            </p:nvSpPr>
            <p:spPr bwMode="auto">
              <a:xfrm>
                <a:off x="4164" y="2139"/>
                <a:ext cx="4" cy="2"/>
              </a:xfrm>
              <a:custGeom>
                <a:avLst/>
                <a:gdLst>
                  <a:gd name="T0" fmla="*/ 4 w 4"/>
                  <a:gd name="T1" fmla="*/ 2 h 2"/>
                  <a:gd name="T2" fmla="*/ 4 w 4"/>
                  <a:gd name="T3" fmla="*/ 0 h 2"/>
                  <a:gd name="T4" fmla="*/ 0 w 4"/>
                  <a:gd name="T5" fmla="*/ 2 h 2"/>
                  <a:gd name="T6" fmla="*/ 4 w 4"/>
                  <a:gd name="T7" fmla="*/ 2 h 2"/>
                </a:gdLst>
                <a:ahLst/>
                <a:cxnLst>
                  <a:cxn ang="0">
                    <a:pos x="T0" y="T1"/>
                  </a:cxn>
                  <a:cxn ang="0">
                    <a:pos x="T2" y="T3"/>
                  </a:cxn>
                  <a:cxn ang="0">
                    <a:pos x="T4" y="T5"/>
                  </a:cxn>
                  <a:cxn ang="0">
                    <a:pos x="T6" y="T7"/>
                  </a:cxn>
                </a:cxnLst>
                <a:rect l="0" t="0" r="r" b="b"/>
                <a:pathLst>
                  <a:path w="4" h="2">
                    <a:moveTo>
                      <a:pt x="4" y="2"/>
                    </a:moveTo>
                    <a:lnTo>
                      <a:pt x="4" y="0"/>
                    </a:lnTo>
                    <a:lnTo>
                      <a:pt x="0" y="2"/>
                    </a:lnTo>
                    <a:lnTo>
                      <a:pt x="4"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6" name="Freeform 296"/>
              <p:cNvSpPr/>
              <p:nvPr/>
            </p:nvSpPr>
            <p:spPr bwMode="auto">
              <a:xfrm>
                <a:off x="3606" y="1819"/>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7" name="Oval 297"/>
              <p:cNvSpPr>
                <a:spLocks noChangeArrowheads="1"/>
              </p:cNvSpPr>
              <p:nvPr/>
            </p:nvSpPr>
            <p:spPr bwMode="auto">
              <a:xfrm>
                <a:off x="3598" y="1817"/>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8" name="Oval 298"/>
              <p:cNvSpPr>
                <a:spLocks noChangeArrowheads="1"/>
              </p:cNvSpPr>
              <p:nvPr/>
            </p:nvSpPr>
            <p:spPr bwMode="auto">
              <a:xfrm>
                <a:off x="3600" y="1817"/>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9" name="Freeform 299"/>
              <p:cNvSpPr/>
              <p:nvPr/>
            </p:nvSpPr>
            <p:spPr bwMode="auto">
              <a:xfrm>
                <a:off x="3598" y="1817"/>
                <a:ext cx="2" cy="0"/>
              </a:xfrm>
              <a:custGeom>
                <a:avLst/>
                <a:gdLst>
                  <a:gd name="T0" fmla="*/ 0 w 1"/>
                  <a:gd name="T1" fmla="*/ 0 w 1"/>
                  <a:gd name="T2" fmla="*/ 0 w 1"/>
                  <a:gd name="T3" fmla="*/ 0 w 1"/>
                  <a:gd name="T4" fmla="*/ 0 w 1"/>
                  <a:gd name="T5" fmla="*/ 1 w 1"/>
                  <a:gd name="T6" fmla="*/ 1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0" name="Oval 300"/>
              <p:cNvSpPr>
                <a:spLocks noChangeArrowheads="1"/>
              </p:cNvSpPr>
              <p:nvPr/>
            </p:nvSpPr>
            <p:spPr bwMode="auto">
              <a:xfrm>
                <a:off x="3602" y="1819"/>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1" name="Freeform 301"/>
              <p:cNvSpPr/>
              <p:nvPr/>
            </p:nvSpPr>
            <p:spPr bwMode="auto">
              <a:xfrm>
                <a:off x="3602" y="1817"/>
                <a:ext cx="0" cy="2"/>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1"/>
                    </a:cubicBez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2" name="Freeform 302"/>
              <p:cNvSpPr/>
              <p:nvPr/>
            </p:nvSpPr>
            <p:spPr bwMode="auto">
              <a:xfrm>
                <a:off x="3602" y="181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3" name="Oval 303"/>
              <p:cNvSpPr>
                <a:spLocks noChangeArrowheads="1"/>
              </p:cNvSpPr>
              <p:nvPr/>
            </p:nvSpPr>
            <p:spPr bwMode="auto">
              <a:xfrm>
                <a:off x="3593" y="1814"/>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4" name="Freeform 304"/>
              <p:cNvSpPr/>
              <p:nvPr/>
            </p:nvSpPr>
            <p:spPr bwMode="auto">
              <a:xfrm>
                <a:off x="3598" y="1814"/>
                <a:ext cx="0" cy="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5" name="Freeform 305"/>
              <p:cNvSpPr/>
              <p:nvPr/>
            </p:nvSpPr>
            <p:spPr bwMode="auto">
              <a:xfrm>
                <a:off x="3598" y="181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6" name="Oval 306"/>
              <p:cNvSpPr>
                <a:spLocks noChangeArrowheads="1"/>
              </p:cNvSpPr>
              <p:nvPr/>
            </p:nvSpPr>
            <p:spPr bwMode="auto">
              <a:xfrm>
                <a:off x="3612" y="1821"/>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7" name="Freeform 307"/>
              <p:cNvSpPr/>
              <p:nvPr/>
            </p:nvSpPr>
            <p:spPr bwMode="auto">
              <a:xfrm>
                <a:off x="3977" y="2478"/>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8" name="Freeform 308"/>
              <p:cNvSpPr/>
              <p:nvPr/>
            </p:nvSpPr>
            <p:spPr bwMode="auto">
              <a:xfrm>
                <a:off x="3595" y="1812"/>
                <a:ext cx="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1"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9" name="Freeform 309"/>
              <p:cNvSpPr/>
              <p:nvPr/>
            </p:nvSpPr>
            <p:spPr bwMode="auto">
              <a:xfrm>
                <a:off x="3598" y="1814"/>
                <a:ext cx="0" cy="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0" name="Freeform 310"/>
              <p:cNvSpPr/>
              <p:nvPr/>
            </p:nvSpPr>
            <p:spPr bwMode="auto">
              <a:xfrm>
                <a:off x="3967" y="2491"/>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1" name="Freeform 311"/>
              <p:cNvSpPr/>
              <p:nvPr/>
            </p:nvSpPr>
            <p:spPr bwMode="auto">
              <a:xfrm>
                <a:off x="3825" y="2268"/>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1"/>
                      <a:pt x="1" y="1"/>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2" name="Freeform 312"/>
              <p:cNvSpPr/>
              <p:nvPr/>
            </p:nvSpPr>
            <p:spPr bwMode="auto">
              <a:xfrm>
                <a:off x="3810" y="2268"/>
                <a:ext cx="8" cy="2"/>
              </a:xfrm>
              <a:custGeom>
                <a:avLst/>
                <a:gdLst>
                  <a:gd name="T0" fmla="*/ 4 w 4"/>
                  <a:gd name="T1" fmla="*/ 0 h 1"/>
                  <a:gd name="T2" fmla="*/ 0 w 4"/>
                  <a:gd name="T3" fmla="*/ 0 h 1"/>
                  <a:gd name="T4" fmla="*/ 4 w 4"/>
                  <a:gd name="T5" fmla="*/ 0 h 1"/>
                </a:gdLst>
                <a:ahLst/>
                <a:cxnLst>
                  <a:cxn ang="0">
                    <a:pos x="T0" y="T1"/>
                  </a:cxn>
                  <a:cxn ang="0">
                    <a:pos x="T2" y="T3"/>
                  </a:cxn>
                  <a:cxn ang="0">
                    <a:pos x="T4" y="T5"/>
                  </a:cxn>
                </a:cxnLst>
                <a:rect l="0" t="0" r="r" b="b"/>
                <a:pathLst>
                  <a:path w="4" h="1">
                    <a:moveTo>
                      <a:pt x="4" y="0"/>
                    </a:moveTo>
                    <a:cubicBezTo>
                      <a:pt x="0" y="0"/>
                      <a:pt x="0" y="0"/>
                      <a:pt x="0" y="0"/>
                    </a:cubicBezTo>
                    <a:cubicBezTo>
                      <a:pt x="2" y="1"/>
                      <a:pt x="2"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3" name="Freeform 313"/>
              <p:cNvSpPr/>
              <p:nvPr/>
            </p:nvSpPr>
            <p:spPr bwMode="auto">
              <a:xfrm>
                <a:off x="3835" y="2275"/>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4" name="Freeform 314"/>
              <p:cNvSpPr/>
              <p:nvPr/>
            </p:nvSpPr>
            <p:spPr bwMode="auto">
              <a:xfrm>
                <a:off x="3833" y="2268"/>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0"/>
                      <a:pt x="0" y="1"/>
                    </a:cubicBezTo>
                    <a:cubicBezTo>
                      <a:pt x="1" y="2"/>
                      <a:pt x="0"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5" name="Freeform 315"/>
              <p:cNvSpPr/>
              <p:nvPr/>
            </p:nvSpPr>
            <p:spPr bwMode="auto">
              <a:xfrm>
                <a:off x="3833" y="2328"/>
                <a:ext cx="9" cy="2"/>
              </a:xfrm>
              <a:custGeom>
                <a:avLst/>
                <a:gdLst>
                  <a:gd name="T0" fmla="*/ 0 w 4"/>
                  <a:gd name="T1" fmla="*/ 1 h 1"/>
                  <a:gd name="T2" fmla="*/ 4 w 4"/>
                  <a:gd name="T3" fmla="*/ 0 h 1"/>
                  <a:gd name="T4" fmla="*/ 4 w 4"/>
                  <a:gd name="T5" fmla="*/ 0 h 1"/>
                  <a:gd name="T6" fmla="*/ 3 w 4"/>
                  <a:gd name="T7" fmla="*/ 0 h 1"/>
                  <a:gd name="T8" fmla="*/ 2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1" y="1"/>
                      <a:pt x="3" y="0"/>
                      <a:pt x="4" y="0"/>
                    </a:cubicBezTo>
                    <a:cubicBezTo>
                      <a:pt x="4" y="0"/>
                      <a:pt x="4" y="0"/>
                      <a:pt x="4" y="0"/>
                    </a:cubicBezTo>
                    <a:cubicBezTo>
                      <a:pt x="4" y="0"/>
                      <a:pt x="3" y="0"/>
                      <a:pt x="3" y="0"/>
                    </a:cubicBezTo>
                    <a:cubicBezTo>
                      <a:pt x="2" y="0"/>
                      <a:pt x="1" y="0"/>
                      <a:pt x="2" y="0"/>
                    </a:cubicBezTo>
                    <a:cubicBezTo>
                      <a:pt x="1" y="1"/>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6" name="Freeform 316"/>
              <p:cNvSpPr/>
              <p:nvPr/>
            </p:nvSpPr>
            <p:spPr bwMode="auto">
              <a:xfrm>
                <a:off x="3837" y="2330"/>
                <a:ext cx="5"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0"/>
                      <a:pt x="1" y="1"/>
                      <a:pt x="2" y="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7" name="Freeform 317"/>
              <p:cNvSpPr/>
              <p:nvPr/>
            </p:nvSpPr>
            <p:spPr bwMode="auto">
              <a:xfrm>
                <a:off x="3839" y="2328"/>
                <a:ext cx="5" cy="0"/>
              </a:xfrm>
              <a:custGeom>
                <a:avLst/>
                <a:gdLst>
                  <a:gd name="T0" fmla="*/ 1 w 2"/>
                  <a:gd name="T1" fmla="*/ 0 w 2"/>
                  <a:gd name="T2" fmla="*/ 1 w 2"/>
                  <a:gd name="T3" fmla="*/ 1 w 2"/>
                </a:gdLst>
                <a:ahLst/>
                <a:cxnLst>
                  <a:cxn ang="0">
                    <a:pos x="T0" y="0"/>
                  </a:cxn>
                  <a:cxn ang="0">
                    <a:pos x="T1" y="0"/>
                  </a:cxn>
                  <a:cxn ang="0">
                    <a:pos x="T2" y="0"/>
                  </a:cxn>
                  <a:cxn ang="0">
                    <a:pos x="T3" y="0"/>
                  </a:cxn>
                </a:cxnLst>
                <a:rect l="0" t="0" r="r" b="b"/>
                <a:pathLst>
                  <a:path w="2">
                    <a:moveTo>
                      <a:pt x="1" y="0"/>
                    </a:moveTo>
                    <a:cubicBezTo>
                      <a:pt x="1" y="0"/>
                      <a:pt x="0" y="0"/>
                      <a:pt x="0" y="0"/>
                    </a:cubicBezTo>
                    <a:cubicBezTo>
                      <a:pt x="0" y="0"/>
                      <a:pt x="1" y="0"/>
                      <a:pt x="1" y="0"/>
                    </a:cubicBezTo>
                    <a:cubicBezTo>
                      <a:pt x="1" y="0"/>
                      <a:pt x="2"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8" name="Freeform 318"/>
              <p:cNvSpPr/>
              <p:nvPr/>
            </p:nvSpPr>
            <p:spPr bwMode="auto">
              <a:xfrm>
                <a:off x="3827" y="2268"/>
                <a:ext cx="2" cy="4"/>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0" y="0"/>
                    </a:cubicBezTo>
                    <a:lnTo>
                      <a:pt x="1"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9" name="Freeform 319"/>
              <p:cNvSpPr/>
              <p:nvPr/>
            </p:nvSpPr>
            <p:spPr bwMode="auto">
              <a:xfrm>
                <a:off x="3729" y="2856"/>
                <a:ext cx="6" cy="4"/>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0" y="2"/>
                      <a:pt x="0" y="2"/>
                      <a:pt x="0" y="2"/>
                    </a:cubicBezTo>
                    <a:cubicBezTo>
                      <a:pt x="2" y="1"/>
                      <a:pt x="2" y="1"/>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0" name="Freeform 320"/>
              <p:cNvSpPr/>
              <p:nvPr/>
            </p:nvSpPr>
            <p:spPr bwMode="auto">
              <a:xfrm>
                <a:off x="3731" y="2854"/>
                <a:ext cx="2" cy="4"/>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1" name="Freeform 321"/>
              <p:cNvSpPr/>
              <p:nvPr/>
            </p:nvSpPr>
            <p:spPr bwMode="auto">
              <a:xfrm>
                <a:off x="3897" y="2822"/>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2" name="Freeform 322"/>
              <p:cNvSpPr/>
              <p:nvPr/>
            </p:nvSpPr>
            <p:spPr bwMode="auto">
              <a:xfrm>
                <a:off x="4007" y="2790"/>
                <a:ext cx="2" cy="4"/>
              </a:xfrm>
              <a:custGeom>
                <a:avLst/>
                <a:gdLst>
                  <a:gd name="T0" fmla="*/ 2 w 2"/>
                  <a:gd name="T1" fmla="*/ 4 h 4"/>
                  <a:gd name="T2" fmla="*/ 2 w 2"/>
                  <a:gd name="T3" fmla="*/ 4 h 4"/>
                  <a:gd name="T4" fmla="*/ 0 w 2"/>
                  <a:gd name="T5" fmla="*/ 0 h 4"/>
                  <a:gd name="T6" fmla="*/ 2 w 2"/>
                  <a:gd name="T7" fmla="*/ 4 h 4"/>
                </a:gdLst>
                <a:ahLst/>
                <a:cxnLst>
                  <a:cxn ang="0">
                    <a:pos x="T0" y="T1"/>
                  </a:cxn>
                  <a:cxn ang="0">
                    <a:pos x="T2" y="T3"/>
                  </a:cxn>
                  <a:cxn ang="0">
                    <a:pos x="T4" y="T5"/>
                  </a:cxn>
                  <a:cxn ang="0">
                    <a:pos x="T6" y="T7"/>
                  </a:cxn>
                </a:cxnLst>
                <a:rect l="0" t="0" r="r" b="b"/>
                <a:pathLst>
                  <a:path w="2" h="4">
                    <a:moveTo>
                      <a:pt x="2" y="4"/>
                    </a:moveTo>
                    <a:lnTo>
                      <a:pt x="2" y="4"/>
                    </a:lnTo>
                    <a:lnTo>
                      <a:pt x="0" y="0"/>
                    </a:lnTo>
                    <a:lnTo>
                      <a:pt x="2" y="4"/>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3" name="Freeform 323"/>
              <p:cNvSpPr/>
              <p:nvPr/>
            </p:nvSpPr>
            <p:spPr bwMode="auto">
              <a:xfrm>
                <a:off x="3971" y="2813"/>
                <a:ext cx="2" cy="4"/>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1" y="0"/>
                      <a:pt x="0" y="2"/>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4" name="Freeform 324"/>
              <p:cNvSpPr/>
              <p:nvPr/>
            </p:nvSpPr>
            <p:spPr bwMode="auto">
              <a:xfrm>
                <a:off x="3969" y="2501"/>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0"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5" name="Freeform 325"/>
              <p:cNvSpPr/>
              <p:nvPr/>
            </p:nvSpPr>
            <p:spPr bwMode="auto">
              <a:xfrm>
                <a:off x="3850" y="28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6" name="Freeform 326"/>
              <p:cNvSpPr/>
              <p:nvPr/>
            </p:nvSpPr>
            <p:spPr bwMode="auto">
              <a:xfrm>
                <a:off x="3668" y="2060"/>
                <a:ext cx="8" cy="17"/>
              </a:xfrm>
              <a:custGeom>
                <a:avLst/>
                <a:gdLst>
                  <a:gd name="T0" fmla="*/ 4 w 4"/>
                  <a:gd name="T1" fmla="*/ 0 h 8"/>
                  <a:gd name="T2" fmla="*/ 0 w 4"/>
                  <a:gd name="T3" fmla="*/ 6 h 8"/>
                  <a:gd name="T4" fmla="*/ 4 w 4"/>
                  <a:gd name="T5" fmla="*/ 0 h 8"/>
                </a:gdLst>
                <a:ahLst/>
                <a:cxnLst>
                  <a:cxn ang="0">
                    <a:pos x="T0" y="T1"/>
                  </a:cxn>
                  <a:cxn ang="0">
                    <a:pos x="T2" y="T3"/>
                  </a:cxn>
                  <a:cxn ang="0">
                    <a:pos x="T4" y="T5"/>
                  </a:cxn>
                </a:cxnLst>
                <a:rect l="0" t="0" r="r" b="b"/>
                <a:pathLst>
                  <a:path w="4" h="8">
                    <a:moveTo>
                      <a:pt x="4" y="0"/>
                    </a:moveTo>
                    <a:cubicBezTo>
                      <a:pt x="2" y="1"/>
                      <a:pt x="1" y="5"/>
                      <a:pt x="0" y="6"/>
                    </a:cubicBezTo>
                    <a:cubicBezTo>
                      <a:pt x="1" y="8"/>
                      <a:pt x="3" y="1"/>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7" name="Freeform 327"/>
              <p:cNvSpPr/>
              <p:nvPr/>
            </p:nvSpPr>
            <p:spPr bwMode="auto">
              <a:xfrm>
                <a:off x="3837" y="232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8" name="Freeform 328"/>
              <p:cNvSpPr/>
              <p:nvPr/>
            </p:nvSpPr>
            <p:spPr bwMode="auto">
              <a:xfrm>
                <a:off x="3965" y="2504"/>
                <a:ext cx="4" cy="2"/>
              </a:xfrm>
              <a:custGeom>
                <a:avLst/>
                <a:gdLst>
                  <a:gd name="T0" fmla="*/ 1 w 2"/>
                  <a:gd name="T1" fmla="*/ 0 h 1"/>
                  <a:gd name="T2" fmla="*/ 0 w 2"/>
                  <a:gd name="T3" fmla="*/ 0 h 1"/>
                  <a:gd name="T4" fmla="*/ 1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0" y="0"/>
                      <a:pt x="0" y="0"/>
                    </a:cubicBezTo>
                    <a:cubicBezTo>
                      <a:pt x="1" y="0"/>
                      <a:pt x="1" y="0"/>
                      <a:pt x="1" y="1"/>
                    </a:cubicBezTo>
                    <a:cubicBezTo>
                      <a:pt x="2"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9" name="Freeform 329"/>
              <p:cNvSpPr/>
              <p:nvPr/>
            </p:nvSpPr>
            <p:spPr bwMode="auto">
              <a:xfrm>
                <a:off x="3973" y="2476"/>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1"/>
                      <a:pt x="0"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0" name="Freeform 330"/>
              <p:cNvSpPr/>
              <p:nvPr/>
            </p:nvSpPr>
            <p:spPr bwMode="auto">
              <a:xfrm>
                <a:off x="3965" y="2497"/>
                <a:ext cx="10" cy="4"/>
              </a:xfrm>
              <a:custGeom>
                <a:avLst/>
                <a:gdLst>
                  <a:gd name="T0" fmla="*/ 5 w 5"/>
                  <a:gd name="T1" fmla="*/ 1 h 2"/>
                  <a:gd name="T2" fmla="*/ 1 w 5"/>
                  <a:gd name="T3" fmla="*/ 2 h 2"/>
                  <a:gd name="T4" fmla="*/ 0 w 5"/>
                  <a:gd name="T5" fmla="*/ 2 h 2"/>
                  <a:gd name="T6" fmla="*/ 2 w 5"/>
                  <a:gd name="T7" fmla="*/ 2 h 2"/>
                  <a:gd name="T8" fmla="*/ 3 w 5"/>
                  <a:gd name="T9" fmla="*/ 1 h 2"/>
                  <a:gd name="T10" fmla="*/ 5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5" y="1"/>
                    </a:moveTo>
                    <a:cubicBezTo>
                      <a:pt x="4" y="0"/>
                      <a:pt x="2" y="1"/>
                      <a:pt x="1" y="2"/>
                    </a:cubicBezTo>
                    <a:cubicBezTo>
                      <a:pt x="1" y="2"/>
                      <a:pt x="1" y="2"/>
                      <a:pt x="0" y="2"/>
                    </a:cubicBezTo>
                    <a:cubicBezTo>
                      <a:pt x="1" y="2"/>
                      <a:pt x="2" y="2"/>
                      <a:pt x="2" y="2"/>
                    </a:cubicBezTo>
                    <a:cubicBezTo>
                      <a:pt x="2" y="2"/>
                      <a:pt x="4" y="2"/>
                      <a:pt x="3" y="1"/>
                    </a:cubicBezTo>
                    <a:cubicBezTo>
                      <a:pt x="4" y="1"/>
                      <a:pt x="5" y="1"/>
                      <a:pt x="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1" name="Freeform 331"/>
              <p:cNvSpPr/>
              <p:nvPr/>
            </p:nvSpPr>
            <p:spPr bwMode="auto">
              <a:xfrm>
                <a:off x="3835" y="2474"/>
                <a:ext cx="4"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0" y="0"/>
                      <a:pt x="2"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2" name="Freeform 332"/>
              <p:cNvSpPr/>
              <p:nvPr/>
            </p:nvSpPr>
            <p:spPr bwMode="auto">
              <a:xfrm>
                <a:off x="3829" y="2345"/>
                <a:ext cx="4"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2"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3" name="Freeform 333"/>
              <p:cNvSpPr/>
              <p:nvPr/>
            </p:nvSpPr>
            <p:spPr bwMode="auto">
              <a:xfrm>
                <a:off x="3831" y="23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4" name="Freeform 334"/>
              <p:cNvSpPr/>
              <p:nvPr/>
            </p:nvSpPr>
            <p:spPr bwMode="auto">
              <a:xfrm>
                <a:off x="3850" y="2491"/>
                <a:ext cx="4" cy="2"/>
              </a:xfrm>
              <a:custGeom>
                <a:avLst/>
                <a:gdLst>
                  <a:gd name="T0" fmla="*/ 0 w 4"/>
                  <a:gd name="T1" fmla="*/ 2 h 2"/>
                  <a:gd name="T2" fmla="*/ 0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0" y="2"/>
                    </a:lnTo>
                    <a:lnTo>
                      <a:pt x="4" y="0"/>
                    </a:lnTo>
                    <a:lnTo>
                      <a:pt x="0" y="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5" name="Freeform 335"/>
              <p:cNvSpPr/>
              <p:nvPr/>
            </p:nvSpPr>
            <p:spPr bwMode="auto">
              <a:xfrm>
                <a:off x="3835" y="233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6" name="Rectangle 336"/>
              <p:cNvSpPr>
                <a:spLocks noChangeArrowheads="1"/>
              </p:cNvSpPr>
              <p:nvPr/>
            </p:nvSpPr>
            <p:spPr bwMode="auto">
              <a:xfrm>
                <a:off x="3835" y="2434"/>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7" name="Freeform 337"/>
              <p:cNvSpPr/>
              <p:nvPr/>
            </p:nvSpPr>
            <p:spPr bwMode="auto">
              <a:xfrm>
                <a:off x="3831" y="2349"/>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1" y="0"/>
                      <a:pt x="2" y="0"/>
                      <a:pt x="2"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8" name="Freeform 338"/>
              <p:cNvSpPr/>
              <p:nvPr/>
            </p:nvSpPr>
            <p:spPr bwMode="auto">
              <a:xfrm>
                <a:off x="3602" y="1823"/>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9" name="Freeform 339"/>
              <p:cNvSpPr/>
              <p:nvPr/>
            </p:nvSpPr>
            <p:spPr bwMode="auto">
              <a:xfrm>
                <a:off x="3905" y="22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0" name="Freeform 340"/>
              <p:cNvSpPr/>
              <p:nvPr/>
            </p:nvSpPr>
            <p:spPr bwMode="auto">
              <a:xfrm>
                <a:off x="3778" y="297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1" name="Freeform 341"/>
              <p:cNvSpPr/>
              <p:nvPr/>
            </p:nvSpPr>
            <p:spPr bwMode="auto">
              <a:xfrm>
                <a:off x="3746" y="2826"/>
                <a:ext cx="399" cy="167"/>
              </a:xfrm>
              <a:custGeom>
                <a:avLst/>
                <a:gdLst>
                  <a:gd name="T0" fmla="*/ 154 w 188"/>
                  <a:gd name="T1" fmla="*/ 20 h 79"/>
                  <a:gd name="T2" fmla="*/ 145 w 188"/>
                  <a:gd name="T3" fmla="*/ 25 h 79"/>
                  <a:gd name="T4" fmla="*/ 108 w 188"/>
                  <a:gd name="T5" fmla="*/ 47 h 79"/>
                  <a:gd name="T6" fmla="*/ 94 w 188"/>
                  <a:gd name="T7" fmla="*/ 49 h 79"/>
                  <a:gd name="T8" fmla="*/ 84 w 188"/>
                  <a:gd name="T9" fmla="*/ 48 h 79"/>
                  <a:gd name="T10" fmla="*/ 64 w 188"/>
                  <a:gd name="T11" fmla="*/ 52 h 79"/>
                  <a:gd name="T12" fmla="*/ 52 w 188"/>
                  <a:gd name="T13" fmla="*/ 54 h 79"/>
                  <a:gd name="T14" fmla="*/ 33 w 188"/>
                  <a:gd name="T15" fmla="*/ 56 h 79"/>
                  <a:gd name="T16" fmla="*/ 23 w 188"/>
                  <a:gd name="T17" fmla="*/ 60 h 79"/>
                  <a:gd name="T18" fmla="*/ 12 w 188"/>
                  <a:gd name="T19" fmla="*/ 55 h 79"/>
                  <a:gd name="T20" fmla="*/ 5 w 188"/>
                  <a:gd name="T21" fmla="*/ 55 h 79"/>
                  <a:gd name="T22" fmla="*/ 5 w 188"/>
                  <a:gd name="T23" fmla="*/ 53 h 79"/>
                  <a:gd name="T24" fmla="*/ 4 w 188"/>
                  <a:gd name="T25" fmla="*/ 51 h 79"/>
                  <a:gd name="T26" fmla="*/ 3 w 188"/>
                  <a:gd name="T27" fmla="*/ 53 h 79"/>
                  <a:gd name="T28" fmla="*/ 3 w 188"/>
                  <a:gd name="T29" fmla="*/ 56 h 79"/>
                  <a:gd name="T30" fmla="*/ 0 w 188"/>
                  <a:gd name="T31" fmla="*/ 58 h 79"/>
                  <a:gd name="T32" fmla="*/ 2 w 188"/>
                  <a:gd name="T33" fmla="*/ 61 h 79"/>
                  <a:gd name="T34" fmla="*/ 13 w 188"/>
                  <a:gd name="T35" fmla="*/ 66 h 79"/>
                  <a:gd name="T36" fmla="*/ 15 w 188"/>
                  <a:gd name="T37" fmla="*/ 70 h 79"/>
                  <a:gd name="T38" fmla="*/ 16 w 188"/>
                  <a:gd name="T39" fmla="*/ 72 h 79"/>
                  <a:gd name="T40" fmla="*/ 18 w 188"/>
                  <a:gd name="T41" fmla="*/ 76 h 79"/>
                  <a:gd name="T42" fmla="*/ 21 w 188"/>
                  <a:gd name="T43" fmla="*/ 71 h 79"/>
                  <a:gd name="T44" fmla="*/ 26 w 188"/>
                  <a:gd name="T45" fmla="*/ 67 h 79"/>
                  <a:gd name="T46" fmla="*/ 27 w 188"/>
                  <a:gd name="T47" fmla="*/ 76 h 79"/>
                  <a:gd name="T48" fmla="*/ 30 w 188"/>
                  <a:gd name="T49" fmla="*/ 74 h 79"/>
                  <a:gd name="T50" fmla="*/ 31 w 188"/>
                  <a:gd name="T51" fmla="*/ 78 h 79"/>
                  <a:gd name="T52" fmla="*/ 35 w 188"/>
                  <a:gd name="T53" fmla="*/ 74 h 79"/>
                  <a:gd name="T54" fmla="*/ 38 w 188"/>
                  <a:gd name="T55" fmla="*/ 73 h 79"/>
                  <a:gd name="T56" fmla="*/ 42 w 188"/>
                  <a:gd name="T57" fmla="*/ 64 h 79"/>
                  <a:gd name="T58" fmla="*/ 43 w 188"/>
                  <a:gd name="T59" fmla="*/ 76 h 79"/>
                  <a:gd name="T60" fmla="*/ 51 w 188"/>
                  <a:gd name="T61" fmla="*/ 72 h 79"/>
                  <a:gd name="T62" fmla="*/ 57 w 188"/>
                  <a:gd name="T63" fmla="*/ 72 h 79"/>
                  <a:gd name="T64" fmla="*/ 61 w 188"/>
                  <a:gd name="T65" fmla="*/ 70 h 79"/>
                  <a:gd name="T66" fmla="*/ 70 w 188"/>
                  <a:gd name="T67" fmla="*/ 68 h 79"/>
                  <a:gd name="T68" fmla="*/ 75 w 188"/>
                  <a:gd name="T69" fmla="*/ 71 h 79"/>
                  <a:gd name="T70" fmla="*/ 77 w 188"/>
                  <a:gd name="T71" fmla="*/ 68 h 79"/>
                  <a:gd name="T72" fmla="*/ 80 w 188"/>
                  <a:gd name="T73" fmla="*/ 68 h 79"/>
                  <a:gd name="T74" fmla="*/ 81 w 188"/>
                  <a:gd name="T75" fmla="*/ 66 h 79"/>
                  <a:gd name="T76" fmla="*/ 86 w 188"/>
                  <a:gd name="T77" fmla="*/ 67 h 79"/>
                  <a:gd name="T78" fmla="*/ 92 w 188"/>
                  <a:gd name="T79" fmla="*/ 65 h 79"/>
                  <a:gd name="T80" fmla="*/ 98 w 188"/>
                  <a:gd name="T81" fmla="*/ 64 h 79"/>
                  <a:gd name="T82" fmla="*/ 104 w 188"/>
                  <a:gd name="T83" fmla="*/ 60 h 79"/>
                  <a:gd name="T84" fmla="*/ 107 w 188"/>
                  <a:gd name="T85" fmla="*/ 62 h 79"/>
                  <a:gd name="T86" fmla="*/ 108 w 188"/>
                  <a:gd name="T87" fmla="*/ 62 h 79"/>
                  <a:gd name="T88" fmla="*/ 114 w 188"/>
                  <a:gd name="T89" fmla="*/ 59 h 79"/>
                  <a:gd name="T90" fmla="*/ 119 w 188"/>
                  <a:gd name="T91" fmla="*/ 59 h 79"/>
                  <a:gd name="T92" fmla="*/ 122 w 188"/>
                  <a:gd name="T93" fmla="*/ 52 h 79"/>
                  <a:gd name="T94" fmla="*/ 126 w 188"/>
                  <a:gd name="T95" fmla="*/ 52 h 79"/>
                  <a:gd name="T96" fmla="*/ 132 w 188"/>
                  <a:gd name="T97" fmla="*/ 50 h 79"/>
                  <a:gd name="T98" fmla="*/ 139 w 188"/>
                  <a:gd name="T99" fmla="*/ 45 h 79"/>
                  <a:gd name="T100" fmla="*/ 143 w 188"/>
                  <a:gd name="T101" fmla="*/ 43 h 79"/>
                  <a:gd name="T102" fmla="*/ 156 w 188"/>
                  <a:gd name="T103" fmla="*/ 39 h 79"/>
                  <a:gd name="T104" fmla="*/ 160 w 188"/>
                  <a:gd name="T105" fmla="*/ 37 h 79"/>
                  <a:gd name="T106" fmla="*/ 167 w 188"/>
                  <a:gd name="T107" fmla="*/ 26 h 79"/>
                  <a:gd name="T108" fmla="*/ 172 w 188"/>
                  <a:gd name="T109" fmla="*/ 21 h 79"/>
                  <a:gd name="T110" fmla="*/ 180 w 188"/>
                  <a:gd name="T11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8" h="79">
                    <a:moveTo>
                      <a:pt x="180" y="0"/>
                    </a:moveTo>
                    <a:cubicBezTo>
                      <a:pt x="179" y="5"/>
                      <a:pt x="175" y="6"/>
                      <a:pt x="171" y="7"/>
                    </a:cubicBezTo>
                    <a:cubicBezTo>
                      <a:pt x="170" y="8"/>
                      <a:pt x="169" y="10"/>
                      <a:pt x="168" y="10"/>
                    </a:cubicBezTo>
                    <a:cubicBezTo>
                      <a:pt x="164" y="15"/>
                      <a:pt x="157" y="14"/>
                      <a:pt x="154" y="19"/>
                    </a:cubicBezTo>
                    <a:cubicBezTo>
                      <a:pt x="155" y="19"/>
                      <a:pt x="155" y="20"/>
                      <a:pt x="155" y="21"/>
                    </a:cubicBezTo>
                    <a:cubicBezTo>
                      <a:pt x="154" y="20"/>
                      <a:pt x="154" y="20"/>
                      <a:pt x="154" y="20"/>
                    </a:cubicBezTo>
                    <a:cubicBezTo>
                      <a:pt x="155" y="22"/>
                      <a:pt x="155" y="22"/>
                      <a:pt x="155" y="22"/>
                    </a:cubicBezTo>
                    <a:cubicBezTo>
                      <a:pt x="155" y="22"/>
                      <a:pt x="154" y="20"/>
                      <a:pt x="154" y="20"/>
                    </a:cubicBezTo>
                    <a:cubicBezTo>
                      <a:pt x="152" y="21"/>
                      <a:pt x="151" y="23"/>
                      <a:pt x="149" y="23"/>
                    </a:cubicBezTo>
                    <a:cubicBezTo>
                      <a:pt x="149" y="25"/>
                      <a:pt x="148" y="24"/>
                      <a:pt x="149" y="26"/>
                    </a:cubicBezTo>
                    <a:cubicBezTo>
                      <a:pt x="148" y="25"/>
                      <a:pt x="148" y="25"/>
                      <a:pt x="148" y="25"/>
                    </a:cubicBezTo>
                    <a:cubicBezTo>
                      <a:pt x="147" y="27"/>
                      <a:pt x="147" y="27"/>
                      <a:pt x="145" y="25"/>
                    </a:cubicBezTo>
                    <a:cubicBezTo>
                      <a:pt x="139" y="27"/>
                      <a:pt x="134" y="30"/>
                      <a:pt x="128" y="32"/>
                    </a:cubicBezTo>
                    <a:cubicBezTo>
                      <a:pt x="123" y="34"/>
                      <a:pt x="118" y="39"/>
                      <a:pt x="112" y="41"/>
                    </a:cubicBezTo>
                    <a:cubicBezTo>
                      <a:pt x="112" y="45"/>
                      <a:pt x="111" y="43"/>
                      <a:pt x="110" y="47"/>
                    </a:cubicBezTo>
                    <a:cubicBezTo>
                      <a:pt x="110" y="46"/>
                      <a:pt x="110" y="46"/>
                      <a:pt x="110" y="46"/>
                    </a:cubicBezTo>
                    <a:cubicBezTo>
                      <a:pt x="110" y="47"/>
                      <a:pt x="109" y="46"/>
                      <a:pt x="107" y="45"/>
                    </a:cubicBezTo>
                    <a:cubicBezTo>
                      <a:pt x="108" y="46"/>
                      <a:pt x="107" y="45"/>
                      <a:pt x="108" y="47"/>
                    </a:cubicBezTo>
                    <a:cubicBezTo>
                      <a:pt x="108" y="49"/>
                      <a:pt x="106" y="45"/>
                      <a:pt x="106" y="46"/>
                    </a:cubicBezTo>
                    <a:cubicBezTo>
                      <a:pt x="105" y="45"/>
                      <a:pt x="106" y="47"/>
                      <a:pt x="106" y="46"/>
                    </a:cubicBezTo>
                    <a:cubicBezTo>
                      <a:pt x="105" y="49"/>
                      <a:pt x="106" y="45"/>
                      <a:pt x="103" y="44"/>
                    </a:cubicBezTo>
                    <a:cubicBezTo>
                      <a:pt x="101" y="45"/>
                      <a:pt x="98" y="48"/>
                      <a:pt x="95" y="47"/>
                    </a:cubicBezTo>
                    <a:cubicBezTo>
                      <a:pt x="95" y="47"/>
                      <a:pt x="96" y="49"/>
                      <a:pt x="96" y="49"/>
                    </a:cubicBezTo>
                    <a:cubicBezTo>
                      <a:pt x="95" y="46"/>
                      <a:pt x="95" y="50"/>
                      <a:pt x="94" y="49"/>
                    </a:cubicBezTo>
                    <a:cubicBezTo>
                      <a:pt x="94" y="48"/>
                      <a:pt x="94" y="48"/>
                      <a:pt x="94" y="48"/>
                    </a:cubicBezTo>
                    <a:cubicBezTo>
                      <a:pt x="93" y="47"/>
                      <a:pt x="92" y="49"/>
                      <a:pt x="91" y="48"/>
                    </a:cubicBezTo>
                    <a:cubicBezTo>
                      <a:pt x="90" y="49"/>
                      <a:pt x="88" y="47"/>
                      <a:pt x="88" y="49"/>
                    </a:cubicBezTo>
                    <a:cubicBezTo>
                      <a:pt x="88" y="47"/>
                      <a:pt x="87" y="48"/>
                      <a:pt x="87" y="47"/>
                    </a:cubicBezTo>
                    <a:cubicBezTo>
                      <a:pt x="87" y="51"/>
                      <a:pt x="84" y="46"/>
                      <a:pt x="84" y="49"/>
                    </a:cubicBezTo>
                    <a:cubicBezTo>
                      <a:pt x="84" y="48"/>
                      <a:pt x="84" y="48"/>
                      <a:pt x="84" y="48"/>
                    </a:cubicBezTo>
                    <a:cubicBezTo>
                      <a:pt x="81" y="49"/>
                      <a:pt x="77" y="49"/>
                      <a:pt x="74" y="51"/>
                    </a:cubicBezTo>
                    <a:cubicBezTo>
                      <a:pt x="73" y="52"/>
                      <a:pt x="70" y="48"/>
                      <a:pt x="69" y="50"/>
                    </a:cubicBezTo>
                    <a:cubicBezTo>
                      <a:pt x="68" y="52"/>
                      <a:pt x="68" y="52"/>
                      <a:pt x="68" y="52"/>
                    </a:cubicBezTo>
                    <a:cubicBezTo>
                      <a:pt x="68" y="52"/>
                      <a:pt x="68" y="51"/>
                      <a:pt x="68" y="51"/>
                    </a:cubicBezTo>
                    <a:cubicBezTo>
                      <a:pt x="67" y="52"/>
                      <a:pt x="66" y="51"/>
                      <a:pt x="65" y="51"/>
                    </a:cubicBezTo>
                    <a:cubicBezTo>
                      <a:pt x="65" y="51"/>
                      <a:pt x="64" y="52"/>
                      <a:pt x="64" y="52"/>
                    </a:cubicBezTo>
                    <a:cubicBezTo>
                      <a:pt x="63" y="50"/>
                      <a:pt x="61" y="54"/>
                      <a:pt x="60" y="52"/>
                    </a:cubicBezTo>
                    <a:cubicBezTo>
                      <a:pt x="61" y="55"/>
                      <a:pt x="59" y="54"/>
                      <a:pt x="59" y="55"/>
                    </a:cubicBezTo>
                    <a:cubicBezTo>
                      <a:pt x="58" y="55"/>
                      <a:pt x="58" y="54"/>
                      <a:pt x="58" y="53"/>
                    </a:cubicBezTo>
                    <a:cubicBezTo>
                      <a:pt x="57" y="53"/>
                      <a:pt x="57" y="54"/>
                      <a:pt x="56" y="53"/>
                    </a:cubicBezTo>
                    <a:cubicBezTo>
                      <a:pt x="55" y="53"/>
                      <a:pt x="55" y="55"/>
                      <a:pt x="54" y="55"/>
                    </a:cubicBezTo>
                    <a:cubicBezTo>
                      <a:pt x="54" y="52"/>
                      <a:pt x="53" y="54"/>
                      <a:pt x="52" y="54"/>
                    </a:cubicBezTo>
                    <a:cubicBezTo>
                      <a:pt x="52" y="56"/>
                      <a:pt x="52" y="57"/>
                      <a:pt x="51" y="56"/>
                    </a:cubicBezTo>
                    <a:cubicBezTo>
                      <a:pt x="51" y="54"/>
                      <a:pt x="51" y="54"/>
                      <a:pt x="51" y="54"/>
                    </a:cubicBezTo>
                    <a:cubicBezTo>
                      <a:pt x="49" y="56"/>
                      <a:pt x="46" y="53"/>
                      <a:pt x="43" y="56"/>
                    </a:cubicBezTo>
                    <a:cubicBezTo>
                      <a:pt x="43" y="54"/>
                      <a:pt x="43" y="54"/>
                      <a:pt x="43" y="54"/>
                    </a:cubicBezTo>
                    <a:cubicBezTo>
                      <a:pt x="41" y="56"/>
                      <a:pt x="38" y="54"/>
                      <a:pt x="36" y="57"/>
                    </a:cubicBezTo>
                    <a:cubicBezTo>
                      <a:pt x="35" y="56"/>
                      <a:pt x="34" y="56"/>
                      <a:pt x="33" y="56"/>
                    </a:cubicBezTo>
                    <a:cubicBezTo>
                      <a:pt x="32" y="57"/>
                      <a:pt x="32" y="57"/>
                      <a:pt x="31" y="59"/>
                    </a:cubicBezTo>
                    <a:cubicBezTo>
                      <a:pt x="31" y="59"/>
                      <a:pt x="31" y="58"/>
                      <a:pt x="31" y="57"/>
                    </a:cubicBezTo>
                    <a:cubicBezTo>
                      <a:pt x="30" y="57"/>
                      <a:pt x="29" y="54"/>
                      <a:pt x="28" y="57"/>
                    </a:cubicBezTo>
                    <a:cubicBezTo>
                      <a:pt x="28" y="55"/>
                      <a:pt x="28" y="55"/>
                      <a:pt x="28" y="55"/>
                    </a:cubicBezTo>
                    <a:cubicBezTo>
                      <a:pt x="27" y="57"/>
                      <a:pt x="25" y="58"/>
                      <a:pt x="25" y="57"/>
                    </a:cubicBezTo>
                    <a:cubicBezTo>
                      <a:pt x="24" y="58"/>
                      <a:pt x="23" y="58"/>
                      <a:pt x="23" y="60"/>
                    </a:cubicBezTo>
                    <a:cubicBezTo>
                      <a:pt x="23" y="60"/>
                      <a:pt x="23" y="57"/>
                      <a:pt x="23" y="59"/>
                    </a:cubicBezTo>
                    <a:cubicBezTo>
                      <a:pt x="23" y="57"/>
                      <a:pt x="23" y="57"/>
                      <a:pt x="23" y="57"/>
                    </a:cubicBezTo>
                    <a:cubicBezTo>
                      <a:pt x="21" y="56"/>
                      <a:pt x="19" y="56"/>
                      <a:pt x="17" y="57"/>
                    </a:cubicBezTo>
                    <a:cubicBezTo>
                      <a:pt x="17" y="55"/>
                      <a:pt x="15" y="57"/>
                      <a:pt x="14" y="55"/>
                    </a:cubicBezTo>
                    <a:cubicBezTo>
                      <a:pt x="13" y="56"/>
                      <a:pt x="13" y="54"/>
                      <a:pt x="11" y="56"/>
                    </a:cubicBezTo>
                    <a:cubicBezTo>
                      <a:pt x="12" y="55"/>
                      <a:pt x="12" y="55"/>
                      <a:pt x="12" y="55"/>
                    </a:cubicBezTo>
                    <a:cubicBezTo>
                      <a:pt x="11" y="54"/>
                      <a:pt x="10" y="54"/>
                      <a:pt x="9" y="53"/>
                    </a:cubicBezTo>
                    <a:cubicBezTo>
                      <a:pt x="9" y="52"/>
                      <a:pt x="8" y="54"/>
                      <a:pt x="7" y="54"/>
                    </a:cubicBezTo>
                    <a:cubicBezTo>
                      <a:pt x="8" y="53"/>
                      <a:pt x="8" y="53"/>
                      <a:pt x="8" y="53"/>
                    </a:cubicBezTo>
                    <a:cubicBezTo>
                      <a:pt x="8" y="53"/>
                      <a:pt x="7" y="54"/>
                      <a:pt x="6" y="55"/>
                    </a:cubicBezTo>
                    <a:cubicBezTo>
                      <a:pt x="6" y="54"/>
                      <a:pt x="6" y="54"/>
                      <a:pt x="6" y="54"/>
                    </a:cubicBezTo>
                    <a:cubicBezTo>
                      <a:pt x="5" y="55"/>
                      <a:pt x="5" y="55"/>
                      <a:pt x="5" y="55"/>
                    </a:cubicBezTo>
                    <a:cubicBezTo>
                      <a:pt x="5" y="55"/>
                      <a:pt x="5" y="56"/>
                      <a:pt x="5" y="56"/>
                    </a:cubicBezTo>
                    <a:cubicBezTo>
                      <a:pt x="5" y="55"/>
                      <a:pt x="4" y="56"/>
                      <a:pt x="4" y="54"/>
                    </a:cubicBezTo>
                    <a:cubicBezTo>
                      <a:pt x="5" y="54"/>
                      <a:pt x="7" y="53"/>
                      <a:pt x="8" y="52"/>
                    </a:cubicBezTo>
                    <a:cubicBezTo>
                      <a:pt x="8" y="51"/>
                      <a:pt x="5" y="53"/>
                      <a:pt x="6" y="52"/>
                    </a:cubicBezTo>
                    <a:cubicBezTo>
                      <a:pt x="6" y="51"/>
                      <a:pt x="6" y="51"/>
                      <a:pt x="5" y="51"/>
                    </a:cubicBezTo>
                    <a:cubicBezTo>
                      <a:pt x="5" y="52"/>
                      <a:pt x="5" y="52"/>
                      <a:pt x="5" y="53"/>
                    </a:cubicBezTo>
                    <a:cubicBezTo>
                      <a:pt x="5" y="53"/>
                      <a:pt x="5" y="52"/>
                      <a:pt x="5" y="52"/>
                    </a:cubicBezTo>
                    <a:cubicBezTo>
                      <a:pt x="4" y="52"/>
                      <a:pt x="4" y="52"/>
                      <a:pt x="4" y="52"/>
                    </a:cubicBezTo>
                    <a:cubicBezTo>
                      <a:pt x="4" y="52"/>
                      <a:pt x="4" y="52"/>
                      <a:pt x="5" y="52"/>
                    </a:cubicBezTo>
                    <a:cubicBezTo>
                      <a:pt x="5" y="51"/>
                      <a:pt x="5" y="51"/>
                      <a:pt x="5" y="51"/>
                    </a:cubicBezTo>
                    <a:cubicBezTo>
                      <a:pt x="4" y="52"/>
                      <a:pt x="4" y="52"/>
                      <a:pt x="4" y="52"/>
                    </a:cubicBezTo>
                    <a:cubicBezTo>
                      <a:pt x="4" y="51"/>
                      <a:pt x="4" y="51"/>
                      <a:pt x="4" y="51"/>
                    </a:cubicBezTo>
                    <a:cubicBezTo>
                      <a:pt x="3" y="51"/>
                      <a:pt x="3" y="51"/>
                      <a:pt x="2" y="50"/>
                    </a:cubicBezTo>
                    <a:cubicBezTo>
                      <a:pt x="1" y="52"/>
                      <a:pt x="4" y="46"/>
                      <a:pt x="0" y="55"/>
                    </a:cubicBezTo>
                    <a:cubicBezTo>
                      <a:pt x="1" y="55"/>
                      <a:pt x="1" y="55"/>
                      <a:pt x="1" y="55"/>
                    </a:cubicBezTo>
                    <a:cubicBezTo>
                      <a:pt x="2" y="54"/>
                      <a:pt x="2" y="54"/>
                      <a:pt x="2" y="54"/>
                    </a:cubicBezTo>
                    <a:cubicBezTo>
                      <a:pt x="2" y="54"/>
                      <a:pt x="3" y="54"/>
                      <a:pt x="3" y="54"/>
                    </a:cubicBezTo>
                    <a:cubicBezTo>
                      <a:pt x="3" y="54"/>
                      <a:pt x="3" y="53"/>
                      <a:pt x="3" y="53"/>
                    </a:cubicBezTo>
                    <a:cubicBezTo>
                      <a:pt x="3" y="53"/>
                      <a:pt x="3" y="54"/>
                      <a:pt x="3" y="53"/>
                    </a:cubicBezTo>
                    <a:cubicBezTo>
                      <a:pt x="3" y="52"/>
                      <a:pt x="4" y="51"/>
                      <a:pt x="4" y="53"/>
                    </a:cubicBezTo>
                    <a:cubicBezTo>
                      <a:pt x="4" y="54"/>
                      <a:pt x="4" y="54"/>
                      <a:pt x="4" y="55"/>
                    </a:cubicBezTo>
                    <a:cubicBezTo>
                      <a:pt x="4" y="55"/>
                      <a:pt x="3" y="56"/>
                      <a:pt x="3" y="56"/>
                    </a:cubicBezTo>
                    <a:cubicBezTo>
                      <a:pt x="3" y="56"/>
                      <a:pt x="3" y="56"/>
                      <a:pt x="3" y="56"/>
                    </a:cubicBezTo>
                    <a:cubicBezTo>
                      <a:pt x="3" y="56"/>
                      <a:pt x="3" y="56"/>
                      <a:pt x="3" y="56"/>
                    </a:cubicBezTo>
                    <a:cubicBezTo>
                      <a:pt x="3" y="56"/>
                      <a:pt x="3" y="56"/>
                      <a:pt x="3" y="56"/>
                    </a:cubicBezTo>
                    <a:cubicBezTo>
                      <a:pt x="3" y="56"/>
                      <a:pt x="3" y="56"/>
                      <a:pt x="3" y="56"/>
                    </a:cubicBezTo>
                    <a:cubicBezTo>
                      <a:pt x="3" y="56"/>
                      <a:pt x="3" y="55"/>
                      <a:pt x="3" y="55"/>
                    </a:cubicBezTo>
                    <a:cubicBezTo>
                      <a:pt x="2" y="55"/>
                      <a:pt x="2" y="56"/>
                      <a:pt x="1" y="56"/>
                    </a:cubicBezTo>
                    <a:cubicBezTo>
                      <a:pt x="2" y="56"/>
                      <a:pt x="2" y="56"/>
                      <a:pt x="2" y="56"/>
                    </a:cubicBezTo>
                    <a:cubicBezTo>
                      <a:pt x="0" y="58"/>
                      <a:pt x="0" y="58"/>
                      <a:pt x="0" y="58"/>
                    </a:cubicBezTo>
                    <a:cubicBezTo>
                      <a:pt x="2" y="57"/>
                      <a:pt x="2" y="57"/>
                      <a:pt x="3" y="58"/>
                    </a:cubicBezTo>
                    <a:cubicBezTo>
                      <a:pt x="3" y="58"/>
                      <a:pt x="3" y="58"/>
                      <a:pt x="3" y="58"/>
                    </a:cubicBezTo>
                    <a:cubicBezTo>
                      <a:pt x="3" y="58"/>
                      <a:pt x="3" y="58"/>
                      <a:pt x="3" y="58"/>
                    </a:cubicBezTo>
                    <a:cubicBezTo>
                      <a:pt x="3" y="58"/>
                      <a:pt x="3" y="58"/>
                      <a:pt x="3" y="58"/>
                    </a:cubicBezTo>
                    <a:cubicBezTo>
                      <a:pt x="3" y="60"/>
                      <a:pt x="4" y="57"/>
                      <a:pt x="4" y="58"/>
                    </a:cubicBezTo>
                    <a:cubicBezTo>
                      <a:pt x="4" y="58"/>
                      <a:pt x="2" y="60"/>
                      <a:pt x="2" y="61"/>
                    </a:cubicBezTo>
                    <a:cubicBezTo>
                      <a:pt x="3" y="62"/>
                      <a:pt x="6" y="61"/>
                      <a:pt x="6" y="63"/>
                    </a:cubicBezTo>
                    <a:cubicBezTo>
                      <a:pt x="7" y="63"/>
                      <a:pt x="8" y="63"/>
                      <a:pt x="9" y="62"/>
                    </a:cubicBezTo>
                    <a:cubicBezTo>
                      <a:pt x="10" y="62"/>
                      <a:pt x="8" y="65"/>
                      <a:pt x="9" y="64"/>
                    </a:cubicBezTo>
                    <a:cubicBezTo>
                      <a:pt x="9" y="65"/>
                      <a:pt x="9" y="66"/>
                      <a:pt x="8" y="66"/>
                    </a:cubicBezTo>
                    <a:cubicBezTo>
                      <a:pt x="9" y="66"/>
                      <a:pt x="10" y="67"/>
                      <a:pt x="10" y="65"/>
                    </a:cubicBezTo>
                    <a:cubicBezTo>
                      <a:pt x="11" y="66"/>
                      <a:pt x="12" y="67"/>
                      <a:pt x="13" y="66"/>
                    </a:cubicBezTo>
                    <a:cubicBezTo>
                      <a:pt x="13" y="66"/>
                      <a:pt x="12" y="68"/>
                      <a:pt x="12" y="69"/>
                    </a:cubicBezTo>
                    <a:cubicBezTo>
                      <a:pt x="13" y="67"/>
                      <a:pt x="15" y="67"/>
                      <a:pt x="15" y="67"/>
                    </a:cubicBezTo>
                    <a:cubicBezTo>
                      <a:pt x="16" y="66"/>
                      <a:pt x="16" y="66"/>
                      <a:pt x="16" y="64"/>
                    </a:cubicBezTo>
                    <a:cubicBezTo>
                      <a:pt x="16" y="64"/>
                      <a:pt x="17" y="63"/>
                      <a:pt x="17" y="63"/>
                    </a:cubicBezTo>
                    <a:cubicBezTo>
                      <a:pt x="17" y="65"/>
                      <a:pt x="16" y="68"/>
                      <a:pt x="17" y="68"/>
                    </a:cubicBezTo>
                    <a:cubicBezTo>
                      <a:pt x="16" y="71"/>
                      <a:pt x="15" y="67"/>
                      <a:pt x="15" y="70"/>
                    </a:cubicBezTo>
                    <a:cubicBezTo>
                      <a:pt x="14" y="72"/>
                      <a:pt x="12" y="72"/>
                      <a:pt x="12" y="70"/>
                    </a:cubicBezTo>
                    <a:cubicBezTo>
                      <a:pt x="11" y="73"/>
                      <a:pt x="13" y="71"/>
                      <a:pt x="12" y="73"/>
                    </a:cubicBezTo>
                    <a:cubicBezTo>
                      <a:pt x="13" y="73"/>
                      <a:pt x="14" y="72"/>
                      <a:pt x="15" y="72"/>
                    </a:cubicBezTo>
                    <a:cubicBezTo>
                      <a:pt x="15" y="71"/>
                      <a:pt x="15" y="70"/>
                      <a:pt x="16" y="70"/>
                    </a:cubicBezTo>
                    <a:cubicBezTo>
                      <a:pt x="17" y="67"/>
                      <a:pt x="16" y="72"/>
                      <a:pt x="17" y="72"/>
                    </a:cubicBezTo>
                    <a:cubicBezTo>
                      <a:pt x="16" y="72"/>
                      <a:pt x="16" y="72"/>
                      <a:pt x="16" y="72"/>
                    </a:cubicBezTo>
                    <a:cubicBezTo>
                      <a:pt x="16" y="73"/>
                      <a:pt x="17" y="72"/>
                      <a:pt x="18" y="72"/>
                    </a:cubicBezTo>
                    <a:cubicBezTo>
                      <a:pt x="17" y="75"/>
                      <a:pt x="17" y="72"/>
                      <a:pt x="16" y="74"/>
                    </a:cubicBezTo>
                    <a:cubicBezTo>
                      <a:pt x="16" y="76"/>
                      <a:pt x="16" y="76"/>
                      <a:pt x="16" y="76"/>
                    </a:cubicBezTo>
                    <a:cubicBezTo>
                      <a:pt x="17" y="77"/>
                      <a:pt x="17" y="74"/>
                      <a:pt x="18" y="75"/>
                    </a:cubicBezTo>
                    <a:cubicBezTo>
                      <a:pt x="17" y="76"/>
                      <a:pt x="17" y="76"/>
                      <a:pt x="17" y="76"/>
                    </a:cubicBezTo>
                    <a:cubicBezTo>
                      <a:pt x="18" y="76"/>
                      <a:pt x="18" y="76"/>
                      <a:pt x="18" y="76"/>
                    </a:cubicBezTo>
                    <a:cubicBezTo>
                      <a:pt x="18" y="74"/>
                      <a:pt x="19" y="73"/>
                      <a:pt x="18" y="73"/>
                    </a:cubicBezTo>
                    <a:cubicBezTo>
                      <a:pt x="19" y="70"/>
                      <a:pt x="19" y="72"/>
                      <a:pt x="20" y="72"/>
                    </a:cubicBezTo>
                    <a:cubicBezTo>
                      <a:pt x="20" y="70"/>
                      <a:pt x="19" y="72"/>
                      <a:pt x="20" y="70"/>
                    </a:cubicBezTo>
                    <a:cubicBezTo>
                      <a:pt x="20" y="69"/>
                      <a:pt x="20" y="69"/>
                      <a:pt x="21" y="69"/>
                    </a:cubicBezTo>
                    <a:cubicBezTo>
                      <a:pt x="22" y="69"/>
                      <a:pt x="21" y="71"/>
                      <a:pt x="21" y="72"/>
                    </a:cubicBezTo>
                    <a:cubicBezTo>
                      <a:pt x="21" y="72"/>
                      <a:pt x="20" y="72"/>
                      <a:pt x="21" y="71"/>
                    </a:cubicBezTo>
                    <a:cubicBezTo>
                      <a:pt x="19" y="73"/>
                      <a:pt x="20" y="75"/>
                      <a:pt x="19" y="76"/>
                    </a:cubicBezTo>
                    <a:cubicBezTo>
                      <a:pt x="20" y="77"/>
                      <a:pt x="20" y="75"/>
                      <a:pt x="21" y="75"/>
                    </a:cubicBezTo>
                    <a:cubicBezTo>
                      <a:pt x="21" y="74"/>
                      <a:pt x="21" y="73"/>
                      <a:pt x="21" y="72"/>
                    </a:cubicBezTo>
                    <a:cubicBezTo>
                      <a:pt x="23" y="68"/>
                      <a:pt x="21" y="76"/>
                      <a:pt x="23" y="75"/>
                    </a:cubicBezTo>
                    <a:cubicBezTo>
                      <a:pt x="23" y="72"/>
                      <a:pt x="25" y="71"/>
                      <a:pt x="25" y="68"/>
                    </a:cubicBezTo>
                    <a:cubicBezTo>
                      <a:pt x="25" y="67"/>
                      <a:pt x="25" y="66"/>
                      <a:pt x="26" y="67"/>
                    </a:cubicBezTo>
                    <a:cubicBezTo>
                      <a:pt x="25" y="69"/>
                      <a:pt x="26" y="68"/>
                      <a:pt x="25" y="70"/>
                    </a:cubicBezTo>
                    <a:cubicBezTo>
                      <a:pt x="25" y="70"/>
                      <a:pt x="25" y="70"/>
                      <a:pt x="25" y="70"/>
                    </a:cubicBezTo>
                    <a:cubicBezTo>
                      <a:pt x="24" y="73"/>
                      <a:pt x="24" y="73"/>
                      <a:pt x="24" y="73"/>
                    </a:cubicBezTo>
                    <a:cubicBezTo>
                      <a:pt x="25" y="74"/>
                      <a:pt x="25" y="76"/>
                      <a:pt x="26" y="77"/>
                    </a:cubicBezTo>
                    <a:cubicBezTo>
                      <a:pt x="26" y="76"/>
                      <a:pt x="26" y="75"/>
                      <a:pt x="26" y="74"/>
                    </a:cubicBezTo>
                    <a:cubicBezTo>
                      <a:pt x="26" y="75"/>
                      <a:pt x="26" y="76"/>
                      <a:pt x="27" y="76"/>
                    </a:cubicBezTo>
                    <a:cubicBezTo>
                      <a:pt x="26" y="76"/>
                      <a:pt x="27" y="74"/>
                      <a:pt x="27" y="73"/>
                    </a:cubicBezTo>
                    <a:cubicBezTo>
                      <a:pt x="28" y="73"/>
                      <a:pt x="28" y="75"/>
                      <a:pt x="28" y="76"/>
                    </a:cubicBezTo>
                    <a:cubicBezTo>
                      <a:pt x="27" y="77"/>
                      <a:pt x="27" y="77"/>
                      <a:pt x="27" y="77"/>
                    </a:cubicBezTo>
                    <a:cubicBezTo>
                      <a:pt x="28" y="76"/>
                      <a:pt x="28" y="78"/>
                      <a:pt x="28" y="78"/>
                    </a:cubicBezTo>
                    <a:cubicBezTo>
                      <a:pt x="28" y="76"/>
                      <a:pt x="29" y="75"/>
                      <a:pt x="29" y="73"/>
                    </a:cubicBezTo>
                    <a:cubicBezTo>
                      <a:pt x="30" y="73"/>
                      <a:pt x="30" y="74"/>
                      <a:pt x="30" y="74"/>
                    </a:cubicBezTo>
                    <a:cubicBezTo>
                      <a:pt x="29" y="75"/>
                      <a:pt x="29" y="75"/>
                      <a:pt x="29" y="75"/>
                    </a:cubicBezTo>
                    <a:cubicBezTo>
                      <a:pt x="30" y="75"/>
                      <a:pt x="29" y="78"/>
                      <a:pt x="30" y="78"/>
                    </a:cubicBezTo>
                    <a:cubicBezTo>
                      <a:pt x="30" y="76"/>
                      <a:pt x="30" y="76"/>
                      <a:pt x="30" y="76"/>
                    </a:cubicBezTo>
                    <a:cubicBezTo>
                      <a:pt x="30" y="78"/>
                      <a:pt x="30" y="78"/>
                      <a:pt x="30" y="78"/>
                    </a:cubicBezTo>
                    <a:cubicBezTo>
                      <a:pt x="31" y="77"/>
                      <a:pt x="31" y="77"/>
                      <a:pt x="31" y="76"/>
                    </a:cubicBezTo>
                    <a:cubicBezTo>
                      <a:pt x="31" y="78"/>
                      <a:pt x="31" y="78"/>
                      <a:pt x="31" y="78"/>
                    </a:cubicBezTo>
                    <a:cubicBezTo>
                      <a:pt x="32" y="77"/>
                      <a:pt x="32" y="75"/>
                      <a:pt x="33" y="77"/>
                    </a:cubicBezTo>
                    <a:cubicBezTo>
                      <a:pt x="32" y="74"/>
                      <a:pt x="32" y="77"/>
                      <a:pt x="32" y="75"/>
                    </a:cubicBezTo>
                    <a:cubicBezTo>
                      <a:pt x="31" y="73"/>
                      <a:pt x="32" y="74"/>
                      <a:pt x="33" y="73"/>
                    </a:cubicBezTo>
                    <a:cubicBezTo>
                      <a:pt x="32" y="76"/>
                      <a:pt x="33" y="74"/>
                      <a:pt x="34" y="74"/>
                    </a:cubicBezTo>
                    <a:cubicBezTo>
                      <a:pt x="34" y="75"/>
                      <a:pt x="34" y="75"/>
                      <a:pt x="34" y="76"/>
                    </a:cubicBezTo>
                    <a:cubicBezTo>
                      <a:pt x="35" y="74"/>
                      <a:pt x="35" y="74"/>
                      <a:pt x="35" y="74"/>
                    </a:cubicBezTo>
                    <a:cubicBezTo>
                      <a:pt x="35" y="78"/>
                      <a:pt x="36" y="73"/>
                      <a:pt x="36" y="74"/>
                    </a:cubicBezTo>
                    <a:cubicBezTo>
                      <a:pt x="36" y="75"/>
                      <a:pt x="36" y="77"/>
                      <a:pt x="36" y="77"/>
                    </a:cubicBezTo>
                    <a:cubicBezTo>
                      <a:pt x="36" y="75"/>
                      <a:pt x="37" y="74"/>
                      <a:pt x="37" y="72"/>
                    </a:cubicBezTo>
                    <a:cubicBezTo>
                      <a:pt x="38" y="73"/>
                      <a:pt x="36" y="76"/>
                      <a:pt x="37" y="78"/>
                    </a:cubicBezTo>
                    <a:cubicBezTo>
                      <a:pt x="37" y="75"/>
                      <a:pt x="38" y="79"/>
                      <a:pt x="38" y="76"/>
                    </a:cubicBezTo>
                    <a:cubicBezTo>
                      <a:pt x="37" y="75"/>
                      <a:pt x="38" y="75"/>
                      <a:pt x="38" y="73"/>
                    </a:cubicBezTo>
                    <a:cubicBezTo>
                      <a:pt x="39" y="74"/>
                      <a:pt x="38" y="75"/>
                      <a:pt x="39" y="75"/>
                    </a:cubicBezTo>
                    <a:cubicBezTo>
                      <a:pt x="39" y="75"/>
                      <a:pt x="39" y="73"/>
                      <a:pt x="39" y="72"/>
                    </a:cubicBezTo>
                    <a:cubicBezTo>
                      <a:pt x="39" y="73"/>
                      <a:pt x="40" y="70"/>
                      <a:pt x="40" y="72"/>
                    </a:cubicBezTo>
                    <a:cubicBezTo>
                      <a:pt x="41" y="74"/>
                      <a:pt x="39" y="73"/>
                      <a:pt x="40" y="74"/>
                    </a:cubicBezTo>
                    <a:cubicBezTo>
                      <a:pt x="41" y="74"/>
                      <a:pt x="40" y="70"/>
                      <a:pt x="41" y="69"/>
                    </a:cubicBezTo>
                    <a:cubicBezTo>
                      <a:pt x="41" y="68"/>
                      <a:pt x="41" y="65"/>
                      <a:pt x="42" y="64"/>
                    </a:cubicBezTo>
                    <a:cubicBezTo>
                      <a:pt x="43" y="65"/>
                      <a:pt x="41" y="65"/>
                      <a:pt x="42" y="68"/>
                    </a:cubicBezTo>
                    <a:cubicBezTo>
                      <a:pt x="42" y="67"/>
                      <a:pt x="42" y="67"/>
                      <a:pt x="42" y="67"/>
                    </a:cubicBezTo>
                    <a:cubicBezTo>
                      <a:pt x="43" y="70"/>
                      <a:pt x="41" y="72"/>
                      <a:pt x="41" y="74"/>
                    </a:cubicBezTo>
                    <a:cubicBezTo>
                      <a:pt x="42" y="73"/>
                      <a:pt x="42" y="73"/>
                      <a:pt x="42" y="73"/>
                    </a:cubicBezTo>
                    <a:cubicBezTo>
                      <a:pt x="42" y="77"/>
                      <a:pt x="42" y="77"/>
                      <a:pt x="42" y="77"/>
                    </a:cubicBezTo>
                    <a:cubicBezTo>
                      <a:pt x="42" y="75"/>
                      <a:pt x="43" y="76"/>
                      <a:pt x="43" y="76"/>
                    </a:cubicBezTo>
                    <a:cubicBezTo>
                      <a:pt x="43" y="74"/>
                      <a:pt x="43" y="76"/>
                      <a:pt x="43" y="75"/>
                    </a:cubicBezTo>
                    <a:cubicBezTo>
                      <a:pt x="43" y="74"/>
                      <a:pt x="43" y="71"/>
                      <a:pt x="44" y="73"/>
                    </a:cubicBezTo>
                    <a:cubicBezTo>
                      <a:pt x="44" y="74"/>
                      <a:pt x="44" y="75"/>
                      <a:pt x="44" y="76"/>
                    </a:cubicBezTo>
                    <a:cubicBezTo>
                      <a:pt x="45" y="77"/>
                      <a:pt x="44" y="74"/>
                      <a:pt x="45" y="75"/>
                    </a:cubicBezTo>
                    <a:cubicBezTo>
                      <a:pt x="45" y="76"/>
                      <a:pt x="45" y="76"/>
                      <a:pt x="45" y="76"/>
                    </a:cubicBezTo>
                    <a:cubicBezTo>
                      <a:pt x="47" y="76"/>
                      <a:pt x="50" y="76"/>
                      <a:pt x="51" y="72"/>
                    </a:cubicBezTo>
                    <a:cubicBezTo>
                      <a:pt x="52" y="73"/>
                      <a:pt x="52" y="73"/>
                      <a:pt x="53" y="74"/>
                    </a:cubicBezTo>
                    <a:cubicBezTo>
                      <a:pt x="53" y="74"/>
                      <a:pt x="53" y="73"/>
                      <a:pt x="53" y="72"/>
                    </a:cubicBezTo>
                    <a:cubicBezTo>
                      <a:pt x="54" y="74"/>
                      <a:pt x="54" y="74"/>
                      <a:pt x="54" y="74"/>
                    </a:cubicBezTo>
                    <a:cubicBezTo>
                      <a:pt x="55" y="76"/>
                      <a:pt x="55" y="74"/>
                      <a:pt x="56" y="72"/>
                    </a:cubicBezTo>
                    <a:cubicBezTo>
                      <a:pt x="56" y="74"/>
                      <a:pt x="56" y="74"/>
                      <a:pt x="56" y="74"/>
                    </a:cubicBezTo>
                    <a:cubicBezTo>
                      <a:pt x="57" y="75"/>
                      <a:pt x="56" y="73"/>
                      <a:pt x="57" y="72"/>
                    </a:cubicBezTo>
                    <a:cubicBezTo>
                      <a:pt x="57" y="74"/>
                      <a:pt x="57" y="74"/>
                      <a:pt x="57" y="74"/>
                    </a:cubicBezTo>
                    <a:cubicBezTo>
                      <a:pt x="57" y="72"/>
                      <a:pt x="57" y="72"/>
                      <a:pt x="57" y="72"/>
                    </a:cubicBezTo>
                    <a:cubicBezTo>
                      <a:pt x="58" y="72"/>
                      <a:pt x="58" y="72"/>
                      <a:pt x="58" y="74"/>
                    </a:cubicBezTo>
                    <a:cubicBezTo>
                      <a:pt x="59" y="74"/>
                      <a:pt x="59" y="73"/>
                      <a:pt x="58" y="73"/>
                    </a:cubicBezTo>
                    <a:cubicBezTo>
                      <a:pt x="59" y="74"/>
                      <a:pt x="60" y="74"/>
                      <a:pt x="61" y="73"/>
                    </a:cubicBezTo>
                    <a:cubicBezTo>
                      <a:pt x="61" y="72"/>
                      <a:pt x="61" y="72"/>
                      <a:pt x="61" y="70"/>
                    </a:cubicBezTo>
                    <a:cubicBezTo>
                      <a:pt x="61" y="68"/>
                      <a:pt x="61" y="71"/>
                      <a:pt x="61" y="69"/>
                    </a:cubicBezTo>
                    <a:cubicBezTo>
                      <a:pt x="61" y="70"/>
                      <a:pt x="62" y="71"/>
                      <a:pt x="61" y="72"/>
                    </a:cubicBezTo>
                    <a:cubicBezTo>
                      <a:pt x="63" y="75"/>
                      <a:pt x="64" y="72"/>
                      <a:pt x="66" y="72"/>
                    </a:cubicBezTo>
                    <a:cubicBezTo>
                      <a:pt x="66" y="71"/>
                      <a:pt x="66" y="71"/>
                      <a:pt x="66" y="71"/>
                    </a:cubicBezTo>
                    <a:cubicBezTo>
                      <a:pt x="68" y="73"/>
                      <a:pt x="68" y="71"/>
                      <a:pt x="70" y="72"/>
                    </a:cubicBezTo>
                    <a:cubicBezTo>
                      <a:pt x="69" y="71"/>
                      <a:pt x="69" y="68"/>
                      <a:pt x="70" y="68"/>
                    </a:cubicBezTo>
                    <a:cubicBezTo>
                      <a:pt x="70" y="66"/>
                      <a:pt x="70" y="70"/>
                      <a:pt x="71" y="71"/>
                    </a:cubicBezTo>
                    <a:cubicBezTo>
                      <a:pt x="71" y="71"/>
                      <a:pt x="72" y="70"/>
                      <a:pt x="72" y="70"/>
                    </a:cubicBezTo>
                    <a:cubicBezTo>
                      <a:pt x="72" y="71"/>
                      <a:pt x="72" y="71"/>
                      <a:pt x="72" y="71"/>
                    </a:cubicBezTo>
                    <a:cubicBezTo>
                      <a:pt x="72" y="70"/>
                      <a:pt x="73" y="69"/>
                      <a:pt x="73" y="70"/>
                    </a:cubicBezTo>
                    <a:cubicBezTo>
                      <a:pt x="73" y="70"/>
                      <a:pt x="73" y="70"/>
                      <a:pt x="73" y="70"/>
                    </a:cubicBezTo>
                    <a:cubicBezTo>
                      <a:pt x="74" y="70"/>
                      <a:pt x="74" y="71"/>
                      <a:pt x="75" y="71"/>
                    </a:cubicBezTo>
                    <a:cubicBezTo>
                      <a:pt x="75" y="69"/>
                      <a:pt x="76" y="70"/>
                      <a:pt x="76" y="69"/>
                    </a:cubicBezTo>
                    <a:cubicBezTo>
                      <a:pt x="76" y="69"/>
                      <a:pt x="76" y="69"/>
                      <a:pt x="76" y="69"/>
                    </a:cubicBezTo>
                    <a:cubicBezTo>
                      <a:pt x="76" y="68"/>
                      <a:pt x="76" y="68"/>
                      <a:pt x="76" y="68"/>
                    </a:cubicBezTo>
                    <a:cubicBezTo>
                      <a:pt x="76" y="68"/>
                      <a:pt x="76" y="68"/>
                      <a:pt x="76" y="68"/>
                    </a:cubicBezTo>
                    <a:cubicBezTo>
                      <a:pt x="76" y="70"/>
                      <a:pt x="76" y="70"/>
                      <a:pt x="76" y="70"/>
                    </a:cubicBezTo>
                    <a:cubicBezTo>
                      <a:pt x="77" y="71"/>
                      <a:pt x="76" y="69"/>
                      <a:pt x="77" y="68"/>
                    </a:cubicBezTo>
                    <a:cubicBezTo>
                      <a:pt x="77" y="67"/>
                      <a:pt x="77" y="68"/>
                      <a:pt x="77" y="69"/>
                    </a:cubicBezTo>
                    <a:cubicBezTo>
                      <a:pt x="77" y="70"/>
                      <a:pt x="77" y="68"/>
                      <a:pt x="77" y="69"/>
                    </a:cubicBezTo>
                    <a:cubicBezTo>
                      <a:pt x="77" y="70"/>
                      <a:pt x="77" y="69"/>
                      <a:pt x="77" y="70"/>
                    </a:cubicBezTo>
                    <a:cubicBezTo>
                      <a:pt x="78" y="70"/>
                      <a:pt x="77" y="68"/>
                      <a:pt x="78" y="69"/>
                    </a:cubicBezTo>
                    <a:cubicBezTo>
                      <a:pt x="78" y="69"/>
                      <a:pt x="79" y="68"/>
                      <a:pt x="79" y="70"/>
                    </a:cubicBezTo>
                    <a:cubicBezTo>
                      <a:pt x="79" y="69"/>
                      <a:pt x="80" y="69"/>
                      <a:pt x="80" y="68"/>
                    </a:cubicBezTo>
                    <a:cubicBezTo>
                      <a:pt x="79" y="68"/>
                      <a:pt x="79" y="68"/>
                      <a:pt x="79" y="66"/>
                    </a:cubicBezTo>
                    <a:cubicBezTo>
                      <a:pt x="79" y="66"/>
                      <a:pt x="79" y="66"/>
                      <a:pt x="79" y="66"/>
                    </a:cubicBezTo>
                    <a:cubicBezTo>
                      <a:pt x="79" y="67"/>
                      <a:pt x="79" y="67"/>
                      <a:pt x="79" y="67"/>
                    </a:cubicBezTo>
                    <a:cubicBezTo>
                      <a:pt x="79" y="66"/>
                      <a:pt x="80" y="67"/>
                      <a:pt x="80" y="65"/>
                    </a:cubicBezTo>
                    <a:cubicBezTo>
                      <a:pt x="80" y="67"/>
                      <a:pt x="80" y="67"/>
                      <a:pt x="80" y="67"/>
                    </a:cubicBezTo>
                    <a:cubicBezTo>
                      <a:pt x="80" y="66"/>
                      <a:pt x="81" y="66"/>
                      <a:pt x="81" y="66"/>
                    </a:cubicBezTo>
                    <a:cubicBezTo>
                      <a:pt x="82" y="67"/>
                      <a:pt x="82" y="69"/>
                      <a:pt x="82" y="70"/>
                    </a:cubicBezTo>
                    <a:cubicBezTo>
                      <a:pt x="83" y="68"/>
                      <a:pt x="83" y="68"/>
                      <a:pt x="83" y="68"/>
                    </a:cubicBezTo>
                    <a:cubicBezTo>
                      <a:pt x="83" y="68"/>
                      <a:pt x="83" y="68"/>
                      <a:pt x="83" y="69"/>
                    </a:cubicBezTo>
                    <a:cubicBezTo>
                      <a:pt x="85" y="70"/>
                      <a:pt x="84" y="64"/>
                      <a:pt x="85" y="65"/>
                    </a:cubicBezTo>
                    <a:cubicBezTo>
                      <a:pt x="85" y="67"/>
                      <a:pt x="85" y="68"/>
                      <a:pt x="86" y="68"/>
                    </a:cubicBezTo>
                    <a:cubicBezTo>
                      <a:pt x="86" y="68"/>
                      <a:pt x="86" y="67"/>
                      <a:pt x="86" y="67"/>
                    </a:cubicBezTo>
                    <a:cubicBezTo>
                      <a:pt x="86" y="66"/>
                      <a:pt x="86" y="68"/>
                      <a:pt x="85" y="67"/>
                    </a:cubicBezTo>
                    <a:cubicBezTo>
                      <a:pt x="85" y="66"/>
                      <a:pt x="86" y="66"/>
                      <a:pt x="86" y="66"/>
                    </a:cubicBezTo>
                    <a:cubicBezTo>
                      <a:pt x="87" y="70"/>
                      <a:pt x="89" y="66"/>
                      <a:pt x="91" y="68"/>
                    </a:cubicBezTo>
                    <a:cubicBezTo>
                      <a:pt x="90" y="66"/>
                      <a:pt x="91" y="67"/>
                      <a:pt x="91" y="66"/>
                    </a:cubicBezTo>
                    <a:cubicBezTo>
                      <a:pt x="92" y="69"/>
                      <a:pt x="92" y="66"/>
                      <a:pt x="93" y="67"/>
                    </a:cubicBezTo>
                    <a:cubicBezTo>
                      <a:pt x="92" y="65"/>
                      <a:pt x="92" y="65"/>
                      <a:pt x="92" y="65"/>
                    </a:cubicBezTo>
                    <a:cubicBezTo>
                      <a:pt x="93" y="66"/>
                      <a:pt x="92" y="61"/>
                      <a:pt x="94" y="63"/>
                    </a:cubicBezTo>
                    <a:cubicBezTo>
                      <a:pt x="94" y="64"/>
                      <a:pt x="94" y="65"/>
                      <a:pt x="94" y="66"/>
                    </a:cubicBezTo>
                    <a:cubicBezTo>
                      <a:pt x="95" y="68"/>
                      <a:pt x="95" y="63"/>
                      <a:pt x="96" y="66"/>
                    </a:cubicBezTo>
                    <a:cubicBezTo>
                      <a:pt x="96" y="65"/>
                      <a:pt x="95" y="63"/>
                      <a:pt x="96" y="62"/>
                    </a:cubicBezTo>
                    <a:cubicBezTo>
                      <a:pt x="96" y="63"/>
                      <a:pt x="98" y="64"/>
                      <a:pt x="98" y="65"/>
                    </a:cubicBezTo>
                    <a:cubicBezTo>
                      <a:pt x="98" y="64"/>
                      <a:pt x="98" y="64"/>
                      <a:pt x="98" y="64"/>
                    </a:cubicBezTo>
                    <a:cubicBezTo>
                      <a:pt x="99" y="65"/>
                      <a:pt x="98" y="65"/>
                      <a:pt x="98" y="65"/>
                    </a:cubicBezTo>
                    <a:cubicBezTo>
                      <a:pt x="99" y="66"/>
                      <a:pt x="99" y="65"/>
                      <a:pt x="100" y="64"/>
                    </a:cubicBezTo>
                    <a:cubicBezTo>
                      <a:pt x="101" y="65"/>
                      <a:pt x="101" y="64"/>
                      <a:pt x="102" y="65"/>
                    </a:cubicBezTo>
                    <a:cubicBezTo>
                      <a:pt x="102" y="63"/>
                      <a:pt x="104" y="66"/>
                      <a:pt x="103" y="63"/>
                    </a:cubicBezTo>
                    <a:cubicBezTo>
                      <a:pt x="104" y="64"/>
                      <a:pt x="104" y="64"/>
                      <a:pt x="104" y="64"/>
                    </a:cubicBezTo>
                    <a:cubicBezTo>
                      <a:pt x="104" y="63"/>
                      <a:pt x="103" y="61"/>
                      <a:pt x="104" y="60"/>
                    </a:cubicBezTo>
                    <a:cubicBezTo>
                      <a:pt x="104" y="62"/>
                      <a:pt x="104" y="62"/>
                      <a:pt x="104" y="62"/>
                    </a:cubicBezTo>
                    <a:cubicBezTo>
                      <a:pt x="105" y="65"/>
                      <a:pt x="105" y="63"/>
                      <a:pt x="106" y="64"/>
                    </a:cubicBezTo>
                    <a:cubicBezTo>
                      <a:pt x="105" y="62"/>
                      <a:pt x="106" y="64"/>
                      <a:pt x="106" y="62"/>
                    </a:cubicBezTo>
                    <a:cubicBezTo>
                      <a:pt x="106" y="62"/>
                      <a:pt x="106" y="62"/>
                      <a:pt x="106" y="62"/>
                    </a:cubicBezTo>
                    <a:cubicBezTo>
                      <a:pt x="106" y="61"/>
                      <a:pt x="106" y="61"/>
                      <a:pt x="106" y="60"/>
                    </a:cubicBezTo>
                    <a:cubicBezTo>
                      <a:pt x="107" y="60"/>
                      <a:pt x="107" y="62"/>
                      <a:pt x="107" y="62"/>
                    </a:cubicBezTo>
                    <a:cubicBezTo>
                      <a:pt x="108" y="63"/>
                      <a:pt x="108" y="62"/>
                      <a:pt x="108" y="62"/>
                    </a:cubicBezTo>
                    <a:cubicBezTo>
                      <a:pt x="108" y="62"/>
                      <a:pt x="108" y="62"/>
                      <a:pt x="108" y="61"/>
                    </a:cubicBezTo>
                    <a:cubicBezTo>
                      <a:pt x="108" y="62"/>
                      <a:pt x="108" y="62"/>
                      <a:pt x="108" y="62"/>
                    </a:cubicBezTo>
                    <a:cubicBezTo>
                      <a:pt x="108" y="62"/>
                      <a:pt x="108" y="61"/>
                      <a:pt x="109" y="61"/>
                    </a:cubicBezTo>
                    <a:cubicBezTo>
                      <a:pt x="109" y="61"/>
                      <a:pt x="109" y="61"/>
                      <a:pt x="109" y="61"/>
                    </a:cubicBezTo>
                    <a:cubicBezTo>
                      <a:pt x="108" y="62"/>
                      <a:pt x="108" y="62"/>
                      <a:pt x="108" y="62"/>
                    </a:cubicBezTo>
                    <a:cubicBezTo>
                      <a:pt x="108" y="62"/>
                      <a:pt x="109" y="62"/>
                      <a:pt x="109" y="62"/>
                    </a:cubicBezTo>
                    <a:cubicBezTo>
                      <a:pt x="109" y="62"/>
                      <a:pt x="109" y="62"/>
                      <a:pt x="109" y="62"/>
                    </a:cubicBezTo>
                    <a:cubicBezTo>
                      <a:pt x="109" y="62"/>
                      <a:pt x="109" y="62"/>
                      <a:pt x="109" y="62"/>
                    </a:cubicBezTo>
                    <a:cubicBezTo>
                      <a:pt x="110" y="64"/>
                      <a:pt x="110" y="64"/>
                      <a:pt x="110" y="64"/>
                    </a:cubicBezTo>
                    <a:cubicBezTo>
                      <a:pt x="110" y="64"/>
                      <a:pt x="110" y="62"/>
                      <a:pt x="110" y="61"/>
                    </a:cubicBezTo>
                    <a:cubicBezTo>
                      <a:pt x="112" y="62"/>
                      <a:pt x="113" y="60"/>
                      <a:pt x="114" y="59"/>
                    </a:cubicBezTo>
                    <a:cubicBezTo>
                      <a:pt x="113" y="59"/>
                      <a:pt x="114" y="60"/>
                      <a:pt x="114" y="60"/>
                    </a:cubicBezTo>
                    <a:cubicBezTo>
                      <a:pt x="114" y="59"/>
                      <a:pt x="114" y="58"/>
                      <a:pt x="114" y="59"/>
                    </a:cubicBezTo>
                    <a:cubicBezTo>
                      <a:pt x="114" y="58"/>
                      <a:pt x="115" y="60"/>
                      <a:pt x="116" y="60"/>
                    </a:cubicBezTo>
                    <a:cubicBezTo>
                      <a:pt x="116" y="60"/>
                      <a:pt x="115" y="58"/>
                      <a:pt x="115" y="58"/>
                    </a:cubicBezTo>
                    <a:cubicBezTo>
                      <a:pt x="117" y="60"/>
                      <a:pt x="117" y="56"/>
                      <a:pt x="118" y="57"/>
                    </a:cubicBezTo>
                    <a:cubicBezTo>
                      <a:pt x="118" y="58"/>
                      <a:pt x="118" y="58"/>
                      <a:pt x="119" y="59"/>
                    </a:cubicBezTo>
                    <a:cubicBezTo>
                      <a:pt x="119" y="58"/>
                      <a:pt x="120" y="57"/>
                      <a:pt x="120" y="55"/>
                    </a:cubicBezTo>
                    <a:cubicBezTo>
                      <a:pt x="120" y="57"/>
                      <a:pt x="120" y="57"/>
                      <a:pt x="120" y="57"/>
                    </a:cubicBezTo>
                    <a:cubicBezTo>
                      <a:pt x="121" y="57"/>
                      <a:pt x="121" y="56"/>
                      <a:pt x="121" y="55"/>
                    </a:cubicBezTo>
                    <a:cubicBezTo>
                      <a:pt x="120" y="54"/>
                      <a:pt x="121" y="52"/>
                      <a:pt x="121" y="53"/>
                    </a:cubicBezTo>
                    <a:cubicBezTo>
                      <a:pt x="121" y="53"/>
                      <a:pt x="121" y="53"/>
                      <a:pt x="121" y="53"/>
                    </a:cubicBezTo>
                    <a:cubicBezTo>
                      <a:pt x="122" y="52"/>
                      <a:pt x="122" y="52"/>
                      <a:pt x="122" y="52"/>
                    </a:cubicBezTo>
                    <a:cubicBezTo>
                      <a:pt x="123" y="52"/>
                      <a:pt x="122" y="52"/>
                      <a:pt x="122" y="53"/>
                    </a:cubicBezTo>
                    <a:cubicBezTo>
                      <a:pt x="123" y="55"/>
                      <a:pt x="124" y="54"/>
                      <a:pt x="125" y="54"/>
                    </a:cubicBezTo>
                    <a:cubicBezTo>
                      <a:pt x="124" y="53"/>
                      <a:pt x="124" y="53"/>
                      <a:pt x="124" y="53"/>
                    </a:cubicBezTo>
                    <a:cubicBezTo>
                      <a:pt x="125" y="52"/>
                      <a:pt x="125" y="54"/>
                      <a:pt x="125" y="54"/>
                    </a:cubicBezTo>
                    <a:cubicBezTo>
                      <a:pt x="125" y="49"/>
                      <a:pt x="125" y="49"/>
                      <a:pt x="125" y="49"/>
                    </a:cubicBezTo>
                    <a:cubicBezTo>
                      <a:pt x="125" y="49"/>
                      <a:pt x="126" y="51"/>
                      <a:pt x="126" y="52"/>
                    </a:cubicBezTo>
                    <a:cubicBezTo>
                      <a:pt x="127" y="51"/>
                      <a:pt x="126" y="48"/>
                      <a:pt x="126" y="46"/>
                    </a:cubicBezTo>
                    <a:cubicBezTo>
                      <a:pt x="127" y="47"/>
                      <a:pt x="127" y="45"/>
                      <a:pt x="128" y="45"/>
                    </a:cubicBezTo>
                    <a:cubicBezTo>
                      <a:pt x="128" y="46"/>
                      <a:pt x="127" y="45"/>
                      <a:pt x="128" y="46"/>
                    </a:cubicBezTo>
                    <a:cubicBezTo>
                      <a:pt x="129" y="47"/>
                      <a:pt x="129" y="47"/>
                      <a:pt x="129" y="47"/>
                    </a:cubicBezTo>
                    <a:cubicBezTo>
                      <a:pt x="128" y="48"/>
                      <a:pt x="130" y="50"/>
                      <a:pt x="130" y="51"/>
                    </a:cubicBezTo>
                    <a:cubicBezTo>
                      <a:pt x="130" y="50"/>
                      <a:pt x="132" y="50"/>
                      <a:pt x="132" y="50"/>
                    </a:cubicBezTo>
                    <a:cubicBezTo>
                      <a:pt x="131" y="48"/>
                      <a:pt x="133" y="49"/>
                      <a:pt x="132" y="46"/>
                    </a:cubicBezTo>
                    <a:cubicBezTo>
                      <a:pt x="133" y="45"/>
                      <a:pt x="133" y="48"/>
                      <a:pt x="134" y="48"/>
                    </a:cubicBezTo>
                    <a:cubicBezTo>
                      <a:pt x="134" y="47"/>
                      <a:pt x="135" y="47"/>
                      <a:pt x="136" y="47"/>
                    </a:cubicBezTo>
                    <a:cubicBezTo>
                      <a:pt x="136" y="47"/>
                      <a:pt x="136" y="47"/>
                      <a:pt x="136" y="47"/>
                    </a:cubicBezTo>
                    <a:cubicBezTo>
                      <a:pt x="137" y="46"/>
                      <a:pt x="138" y="46"/>
                      <a:pt x="138" y="44"/>
                    </a:cubicBezTo>
                    <a:cubicBezTo>
                      <a:pt x="139" y="45"/>
                      <a:pt x="139" y="45"/>
                      <a:pt x="139" y="45"/>
                    </a:cubicBezTo>
                    <a:cubicBezTo>
                      <a:pt x="140" y="46"/>
                      <a:pt x="137" y="42"/>
                      <a:pt x="139" y="43"/>
                    </a:cubicBezTo>
                    <a:cubicBezTo>
                      <a:pt x="139" y="44"/>
                      <a:pt x="139" y="44"/>
                      <a:pt x="139" y="44"/>
                    </a:cubicBezTo>
                    <a:cubicBezTo>
                      <a:pt x="139" y="43"/>
                      <a:pt x="141" y="45"/>
                      <a:pt x="141" y="43"/>
                    </a:cubicBezTo>
                    <a:cubicBezTo>
                      <a:pt x="141" y="44"/>
                      <a:pt x="141" y="44"/>
                      <a:pt x="141" y="44"/>
                    </a:cubicBezTo>
                    <a:cubicBezTo>
                      <a:pt x="141" y="43"/>
                      <a:pt x="142" y="43"/>
                      <a:pt x="142" y="41"/>
                    </a:cubicBezTo>
                    <a:cubicBezTo>
                      <a:pt x="143" y="43"/>
                      <a:pt x="143" y="43"/>
                      <a:pt x="143" y="43"/>
                    </a:cubicBezTo>
                    <a:cubicBezTo>
                      <a:pt x="144" y="44"/>
                      <a:pt x="142" y="41"/>
                      <a:pt x="143" y="42"/>
                    </a:cubicBezTo>
                    <a:cubicBezTo>
                      <a:pt x="143" y="42"/>
                      <a:pt x="144" y="42"/>
                      <a:pt x="144" y="43"/>
                    </a:cubicBezTo>
                    <a:cubicBezTo>
                      <a:pt x="144" y="41"/>
                      <a:pt x="145" y="41"/>
                      <a:pt x="145" y="40"/>
                    </a:cubicBezTo>
                    <a:cubicBezTo>
                      <a:pt x="146" y="42"/>
                      <a:pt x="146" y="42"/>
                      <a:pt x="146" y="42"/>
                    </a:cubicBezTo>
                    <a:cubicBezTo>
                      <a:pt x="149" y="41"/>
                      <a:pt x="153" y="39"/>
                      <a:pt x="154" y="36"/>
                    </a:cubicBezTo>
                    <a:cubicBezTo>
                      <a:pt x="156" y="38"/>
                      <a:pt x="154" y="37"/>
                      <a:pt x="156" y="39"/>
                    </a:cubicBezTo>
                    <a:cubicBezTo>
                      <a:pt x="154" y="37"/>
                      <a:pt x="156" y="38"/>
                      <a:pt x="156" y="37"/>
                    </a:cubicBezTo>
                    <a:cubicBezTo>
                      <a:pt x="156" y="37"/>
                      <a:pt x="156" y="37"/>
                      <a:pt x="156" y="37"/>
                    </a:cubicBezTo>
                    <a:cubicBezTo>
                      <a:pt x="157" y="36"/>
                      <a:pt x="158" y="38"/>
                      <a:pt x="158" y="37"/>
                    </a:cubicBezTo>
                    <a:cubicBezTo>
                      <a:pt x="157" y="36"/>
                      <a:pt x="157" y="36"/>
                      <a:pt x="157" y="36"/>
                    </a:cubicBezTo>
                    <a:cubicBezTo>
                      <a:pt x="157" y="35"/>
                      <a:pt x="160" y="38"/>
                      <a:pt x="158" y="36"/>
                    </a:cubicBezTo>
                    <a:cubicBezTo>
                      <a:pt x="160" y="37"/>
                      <a:pt x="160" y="37"/>
                      <a:pt x="160" y="37"/>
                    </a:cubicBezTo>
                    <a:cubicBezTo>
                      <a:pt x="159" y="34"/>
                      <a:pt x="161" y="37"/>
                      <a:pt x="160" y="35"/>
                    </a:cubicBezTo>
                    <a:cubicBezTo>
                      <a:pt x="160" y="35"/>
                      <a:pt x="160" y="35"/>
                      <a:pt x="160" y="35"/>
                    </a:cubicBezTo>
                    <a:cubicBezTo>
                      <a:pt x="162" y="36"/>
                      <a:pt x="160" y="32"/>
                      <a:pt x="162" y="34"/>
                    </a:cubicBezTo>
                    <a:cubicBezTo>
                      <a:pt x="162" y="33"/>
                      <a:pt x="162" y="32"/>
                      <a:pt x="161" y="30"/>
                    </a:cubicBezTo>
                    <a:cubicBezTo>
                      <a:pt x="163" y="33"/>
                      <a:pt x="163" y="33"/>
                      <a:pt x="163" y="33"/>
                    </a:cubicBezTo>
                    <a:cubicBezTo>
                      <a:pt x="164" y="30"/>
                      <a:pt x="167" y="29"/>
                      <a:pt x="167" y="26"/>
                    </a:cubicBezTo>
                    <a:cubicBezTo>
                      <a:pt x="168" y="27"/>
                      <a:pt x="168" y="27"/>
                      <a:pt x="168" y="27"/>
                    </a:cubicBezTo>
                    <a:cubicBezTo>
                      <a:pt x="168" y="24"/>
                      <a:pt x="172" y="27"/>
                      <a:pt x="170" y="23"/>
                    </a:cubicBezTo>
                    <a:cubicBezTo>
                      <a:pt x="169" y="21"/>
                      <a:pt x="169" y="21"/>
                      <a:pt x="169" y="21"/>
                    </a:cubicBezTo>
                    <a:cubicBezTo>
                      <a:pt x="171" y="23"/>
                      <a:pt x="171" y="23"/>
                      <a:pt x="171" y="23"/>
                    </a:cubicBezTo>
                    <a:cubicBezTo>
                      <a:pt x="170" y="22"/>
                      <a:pt x="172" y="22"/>
                      <a:pt x="171" y="20"/>
                    </a:cubicBezTo>
                    <a:cubicBezTo>
                      <a:pt x="171" y="21"/>
                      <a:pt x="171" y="21"/>
                      <a:pt x="172" y="21"/>
                    </a:cubicBezTo>
                    <a:cubicBezTo>
                      <a:pt x="172" y="21"/>
                      <a:pt x="171" y="19"/>
                      <a:pt x="172" y="19"/>
                    </a:cubicBezTo>
                    <a:cubicBezTo>
                      <a:pt x="172" y="20"/>
                      <a:pt x="172" y="20"/>
                      <a:pt x="172" y="20"/>
                    </a:cubicBezTo>
                    <a:cubicBezTo>
                      <a:pt x="177" y="20"/>
                      <a:pt x="182" y="19"/>
                      <a:pt x="180" y="14"/>
                    </a:cubicBezTo>
                    <a:cubicBezTo>
                      <a:pt x="180" y="13"/>
                      <a:pt x="182" y="15"/>
                      <a:pt x="182" y="15"/>
                    </a:cubicBezTo>
                    <a:cubicBezTo>
                      <a:pt x="181" y="11"/>
                      <a:pt x="188" y="11"/>
                      <a:pt x="185" y="6"/>
                    </a:cubicBezTo>
                    <a:cubicBezTo>
                      <a:pt x="185" y="4"/>
                      <a:pt x="180" y="0"/>
                      <a:pt x="18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2" name="Freeform 342"/>
              <p:cNvSpPr/>
              <p:nvPr/>
            </p:nvSpPr>
            <p:spPr bwMode="auto">
              <a:xfrm>
                <a:off x="3757" y="2934"/>
                <a:ext cx="2" cy="2"/>
              </a:xfrm>
              <a:custGeom>
                <a:avLst/>
                <a:gdLst>
                  <a:gd name="T0" fmla="*/ 0 w 1"/>
                  <a:gd name="T1" fmla="*/ 0 h 1"/>
                  <a:gd name="T2" fmla="*/ 1 w 1"/>
                  <a:gd name="T3" fmla="*/ 0 h 1"/>
                  <a:gd name="T4" fmla="*/ 0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1" y="0"/>
                    </a:cubicBezTo>
                    <a:cubicBezTo>
                      <a:pt x="0" y="0"/>
                      <a:pt x="0" y="0"/>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3" name="Freeform 343"/>
              <p:cNvSpPr/>
              <p:nvPr/>
            </p:nvSpPr>
            <p:spPr bwMode="auto">
              <a:xfrm>
                <a:off x="4226" y="2525"/>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4" name="Freeform 344"/>
              <p:cNvSpPr/>
              <p:nvPr/>
            </p:nvSpPr>
            <p:spPr bwMode="auto">
              <a:xfrm>
                <a:off x="3752" y="2940"/>
                <a:ext cx="3" cy="3"/>
              </a:xfrm>
              <a:custGeom>
                <a:avLst/>
                <a:gdLst>
                  <a:gd name="T0" fmla="*/ 0 w 1"/>
                  <a:gd name="T1" fmla="*/ 0 h 1"/>
                  <a:gd name="T2" fmla="*/ 0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0" y="1"/>
                      <a:pt x="0" y="1"/>
                      <a:pt x="0" y="1"/>
                    </a:cubicBezTo>
                    <a:cubicBezTo>
                      <a:pt x="1"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5" name="Freeform 345"/>
              <p:cNvSpPr/>
              <p:nvPr/>
            </p:nvSpPr>
            <p:spPr bwMode="auto">
              <a:xfrm>
                <a:off x="3975" y="29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6" name="Freeform 346"/>
              <p:cNvSpPr/>
              <p:nvPr/>
            </p:nvSpPr>
            <p:spPr bwMode="auto">
              <a:xfrm>
                <a:off x="3905" y="22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7" name="Freeform 347"/>
              <p:cNvSpPr/>
              <p:nvPr/>
            </p:nvSpPr>
            <p:spPr bwMode="auto">
              <a:xfrm>
                <a:off x="4289" y="255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1" y="0"/>
                      <a:pt x="0" y="1"/>
                    </a:cubicBezTo>
                    <a:cubicBezTo>
                      <a:pt x="1"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8" name="Freeform 348"/>
              <p:cNvSpPr/>
              <p:nvPr/>
            </p:nvSpPr>
            <p:spPr bwMode="auto">
              <a:xfrm>
                <a:off x="3899" y="2262"/>
                <a:ext cx="2" cy="2"/>
              </a:xfrm>
              <a:custGeom>
                <a:avLst/>
                <a:gdLst>
                  <a:gd name="T0" fmla="*/ 2 w 2"/>
                  <a:gd name="T1" fmla="*/ 0 h 2"/>
                  <a:gd name="T2" fmla="*/ 0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0" y="0"/>
                    </a:ln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9" name="Freeform 349"/>
              <p:cNvSpPr/>
              <p:nvPr/>
            </p:nvSpPr>
            <p:spPr bwMode="auto">
              <a:xfrm>
                <a:off x="3939" y="2926"/>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0" name="Freeform 350"/>
              <p:cNvSpPr/>
              <p:nvPr/>
            </p:nvSpPr>
            <p:spPr bwMode="auto">
              <a:xfrm>
                <a:off x="3888" y="2281"/>
                <a:ext cx="2" cy="4"/>
              </a:xfrm>
              <a:custGeom>
                <a:avLst/>
                <a:gdLst>
                  <a:gd name="T0" fmla="*/ 2 w 2"/>
                  <a:gd name="T1" fmla="*/ 0 h 4"/>
                  <a:gd name="T2" fmla="*/ 2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2" y="0"/>
                    </a:lnTo>
                    <a:lnTo>
                      <a:pt x="0" y="4"/>
                    </a:lnTo>
                    <a:lnTo>
                      <a:pt x="2"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1" name="Freeform 351"/>
              <p:cNvSpPr/>
              <p:nvPr/>
            </p:nvSpPr>
            <p:spPr bwMode="auto">
              <a:xfrm>
                <a:off x="3842" y="227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2"/>
                      <a:pt x="0" y="0"/>
                      <a:pt x="1" y="1"/>
                    </a:cubicBezTo>
                    <a:cubicBezTo>
                      <a:pt x="0"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2" name="Freeform 352"/>
              <p:cNvSpPr/>
              <p:nvPr/>
            </p:nvSpPr>
            <p:spPr bwMode="auto">
              <a:xfrm>
                <a:off x="3844" y="226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3" name="Freeform 353"/>
              <p:cNvSpPr/>
              <p:nvPr/>
            </p:nvSpPr>
            <p:spPr bwMode="auto">
              <a:xfrm>
                <a:off x="3899" y="2272"/>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2" y="0"/>
                      <a:pt x="2" y="0"/>
                      <a:pt x="2" y="0"/>
                    </a:cubicBezTo>
                    <a:cubicBezTo>
                      <a:pt x="2" y="0"/>
                      <a:pt x="2" y="0"/>
                      <a:pt x="2" y="0"/>
                    </a:cubicBezTo>
                    <a:cubicBezTo>
                      <a:pt x="1"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4" name="Freeform 354"/>
              <p:cNvSpPr/>
              <p:nvPr/>
            </p:nvSpPr>
            <p:spPr bwMode="auto">
              <a:xfrm>
                <a:off x="3776" y="29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5" name="Freeform 355"/>
              <p:cNvSpPr/>
              <p:nvPr/>
            </p:nvSpPr>
            <p:spPr bwMode="auto">
              <a:xfrm>
                <a:off x="3795" y="2985"/>
                <a:ext cx="2" cy="6"/>
              </a:xfrm>
              <a:custGeom>
                <a:avLst/>
                <a:gdLst>
                  <a:gd name="T0" fmla="*/ 1 w 1"/>
                  <a:gd name="T1" fmla="*/ 2 h 3"/>
                  <a:gd name="T2" fmla="*/ 0 w 1"/>
                  <a:gd name="T3" fmla="*/ 1 h 3"/>
                  <a:gd name="T4" fmla="*/ 1 w 1"/>
                  <a:gd name="T5" fmla="*/ 2 h 3"/>
                </a:gdLst>
                <a:ahLst/>
                <a:cxnLst>
                  <a:cxn ang="0">
                    <a:pos x="T0" y="T1"/>
                  </a:cxn>
                  <a:cxn ang="0">
                    <a:pos x="T2" y="T3"/>
                  </a:cxn>
                  <a:cxn ang="0">
                    <a:pos x="T4" y="T5"/>
                  </a:cxn>
                </a:cxnLst>
                <a:rect l="0" t="0" r="r" b="b"/>
                <a:pathLst>
                  <a:path w="1" h="3">
                    <a:moveTo>
                      <a:pt x="1" y="2"/>
                    </a:moveTo>
                    <a:cubicBezTo>
                      <a:pt x="1" y="0"/>
                      <a:pt x="0" y="1"/>
                      <a:pt x="0" y="1"/>
                    </a:cubicBezTo>
                    <a:cubicBezTo>
                      <a:pt x="0" y="3"/>
                      <a:pt x="1" y="1"/>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6" name="Freeform 356"/>
              <p:cNvSpPr/>
              <p:nvPr/>
            </p:nvSpPr>
            <p:spPr bwMode="auto">
              <a:xfrm>
                <a:off x="3765" y="2972"/>
                <a:ext cx="7" cy="2"/>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1" y="1"/>
                      <a:pt x="2" y="1"/>
                      <a:pt x="3"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7" name="Freeform 357"/>
              <p:cNvSpPr/>
              <p:nvPr/>
            </p:nvSpPr>
            <p:spPr bwMode="auto">
              <a:xfrm>
                <a:off x="3803" y="2985"/>
                <a:ext cx="3"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8" name="Freeform 358"/>
              <p:cNvSpPr/>
              <p:nvPr/>
            </p:nvSpPr>
            <p:spPr bwMode="auto">
              <a:xfrm>
                <a:off x="3479"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9" name="Freeform 359"/>
              <p:cNvSpPr/>
              <p:nvPr/>
            </p:nvSpPr>
            <p:spPr bwMode="auto">
              <a:xfrm>
                <a:off x="3761" y="2966"/>
                <a:ext cx="2" cy="4"/>
              </a:xfrm>
              <a:custGeom>
                <a:avLst/>
                <a:gdLst>
                  <a:gd name="T0" fmla="*/ 1 w 1"/>
                  <a:gd name="T1" fmla="*/ 0 h 2"/>
                  <a:gd name="T2" fmla="*/ 0 w 1"/>
                  <a:gd name="T3" fmla="*/ 1 h 2"/>
                  <a:gd name="T4" fmla="*/ 1 w 1"/>
                  <a:gd name="T5" fmla="*/ 1 h 2"/>
                  <a:gd name="T6" fmla="*/ 1 w 1"/>
                  <a:gd name="T7" fmla="*/ 0 h 2"/>
                </a:gdLst>
                <a:ahLst/>
                <a:cxnLst>
                  <a:cxn ang="0">
                    <a:pos x="T0" y="T1"/>
                  </a:cxn>
                  <a:cxn ang="0">
                    <a:pos x="T2" y="T3"/>
                  </a:cxn>
                  <a:cxn ang="0">
                    <a:pos x="T4" y="T5"/>
                  </a:cxn>
                  <a:cxn ang="0">
                    <a:pos x="T6" y="T7"/>
                  </a:cxn>
                </a:cxnLst>
                <a:rect l="0" t="0" r="r" b="b"/>
                <a:pathLst>
                  <a:path w="1" h="2">
                    <a:moveTo>
                      <a:pt x="1" y="0"/>
                    </a:moveTo>
                    <a:cubicBezTo>
                      <a:pt x="0" y="1"/>
                      <a:pt x="0" y="1"/>
                      <a:pt x="0" y="1"/>
                    </a:cubicBezTo>
                    <a:cubicBezTo>
                      <a:pt x="0" y="2"/>
                      <a:pt x="0" y="1"/>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0" name="Freeform 360"/>
              <p:cNvSpPr/>
              <p:nvPr/>
            </p:nvSpPr>
            <p:spPr bwMode="auto">
              <a:xfrm>
                <a:off x="3943" y="2966"/>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1" name="Freeform 361"/>
              <p:cNvSpPr/>
              <p:nvPr/>
            </p:nvSpPr>
            <p:spPr bwMode="auto">
              <a:xfrm>
                <a:off x="4003" y="2940"/>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2" name="Freeform 362"/>
              <p:cNvSpPr/>
              <p:nvPr/>
            </p:nvSpPr>
            <p:spPr bwMode="auto">
              <a:xfrm>
                <a:off x="4003" y="294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3" name="Freeform 363"/>
              <p:cNvSpPr/>
              <p:nvPr/>
            </p:nvSpPr>
            <p:spPr bwMode="auto">
              <a:xfrm>
                <a:off x="3996" y="2951"/>
                <a:ext cx="3"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1"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4" name="Freeform 364"/>
              <p:cNvSpPr/>
              <p:nvPr/>
            </p:nvSpPr>
            <p:spPr bwMode="auto">
              <a:xfrm>
                <a:off x="3757" y="3023"/>
                <a:ext cx="4" cy="4"/>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2"/>
                      <a:pt x="2" y="1"/>
                      <a:pt x="1" y="2"/>
                    </a:cubicBezTo>
                    <a:cubicBezTo>
                      <a:pt x="1"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5" name="Freeform 365"/>
              <p:cNvSpPr/>
              <p:nvPr/>
            </p:nvSpPr>
            <p:spPr bwMode="auto">
              <a:xfrm>
                <a:off x="4003" y="2949"/>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2"/>
                      <a:pt x="0" y="0"/>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6" name="Freeform 366"/>
              <p:cNvSpPr/>
              <p:nvPr/>
            </p:nvSpPr>
            <p:spPr bwMode="auto">
              <a:xfrm>
                <a:off x="3869" y="29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7" name="Freeform 367"/>
              <p:cNvSpPr/>
              <p:nvPr/>
            </p:nvSpPr>
            <p:spPr bwMode="auto">
              <a:xfrm>
                <a:off x="4026" y="2926"/>
                <a:ext cx="2" cy="4"/>
              </a:xfrm>
              <a:custGeom>
                <a:avLst/>
                <a:gdLst>
                  <a:gd name="T0" fmla="*/ 0 w 2"/>
                  <a:gd name="T1" fmla="*/ 0 h 4"/>
                  <a:gd name="T2" fmla="*/ 2 w 2"/>
                  <a:gd name="T3" fmla="*/ 4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2" y="4"/>
                    </a:lnTo>
                    <a:lnTo>
                      <a:pt x="2" y="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8" name="Rectangle 368"/>
              <p:cNvSpPr>
                <a:spLocks noChangeArrowheads="1"/>
              </p:cNvSpPr>
              <p:nvPr/>
            </p:nvSpPr>
            <p:spPr bwMode="auto">
              <a:xfrm>
                <a:off x="4275" y="2542"/>
                <a:ext cx="1" cy="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19" name="Oval 369"/>
              <p:cNvSpPr>
                <a:spLocks noChangeArrowheads="1"/>
              </p:cNvSpPr>
              <p:nvPr/>
            </p:nvSpPr>
            <p:spPr bwMode="auto">
              <a:xfrm>
                <a:off x="3472" y="2075"/>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0" name="Freeform 370"/>
              <p:cNvSpPr/>
              <p:nvPr/>
            </p:nvSpPr>
            <p:spPr bwMode="auto">
              <a:xfrm>
                <a:off x="4219" y="2518"/>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1" name="Freeform 371"/>
              <p:cNvSpPr/>
              <p:nvPr/>
            </p:nvSpPr>
            <p:spPr bwMode="auto">
              <a:xfrm>
                <a:off x="4230" y="2525"/>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2" name="Freeform 372"/>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3" name="Freeform 373"/>
              <p:cNvSpPr/>
              <p:nvPr/>
            </p:nvSpPr>
            <p:spPr bwMode="auto">
              <a:xfrm>
                <a:off x="4217" y="2482"/>
                <a:ext cx="145" cy="117"/>
              </a:xfrm>
              <a:custGeom>
                <a:avLst/>
                <a:gdLst>
                  <a:gd name="T0" fmla="*/ 63 w 68"/>
                  <a:gd name="T1" fmla="*/ 35 h 55"/>
                  <a:gd name="T2" fmla="*/ 47 w 68"/>
                  <a:gd name="T3" fmla="*/ 21 h 55"/>
                  <a:gd name="T4" fmla="*/ 43 w 68"/>
                  <a:gd name="T5" fmla="*/ 21 h 55"/>
                  <a:gd name="T6" fmla="*/ 40 w 68"/>
                  <a:gd name="T7" fmla="*/ 15 h 55"/>
                  <a:gd name="T8" fmla="*/ 35 w 68"/>
                  <a:gd name="T9" fmla="*/ 11 h 55"/>
                  <a:gd name="T10" fmla="*/ 29 w 68"/>
                  <a:gd name="T11" fmla="*/ 6 h 55"/>
                  <a:gd name="T12" fmla="*/ 24 w 68"/>
                  <a:gd name="T13" fmla="*/ 7 h 55"/>
                  <a:gd name="T14" fmla="*/ 16 w 68"/>
                  <a:gd name="T15" fmla="*/ 6 h 55"/>
                  <a:gd name="T16" fmla="*/ 13 w 68"/>
                  <a:gd name="T17" fmla="*/ 5 h 55"/>
                  <a:gd name="T18" fmla="*/ 10 w 68"/>
                  <a:gd name="T19" fmla="*/ 1 h 55"/>
                  <a:gd name="T20" fmla="*/ 9 w 68"/>
                  <a:gd name="T21" fmla="*/ 1 h 55"/>
                  <a:gd name="T22" fmla="*/ 5 w 68"/>
                  <a:gd name="T23" fmla="*/ 2 h 55"/>
                  <a:gd name="T24" fmla="*/ 2 w 68"/>
                  <a:gd name="T25" fmla="*/ 3 h 55"/>
                  <a:gd name="T26" fmla="*/ 2 w 68"/>
                  <a:gd name="T27" fmla="*/ 6 h 55"/>
                  <a:gd name="T28" fmla="*/ 5 w 68"/>
                  <a:gd name="T29" fmla="*/ 8 h 55"/>
                  <a:gd name="T30" fmla="*/ 4 w 68"/>
                  <a:gd name="T31" fmla="*/ 10 h 55"/>
                  <a:gd name="T32" fmla="*/ 6 w 68"/>
                  <a:gd name="T33" fmla="*/ 13 h 55"/>
                  <a:gd name="T34" fmla="*/ 4 w 68"/>
                  <a:gd name="T35" fmla="*/ 16 h 55"/>
                  <a:gd name="T36" fmla="*/ 2 w 68"/>
                  <a:gd name="T37" fmla="*/ 19 h 55"/>
                  <a:gd name="T38" fmla="*/ 6 w 68"/>
                  <a:gd name="T39" fmla="*/ 16 h 55"/>
                  <a:gd name="T40" fmla="*/ 9 w 68"/>
                  <a:gd name="T41" fmla="*/ 13 h 55"/>
                  <a:gd name="T42" fmla="*/ 7 w 68"/>
                  <a:gd name="T43" fmla="*/ 19 h 55"/>
                  <a:gd name="T44" fmla="*/ 8 w 68"/>
                  <a:gd name="T45" fmla="*/ 18 h 55"/>
                  <a:gd name="T46" fmla="*/ 8 w 68"/>
                  <a:gd name="T47" fmla="*/ 21 h 55"/>
                  <a:gd name="T48" fmla="*/ 9 w 68"/>
                  <a:gd name="T49" fmla="*/ 21 h 55"/>
                  <a:gd name="T50" fmla="*/ 10 w 68"/>
                  <a:gd name="T51" fmla="*/ 22 h 55"/>
                  <a:gd name="T52" fmla="*/ 15 w 68"/>
                  <a:gd name="T53" fmla="*/ 17 h 55"/>
                  <a:gd name="T54" fmla="*/ 11 w 68"/>
                  <a:gd name="T55" fmla="*/ 23 h 55"/>
                  <a:gd name="T56" fmla="*/ 13 w 68"/>
                  <a:gd name="T57" fmla="*/ 23 h 55"/>
                  <a:gd name="T58" fmla="*/ 16 w 68"/>
                  <a:gd name="T59" fmla="*/ 23 h 55"/>
                  <a:gd name="T60" fmla="*/ 18 w 68"/>
                  <a:gd name="T61" fmla="*/ 24 h 55"/>
                  <a:gd name="T62" fmla="*/ 18 w 68"/>
                  <a:gd name="T63" fmla="*/ 24 h 55"/>
                  <a:gd name="T64" fmla="*/ 21 w 68"/>
                  <a:gd name="T65" fmla="*/ 24 h 55"/>
                  <a:gd name="T66" fmla="*/ 23 w 68"/>
                  <a:gd name="T67" fmla="*/ 23 h 55"/>
                  <a:gd name="T68" fmla="*/ 22 w 68"/>
                  <a:gd name="T69" fmla="*/ 26 h 55"/>
                  <a:gd name="T70" fmla="*/ 25 w 68"/>
                  <a:gd name="T71" fmla="*/ 24 h 55"/>
                  <a:gd name="T72" fmla="*/ 24 w 68"/>
                  <a:gd name="T73" fmla="*/ 27 h 55"/>
                  <a:gd name="T74" fmla="*/ 26 w 68"/>
                  <a:gd name="T75" fmla="*/ 29 h 55"/>
                  <a:gd name="T76" fmla="*/ 28 w 68"/>
                  <a:gd name="T77" fmla="*/ 30 h 55"/>
                  <a:gd name="T78" fmla="*/ 29 w 68"/>
                  <a:gd name="T79" fmla="*/ 32 h 55"/>
                  <a:gd name="T80" fmla="*/ 31 w 68"/>
                  <a:gd name="T81" fmla="*/ 31 h 55"/>
                  <a:gd name="T82" fmla="*/ 32 w 68"/>
                  <a:gd name="T83" fmla="*/ 32 h 55"/>
                  <a:gd name="T84" fmla="*/ 31 w 68"/>
                  <a:gd name="T85" fmla="*/ 33 h 55"/>
                  <a:gd name="T86" fmla="*/ 34 w 68"/>
                  <a:gd name="T87" fmla="*/ 34 h 55"/>
                  <a:gd name="T88" fmla="*/ 37 w 68"/>
                  <a:gd name="T89" fmla="*/ 34 h 55"/>
                  <a:gd name="T90" fmla="*/ 39 w 68"/>
                  <a:gd name="T91" fmla="*/ 34 h 55"/>
                  <a:gd name="T92" fmla="*/ 44 w 68"/>
                  <a:gd name="T93" fmla="*/ 32 h 55"/>
                  <a:gd name="T94" fmla="*/ 43 w 68"/>
                  <a:gd name="T95" fmla="*/ 36 h 55"/>
                  <a:gd name="T96" fmla="*/ 46 w 68"/>
                  <a:gd name="T97" fmla="*/ 36 h 55"/>
                  <a:gd name="T98" fmla="*/ 47 w 68"/>
                  <a:gd name="T99" fmla="*/ 38 h 55"/>
                  <a:gd name="T100" fmla="*/ 48 w 68"/>
                  <a:gd name="T101" fmla="*/ 43 h 55"/>
                  <a:gd name="T102" fmla="*/ 50 w 68"/>
                  <a:gd name="T103" fmla="*/ 44 h 55"/>
                  <a:gd name="T104" fmla="*/ 58 w 68"/>
                  <a:gd name="T105" fmla="*/ 45 h 55"/>
                  <a:gd name="T106" fmla="*/ 58 w 68"/>
                  <a:gd name="T107"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55">
                    <a:moveTo>
                      <a:pt x="66" y="42"/>
                    </a:moveTo>
                    <a:cubicBezTo>
                      <a:pt x="65" y="40"/>
                      <a:pt x="67" y="35"/>
                      <a:pt x="64" y="34"/>
                    </a:cubicBezTo>
                    <a:cubicBezTo>
                      <a:pt x="63" y="35"/>
                      <a:pt x="62" y="35"/>
                      <a:pt x="62" y="36"/>
                    </a:cubicBezTo>
                    <a:cubicBezTo>
                      <a:pt x="62" y="35"/>
                      <a:pt x="62" y="35"/>
                      <a:pt x="62" y="35"/>
                    </a:cubicBezTo>
                    <a:cubicBezTo>
                      <a:pt x="61" y="36"/>
                      <a:pt x="61" y="36"/>
                      <a:pt x="61" y="36"/>
                    </a:cubicBezTo>
                    <a:cubicBezTo>
                      <a:pt x="61" y="36"/>
                      <a:pt x="62" y="35"/>
                      <a:pt x="63" y="35"/>
                    </a:cubicBezTo>
                    <a:cubicBezTo>
                      <a:pt x="62" y="34"/>
                      <a:pt x="61" y="34"/>
                      <a:pt x="61" y="33"/>
                    </a:cubicBezTo>
                    <a:cubicBezTo>
                      <a:pt x="59" y="34"/>
                      <a:pt x="60" y="32"/>
                      <a:pt x="58" y="34"/>
                    </a:cubicBezTo>
                    <a:cubicBezTo>
                      <a:pt x="59" y="33"/>
                      <a:pt x="59" y="33"/>
                      <a:pt x="59" y="33"/>
                    </a:cubicBezTo>
                    <a:cubicBezTo>
                      <a:pt x="58" y="33"/>
                      <a:pt x="58" y="33"/>
                      <a:pt x="59" y="31"/>
                    </a:cubicBezTo>
                    <a:cubicBezTo>
                      <a:pt x="59" y="28"/>
                      <a:pt x="56" y="27"/>
                      <a:pt x="55" y="24"/>
                    </a:cubicBezTo>
                    <a:cubicBezTo>
                      <a:pt x="53" y="22"/>
                      <a:pt x="50" y="22"/>
                      <a:pt x="47" y="21"/>
                    </a:cubicBezTo>
                    <a:cubicBezTo>
                      <a:pt x="45" y="23"/>
                      <a:pt x="45" y="22"/>
                      <a:pt x="43" y="23"/>
                    </a:cubicBezTo>
                    <a:cubicBezTo>
                      <a:pt x="44" y="23"/>
                      <a:pt x="44" y="23"/>
                      <a:pt x="44" y="23"/>
                    </a:cubicBezTo>
                    <a:cubicBezTo>
                      <a:pt x="42" y="23"/>
                      <a:pt x="43" y="22"/>
                      <a:pt x="44" y="21"/>
                    </a:cubicBezTo>
                    <a:cubicBezTo>
                      <a:pt x="43" y="22"/>
                      <a:pt x="44" y="21"/>
                      <a:pt x="42" y="22"/>
                    </a:cubicBezTo>
                    <a:cubicBezTo>
                      <a:pt x="41" y="24"/>
                      <a:pt x="44" y="20"/>
                      <a:pt x="43" y="21"/>
                    </a:cubicBezTo>
                    <a:cubicBezTo>
                      <a:pt x="44" y="20"/>
                      <a:pt x="42" y="22"/>
                      <a:pt x="43" y="21"/>
                    </a:cubicBezTo>
                    <a:cubicBezTo>
                      <a:pt x="41" y="22"/>
                      <a:pt x="44" y="20"/>
                      <a:pt x="44" y="18"/>
                    </a:cubicBezTo>
                    <a:cubicBezTo>
                      <a:pt x="43" y="18"/>
                      <a:pt x="41" y="19"/>
                      <a:pt x="41" y="17"/>
                    </a:cubicBezTo>
                    <a:cubicBezTo>
                      <a:pt x="41" y="17"/>
                      <a:pt x="40" y="18"/>
                      <a:pt x="40" y="18"/>
                    </a:cubicBezTo>
                    <a:cubicBezTo>
                      <a:pt x="42" y="16"/>
                      <a:pt x="39" y="19"/>
                      <a:pt x="40" y="17"/>
                    </a:cubicBezTo>
                    <a:cubicBezTo>
                      <a:pt x="40" y="17"/>
                      <a:pt x="40" y="17"/>
                      <a:pt x="40" y="17"/>
                    </a:cubicBezTo>
                    <a:cubicBezTo>
                      <a:pt x="41" y="15"/>
                      <a:pt x="39" y="17"/>
                      <a:pt x="40" y="15"/>
                    </a:cubicBezTo>
                    <a:cubicBezTo>
                      <a:pt x="40" y="15"/>
                      <a:pt x="40" y="15"/>
                      <a:pt x="40" y="15"/>
                    </a:cubicBezTo>
                    <a:cubicBezTo>
                      <a:pt x="38" y="16"/>
                      <a:pt x="40" y="13"/>
                      <a:pt x="39" y="15"/>
                    </a:cubicBezTo>
                    <a:cubicBezTo>
                      <a:pt x="40" y="14"/>
                      <a:pt x="39" y="14"/>
                      <a:pt x="40" y="13"/>
                    </a:cubicBezTo>
                    <a:cubicBezTo>
                      <a:pt x="37" y="16"/>
                      <a:pt x="40" y="12"/>
                      <a:pt x="38" y="13"/>
                    </a:cubicBezTo>
                    <a:cubicBezTo>
                      <a:pt x="38" y="13"/>
                      <a:pt x="38" y="13"/>
                      <a:pt x="38" y="13"/>
                    </a:cubicBezTo>
                    <a:cubicBezTo>
                      <a:pt x="37" y="12"/>
                      <a:pt x="37" y="11"/>
                      <a:pt x="35" y="11"/>
                    </a:cubicBezTo>
                    <a:cubicBezTo>
                      <a:pt x="34" y="11"/>
                      <a:pt x="36" y="8"/>
                      <a:pt x="34" y="9"/>
                    </a:cubicBezTo>
                    <a:cubicBezTo>
                      <a:pt x="33" y="10"/>
                      <a:pt x="33" y="10"/>
                      <a:pt x="33" y="10"/>
                    </a:cubicBezTo>
                    <a:cubicBezTo>
                      <a:pt x="32" y="10"/>
                      <a:pt x="33" y="9"/>
                      <a:pt x="34" y="9"/>
                    </a:cubicBezTo>
                    <a:cubicBezTo>
                      <a:pt x="32" y="10"/>
                      <a:pt x="33" y="8"/>
                      <a:pt x="33" y="7"/>
                    </a:cubicBezTo>
                    <a:cubicBezTo>
                      <a:pt x="32" y="8"/>
                      <a:pt x="32" y="8"/>
                      <a:pt x="32" y="8"/>
                    </a:cubicBezTo>
                    <a:cubicBezTo>
                      <a:pt x="32" y="7"/>
                      <a:pt x="29" y="7"/>
                      <a:pt x="29" y="6"/>
                    </a:cubicBezTo>
                    <a:cubicBezTo>
                      <a:pt x="28" y="9"/>
                      <a:pt x="28" y="7"/>
                      <a:pt x="28" y="8"/>
                    </a:cubicBezTo>
                    <a:cubicBezTo>
                      <a:pt x="28" y="8"/>
                      <a:pt x="28" y="7"/>
                      <a:pt x="28" y="6"/>
                    </a:cubicBezTo>
                    <a:cubicBezTo>
                      <a:pt x="28" y="6"/>
                      <a:pt x="28" y="6"/>
                      <a:pt x="28" y="5"/>
                    </a:cubicBezTo>
                    <a:cubicBezTo>
                      <a:pt x="27" y="6"/>
                      <a:pt x="26" y="7"/>
                      <a:pt x="26" y="7"/>
                    </a:cubicBezTo>
                    <a:cubicBezTo>
                      <a:pt x="27" y="4"/>
                      <a:pt x="26" y="6"/>
                      <a:pt x="26" y="5"/>
                    </a:cubicBezTo>
                    <a:cubicBezTo>
                      <a:pt x="25" y="7"/>
                      <a:pt x="24" y="8"/>
                      <a:pt x="24" y="7"/>
                    </a:cubicBezTo>
                    <a:cubicBezTo>
                      <a:pt x="26" y="5"/>
                      <a:pt x="26" y="5"/>
                      <a:pt x="26" y="5"/>
                    </a:cubicBezTo>
                    <a:cubicBezTo>
                      <a:pt x="24" y="6"/>
                      <a:pt x="24" y="3"/>
                      <a:pt x="22" y="5"/>
                    </a:cubicBezTo>
                    <a:cubicBezTo>
                      <a:pt x="22" y="4"/>
                      <a:pt x="22" y="4"/>
                      <a:pt x="22" y="4"/>
                    </a:cubicBezTo>
                    <a:cubicBezTo>
                      <a:pt x="21" y="5"/>
                      <a:pt x="21" y="3"/>
                      <a:pt x="19" y="5"/>
                    </a:cubicBezTo>
                    <a:cubicBezTo>
                      <a:pt x="19" y="4"/>
                      <a:pt x="19" y="4"/>
                      <a:pt x="19" y="3"/>
                    </a:cubicBezTo>
                    <a:cubicBezTo>
                      <a:pt x="18" y="4"/>
                      <a:pt x="18" y="4"/>
                      <a:pt x="16" y="6"/>
                    </a:cubicBezTo>
                    <a:cubicBezTo>
                      <a:pt x="16" y="6"/>
                      <a:pt x="17" y="5"/>
                      <a:pt x="17" y="4"/>
                    </a:cubicBezTo>
                    <a:cubicBezTo>
                      <a:pt x="17" y="4"/>
                      <a:pt x="18" y="2"/>
                      <a:pt x="16" y="4"/>
                    </a:cubicBezTo>
                    <a:cubicBezTo>
                      <a:pt x="17" y="3"/>
                      <a:pt x="17" y="3"/>
                      <a:pt x="17" y="3"/>
                    </a:cubicBezTo>
                    <a:cubicBezTo>
                      <a:pt x="16" y="4"/>
                      <a:pt x="14" y="5"/>
                      <a:pt x="15" y="3"/>
                    </a:cubicBezTo>
                    <a:cubicBezTo>
                      <a:pt x="14" y="4"/>
                      <a:pt x="14" y="5"/>
                      <a:pt x="13" y="6"/>
                    </a:cubicBezTo>
                    <a:cubicBezTo>
                      <a:pt x="13" y="6"/>
                      <a:pt x="14" y="4"/>
                      <a:pt x="13" y="5"/>
                    </a:cubicBezTo>
                    <a:cubicBezTo>
                      <a:pt x="14" y="4"/>
                      <a:pt x="14" y="4"/>
                      <a:pt x="14" y="4"/>
                    </a:cubicBezTo>
                    <a:cubicBezTo>
                      <a:pt x="14" y="3"/>
                      <a:pt x="13" y="3"/>
                      <a:pt x="12" y="4"/>
                    </a:cubicBezTo>
                    <a:cubicBezTo>
                      <a:pt x="13" y="2"/>
                      <a:pt x="11" y="3"/>
                      <a:pt x="12" y="2"/>
                    </a:cubicBezTo>
                    <a:cubicBezTo>
                      <a:pt x="11" y="3"/>
                      <a:pt x="12" y="1"/>
                      <a:pt x="9" y="3"/>
                    </a:cubicBezTo>
                    <a:cubicBezTo>
                      <a:pt x="10" y="2"/>
                      <a:pt x="10" y="2"/>
                      <a:pt x="10" y="2"/>
                    </a:cubicBezTo>
                    <a:cubicBezTo>
                      <a:pt x="10" y="2"/>
                      <a:pt x="10" y="2"/>
                      <a:pt x="10" y="1"/>
                    </a:cubicBezTo>
                    <a:cubicBezTo>
                      <a:pt x="11" y="1"/>
                      <a:pt x="9" y="2"/>
                      <a:pt x="8" y="2"/>
                    </a:cubicBezTo>
                    <a:cubicBezTo>
                      <a:pt x="9" y="1"/>
                      <a:pt x="9" y="1"/>
                      <a:pt x="9" y="1"/>
                    </a:cubicBezTo>
                    <a:cubicBezTo>
                      <a:pt x="9" y="2"/>
                      <a:pt x="7" y="3"/>
                      <a:pt x="6" y="4"/>
                    </a:cubicBezTo>
                    <a:cubicBezTo>
                      <a:pt x="6" y="3"/>
                      <a:pt x="5" y="4"/>
                      <a:pt x="6" y="3"/>
                    </a:cubicBezTo>
                    <a:cubicBezTo>
                      <a:pt x="7" y="3"/>
                      <a:pt x="8" y="2"/>
                      <a:pt x="10" y="1"/>
                    </a:cubicBezTo>
                    <a:cubicBezTo>
                      <a:pt x="10" y="0"/>
                      <a:pt x="7" y="2"/>
                      <a:pt x="9" y="1"/>
                    </a:cubicBezTo>
                    <a:cubicBezTo>
                      <a:pt x="9" y="0"/>
                      <a:pt x="9" y="1"/>
                      <a:pt x="7" y="2"/>
                    </a:cubicBezTo>
                    <a:cubicBezTo>
                      <a:pt x="9" y="1"/>
                      <a:pt x="9" y="1"/>
                      <a:pt x="9" y="1"/>
                    </a:cubicBezTo>
                    <a:cubicBezTo>
                      <a:pt x="9" y="1"/>
                      <a:pt x="8" y="1"/>
                      <a:pt x="8" y="1"/>
                    </a:cubicBezTo>
                    <a:cubicBezTo>
                      <a:pt x="8" y="1"/>
                      <a:pt x="8" y="1"/>
                      <a:pt x="8" y="1"/>
                    </a:cubicBezTo>
                    <a:cubicBezTo>
                      <a:pt x="6" y="2"/>
                      <a:pt x="6" y="1"/>
                      <a:pt x="4" y="2"/>
                    </a:cubicBezTo>
                    <a:cubicBezTo>
                      <a:pt x="5" y="2"/>
                      <a:pt x="5" y="2"/>
                      <a:pt x="5" y="2"/>
                    </a:cubicBezTo>
                    <a:cubicBezTo>
                      <a:pt x="4" y="3"/>
                      <a:pt x="3" y="3"/>
                      <a:pt x="4" y="2"/>
                    </a:cubicBezTo>
                    <a:cubicBezTo>
                      <a:pt x="6" y="1"/>
                      <a:pt x="7" y="1"/>
                      <a:pt x="7" y="1"/>
                    </a:cubicBezTo>
                    <a:cubicBezTo>
                      <a:pt x="4" y="2"/>
                      <a:pt x="4" y="2"/>
                      <a:pt x="4" y="2"/>
                    </a:cubicBezTo>
                    <a:cubicBezTo>
                      <a:pt x="5" y="1"/>
                      <a:pt x="4" y="2"/>
                      <a:pt x="3" y="3"/>
                    </a:cubicBezTo>
                    <a:cubicBezTo>
                      <a:pt x="4" y="2"/>
                      <a:pt x="4" y="2"/>
                      <a:pt x="4" y="2"/>
                    </a:cubicBezTo>
                    <a:cubicBezTo>
                      <a:pt x="2" y="3"/>
                      <a:pt x="2" y="3"/>
                      <a:pt x="2" y="3"/>
                    </a:cubicBezTo>
                    <a:cubicBezTo>
                      <a:pt x="3" y="3"/>
                      <a:pt x="2" y="4"/>
                      <a:pt x="3" y="4"/>
                    </a:cubicBezTo>
                    <a:cubicBezTo>
                      <a:pt x="4" y="3"/>
                      <a:pt x="4" y="3"/>
                      <a:pt x="4" y="3"/>
                    </a:cubicBezTo>
                    <a:cubicBezTo>
                      <a:pt x="5" y="3"/>
                      <a:pt x="7" y="2"/>
                      <a:pt x="5" y="3"/>
                    </a:cubicBezTo>
                    <a:cubicBezTo>
                      <a:pt x="3" y="5"/>
                      <a:pt x="3" y="5"/>
                      <a:pt x="3" y="5"/>
                    </a:cubicBezTo>
                    <a:cubicBezTo>
                      <a:pt x="3" y="4"/>
                      <a:pt x="4" y="4"/>
                      <a:pt x="4" y="4"/>
                    </a:cubicBezTo>
                    <a:cubicBezTo>
                      <a:pt x="2" y="6"/>
                      <a:pt x="2" y="6"/>
                      <a:pt x="2" y="6"/>
                    </a:cubicBezTo>
                    <a:cubicBezTo>
                      <a:pt x="5" y="4"/>
                      <a:pt x="3" y="6"/>
                      <a:pt x="4" y="5"/>
                    </a:cubicBezTo>
                    <a:cubicBezTo>
                      <a:pt x="3" y="6"/>
                      <a:pt x="3" y="6"/>
                      <a:pt x="3" y="6"/>
                    </a:cubicBezTo>
                    <a:cubicBezTo>
                      <a:pt x="2" y="7"/>
                      <a:pt x="4" y="5"/>
                      <a:pt x="5" y="5"/>
                    </a:cubicBezTo>
                    <a:cubicBezTo>
                      <a:pt x="4" y="5"/>
                      <a:pt x="2" y="7"/>
                      <a:pt x="2" y="8"/>
                    </a:cubicBezTo>
                    <a:cubicBezTo>
                      <a:pt x="2" y="8"/>
                      <a:pt x="4" y="7"/>
                      <a:pt x="3" y="9"/>
                    </a:cubicBezTo>
                    <a:cubicBezTo>
                      <a:pt x="3" y="9"/>
                      <a:pt x="4" y="9"/>
                      <a:pt x="5" y="8"/>
                    </a:cubicBezTo>
                    <a:cubicBezTo>
                      <a:pt x="5" y="8"/>
                      <a:pt x="3" y="10"/>
                      <a:pt x="4" y="9"/>
                    </a:cubicBezTo>
                    <a:cubicBezTo>
                      <a:pt x="3" y="10"/>
                      <a:pt x="2" y="12"/>
                      <a:pt x="1" y="13"/>
                    </a:cubicBezTo>
                    <a:cubicBezTo>
                      <a:pt x="1" y="13"/>
                      <a:pt x="0" y="14"/>
                      <a:pt x="1" y="14"/>
                    </a:cubicBezTo>
                    <a:cubicBezTo>
                      <a:pt x="0" y="14"/>
                      <a:pt x="0" y="15"/>
                      <a:pt x="0" y="15"/>
                    </a:cubicBezTo>
                    <a:cubicBezTo>
                      <a:pt x="1" y="14"/>
                      <a:pt x="2" y="13"/>
                      <a:pt x="2" y="12"/>
                    </a:cubicBezTo>
                    <a:cubicBezTo>
                      <a:pt x="3" y="10"/>
                      <a:pt x="3" y="12"/>
                      <a:pt x="4" y="10"/>
                    </a:cubicBezTo>
                    <a:cubicBezTo>
                      <a:pt x="4" y="11"/>
                      <a:pt x="5" y="11"/>
                      <a:pt x="5" y="11"/>
                    </a:cubicBezTo>
                    <a:cubicBezTo>
                      <a:pt x="5" y="11"/>
                      <a:pt x="4" y="12"/>
                      <a:pt x="3" y="13"/>
                    </a:cubicBezTo>
                    <a:cubicBezTo>
                      <a:pt x="5" y="12"/>
                      <a:pt x="6" y="11"/>
                      <a:pt x="6" y="12"/>
                    </a:cubicBezTo>
                    <a:cubicBezTo>
                      <a:pt x="7" y="11"/>
                      <a:pt x="7" y="11"/>
                      <a:pt x="8" y="9"/>
                    </a:cubicBezTo>
                    <a:cubicBezTo>
                      <a:pt x="8" y="9"/>
                      <a:pt x="8" y="8"/>
                      <a:pt x="8" y="9"/>
                    </a:cubicBezTo>
                    <a:cubicBezTo>
                      <a:pt x="7" y="10"/>
                      <a:pt x="6" y="12"/>
                      <a:pt x="6" y="13"/>
                    </a:cubicBezTo>
                    <a:cubicBezTo>
                      <a:pt x="4" y="15"/>
                      <a:pt x="6" y="12"/>
                      <a:pt x="4" y="14"/>
                    </a:cubicBezTo>
                    <a:cubicBezTo>
                      <a:pt x="2" y="16"/>
                      <a:pt x="2" y="15"/>
                      <a:pt x="3" y="14"/>
                    </a:cubicBezTo>
                    <a:cubicBezTo>
                      <a:pt x="1" y="16"/>
                      <a:pt x="3" y="15"/>
                      <a:pt x="1" y="16"/>
                    </a:cubicBezTo>
                    <a:cubicBezTo>
                      <a:pt x="1" y="17"/>
                      <a:pt x="2" y="16"/>
                      <a:pt x="3" y="16"/>
                    </a:cubicBezTo>
                    <a:cubicBezTo>
                      <a:pt x="4" y="15"/>
                      <a:pt x="4" y="15"/>
                      <a:pt x="4" y="14"/>
                    </a:cubicBezTo>
                    <a:cubicBezTo>
                      <a:pt x="6" y="12"/>
                      <a:pt x="4" y="16"/>
                      <a:pt x="4" y="16"/>
                    </a:cubicBezTo>
                    <a:cubicBezTo>
                      <a:pt x="3" y="16"/>
                      <a:pt x="3" y="16"/>
                      <a:pt x="3" y="16"/>
                    </a:cubicBezTo>
                    <a:cubicBezTo>
                      <a:pt x="3" y="17"/>
                      <a:pt x="4" y="16"/>
                      <a:pt x="4" y="16"/>
                    </a:cubicBezTo>
                    <a:cubicBezTo>
                      <a:pt x="2" y="19"/>
                      <a:pt x="4" y="16"/>
                      <a:pt x="2" y="18"/>
                    </a:cubicBezTo>
                    <a:cubicBezTo>
                      <a:pt x="1" y="20"/>
                      <a:pt x="1" y="20"/>
                      <a:pt x="1" y="20"/>
                    </a:cubicBezTo>
                    <a:cubicBezTo>
                      <a:pt x="1" y="20"/>
                      <a:pt x="3" y="18"/>
                      <a:pt x="3" y="18"/>
                    </a:cubicBezTo>
                    <a:cubicBezTo>
                      <a:pt x="2" y="19"/>
                      <a:pt x="2" y="19"/>
                      <a:pt x="2" y="19"/>
                    </a:cubicBezTo>
                    <a:cubicBezTo>
                      <a:pt x="3" y="19"/>
                      <a:pt x="3" y="19"/>
                      <a:pt x="3" y="19"/>
                    </a:cubicBezTo>
                    <a:cubicBezTo>
                      <a:pt x="3" y="18"/>
                      <a:pt x="4" y="17"/>
                      <a:pt x="4" y="17"/>
                    </a:cubicBezTo>
                    <a:cubicBezTo>
                      <a:pt x="6" y="14"/>
                      <a:pt x="4" y="16"/>
                      <a:pt x="5" y="16"/>
                    </a:cubicBezTo>
                    <a:cubicBezTo>
                      <a:pt x="6" y="15"/>
                      <a:pt x="5" y="16"/>
                      <a:pt x="6" y="15"/>
                    </a:cubicBezTo>
                    <a:cubicBezTo>
                      <a:pt x="7" y="13"/>
                      <a:pt x="7" y="13"/>
                      <a:pt x="7" y="13"/>
                    </a:cubicBezTo>
                    <a:cubicBezTo>
                      <a:pt x="8" y="14"/>
                      <a:pt x="6" y="15"/>
                      <a:pt x="6" y="16"/>
                    </a:cubicBezTo>
                    <a:cubicBezTo>
                      <a:pt x="6" y="16"/>
                      <a:pt x="5" y="16"/>
                      <a:pt x="6" y="15"/>
                    </a:cubicBezTo>
                    <a:cubicBezTo>
                      <a:pt x="5" y="17"/>
                      <a:pt x="4" y="19"/>
                      <a:pt x="3" y="19"/>
                    </a:cubicBezTo>
                    <a:cubicBezTo>
                      <a:pt x="3" y="21"/>
                      <a:pt x="4" y="18"/>
                      <a:pt x="5" y="18"/>
                    </a:cubicBezTo>
                    <a:cubicBezTo>
                      <a:pt x="4" y="19"/>
                      <a:pt x="5" y="17"/>
                      <a:pt x="6" y="16"/>
                    </a:cubicBezTo>
                    <a:cubicBezTo>
                      <a:pt x="9" y="13"/>
                      <a:pt x="4" y="20"/>
                      <a:pt x="5" y="19"/>
                    </a:cubicBezTo>
                    <a:cubicBezTo>
                      <a:pt x="7" y="17"/>
                      <a:pt x="8" y="16"/>
                      <a:pt x="9" y="13"/>
                    </a:cubicBezTo>
                    <a:cubicBezTo>
                      <a:pt x="10" y="13"/>
                      <a:pt x="10" y="12"/>
                      <a:pt x="10" y="12"/>
                    </a:cubicBezTo>
                    <a:cubicBezTo>
                      <a:pt x="9" y="14"/>
                      <a:pt x="9" y="14"/>
                      <a:pt x="8" y="15"/>
                    </a:cubicBezTo>
                    <a:cubicBezTo>
                      <a:pt x="8" y="16"/>
                      <a:pt x="8" y="16"/>
                      <a:pt x="8" y="16"/>
                    </a:cubicBezTo>
                    <a:cubicBezTo>
                      <a:pt x="7" y="17"/>
                      <a:pt x="7" y="17"/>
                      <a:pt x="7" y="17"/>
                    </a:cubicBezTo>
                    <a:cubicBezTo>
                      <a:pt x="6" y="19"/>
                      <a:pt x="6" y="20"/>
                      <a:pt x="5" y="21"/>
                    </a:cubicBezTo>
                    <a:cubicBezTo>
                      <a:pt x="6" y="20"/>
                      <a:pt x="6" y="19"/>
                      <a:pt x="7" y="19"/>
                    </a:cubicBezTo>
                    <a:cubicBezTo>
                      <a:pt x="6" y="20"/>
                      <a:pt x="6" y="21"/>
                      <a:pt x="6" y="21"/>
                    </a:cubicBezTo>
                    <a:cubicBezTo>
                      <a:pt x="6" y="20"/>
                      <a:pt x="7" y="18"/>
                      <a:pt x="8" y="18"/>
                    </a:cubicBezTo>
                    <a:cubicBezTo>
                      <a:pt x="8" y="18"/>
                      <a:pt x="7" y="20"/>
                      <a:pt x="7" y="20"/>
                    </a:cubicBezTo>
                    <a:cubicBezTo>
                      <a:pt x="6" y="22"/>
                      <a:pt x="6" y="22"/>
                      <a:pt x="6" y="22"/>
                    </a:cubicBezTo>
                    <a:cubicBezTo>
                      <a:pt x="7" y="20"/>
                      <a:pt x="5" y="22"/>
                      <a:pt x="6" y="22"/>
                    </a:cubicBezTo>
                    <a:cubicBezTo>
                      <a:pt x="8" y="18"/>
                      <a:pt x="8" y="18"/>
                      <a:pt x="8" y="18"/>
                    </a:cubicBezTo>
                    <a:cubicBezTo>
                      <a:pt x="9" y="18"/>
                      <a:pt x="8" y="19"/>
                      <a:pt x="8" y="19"/>
                    </a:cubicBezTo>
                    <a:cubicBezTo>
                      <a:pt x="7" y="20"/>
                      <a:pt x="7" y="20"/>
                      <a:pt x="7" y="20"/>
                    </a:cubicBezTo>
                    <a:cubicBezTo>
                      <a:pt x="8" y="20"/>
                      <a:pt x="6" y="23"/>
                      <a:pt x="7" y="22"/>
                    </a:cubicBezTo>
                    <a:cubicBezTo>
                      <a:pt x="7" y="21"/>
                      <a:pt x="7" y="21"/>
                      <a:pt x="7" y="21"/>
                    </a:cubicBezTo>
                    <a:cubicBezTo>
                      <a:pt x="7" y="22"/>
                      <a:pt x="7" y="22"/>
                      <a:pt x="7" y="22"/>
                    </a:cubicBezTo>
                    <a:cubicBezTo>
                      <a:pt x="7" y="21"/>
                      <a:pt x="7" y="22"/>
                      <a:pt x="8" y="21"/>
                    </a:cubicBezTo>
                    <a:cubicBezTo>
                      <a:pt x="7" y="22"/>
                      <a:pt x="7" y="22"/>
                      <a:pt x="7" y="22"/>
                    </a:cubicBezTo>
                    <a:cubicBezTo>
                      <a:pt x="8" y="22"/>
                      <a:pt x="9" y="20"/>
                      <a:pt x="8" y="22"/>
                    </a:cubicBezTo>
                    <a:cubicBezTo>
                      <a:pt x="9" y="19"/>
                      <a:pt x="8" y="21"/>
                      <a:pt x="8" y="20"/>
                    </a:cubicBezTo>
                    <a:cubicBezTo>
                      <a:pt x="9" y="19"/>
                      <a:pt x="9" y="19"/>
                      <a:pt x="10" y="19"/>
                    </a:cubicBezTo>
                    <a:cubicBezTo>
                      <a:pt x="8" y="21"/>
                      <a:pt x="10" y="19"/>
                      <a:pt x="10" y="19"/>
                    </a:cubicBezTo>
                    <a:cubicBezTo>
                      <a:pt x="9" y="21"/>
                      <a:pt x="9" y="21"/>
                      <a:pt x="9" y="21"/>
                    </a:cubicBezTo>
                    <a:cubicBezTo>
                      <a:pt x="10" y="19"/>
                      <a:pt x="10" y="19"/>
                      <a:pt x="10" y="19"/>
                    </a:cubicBezTo>
                    <a:cubicBezTo>
                      <a:pt x="8" y="23"/>
                      <a:pt x="11" y="19"/>
                      <a:pt x="10" y="20"/>
                    </a:cubicBezTo>
                    <a:cubicBezTo>
                      <a:pt x="10" y="21"/>
                      <a:pt x="9" y="22"/>
                      <a:pt x="9" y="23"/>
                    </a:cubicBezTo>
                    <a:cubicBezTo>
                      <a:pt x="10" y="20"/>
                      <a:pt x="11" y="20"/>
                      <a:pt x="12" y="18"/>
                    </a:cubicBezTo>
                    <a:cubicBezTo>
                      <a:pt x="11" y="19"/>
                      <a:pt x="10" y="21"/>
                      <a:pt x="9" y="23"/>
                    </a:cubicBezTo>
                    <a:cubicBezTo>
                      <a:pt x="10" y="21"/>
                      <a:pt x="9" y="24"/>
                      <a:pt x="10" y="22"/>
                    </a:cubicBezTo>
                    <a:cubicBezTo>
                      <a:pt x="10" y="21"/>
                      <a:pt x="11" y="21"/>
                      <a:pt x="12" y="20"/>
                    </a:cubicBezTo>
                    <a:cubicBezTo>
                      <a:pt x="12" y="20"/>
                      <a:pt x="11" y="21"/>
                      <a:pt x="11" y="21"/>
                    </a:cubicBezTo>
                    <a:cubicBezTo>
                      <a:pt x="11" y="21"/>
                      <a:pt x="12" y="19"/>
                      <a:pt x="12" y="19"/>
                    </a:cubicBezTo>
                    <a:cubicBezTo>
                      <a:pt x="12" y="19"/>
                      <a:pt x="14" y="17"/>
                      <a:pt x="13" y="19"/>
                    </a:cubicBezTo>
                    <a:cubicBezTo>
                      <a:pt x="12" y="20"/>
                      <a:pt x="12" y="19"/>
                      <a:pt x="12" y="20"/>
                    </a:cubicBezTo>
                    <a:cubicBezTo>
                      <a:pt x="12" y="21"/>
                      <a:pt x="14" y="17"/>
                      <a:pt x="15" y="17"/>
                    </a:cubicBezTo>
                    <a:cubicBezTo>
                      <a:pt x="15" y="16"/>
                      <a:pt x="16" y="13"/>
                      <a:pt x="17" y="12"/>
                    </a:cubicBezTo>
                    <a:cubicBezTo>
                      <a:pt x="17" y="13"/>
                      <a:pt x="16" y="13"/>
                      <a:pt x="16" y="15"/>
                    </a:cubicBezTo>
                    <a:cubicBezTo>
                      <a:pt x="16" y="15"/>
                      <a:pt x="16" y="15"/>
                      <a:pt x="16" y="15"/>
                    </a:cubicBezTo>
                    <a:cubicBezTo>
                      <a:pt x="15" y="18"/>
                      <a:pt x="13" y="19"/>
                      <a:pt x="12" y="21"/>
                    </a:cubicBezTo>
                    <a:cubicBezTo>
                      <a:pt x="13" y="20"/>
                      <a:pt x="13" y="20"/>
                      <a:pt x="13" y="20"/>
                    </a:cubicBezTo>
                    <a:cubicBezTo>
                      <a:pt x="11" y="23"/>
                      <a:pt x="11" y="23"/>
                      <a:pt x="11" y="23"/>
                    </a:cubicBezTo>
                    <a:cubicBezTo>
                      <a:pt x="12" y="21"/>
                      <a:pt x="12" y="23"/>
                      <a:pt x="12" y="22"/>
                    </a:cubicBezTo>
                    <a:cubicBezTo>
                      <a:pt x="13" y="21"/>
                      <a:pt x="12" y="23"/>
                      <a:pt x="12" y="22"/>
                    </a:cubicBezTo>
                    <a:cubicBezTo>
                      <a:pt x="13" y="21"/>
                      <a:pt x="14" y="19"/>
                      <a:pt x="14" y="20"/>
                    </a:cubicBezTo>
                    <a:cubicBezTo>
                      <a:pt x="12" y="23"/>
                      <a:pt x="12" y="23"/>
                      <a:pt x="12" y="23"/>
                    </a:cubicBezTo>
                    <a:cubicBezTo>
                      <a:pt x="12" y="23"/>
                      <a:pt x="13" y="21"/>
                      <a:pt x="13" y="22"/>
                    </a:cubicBezTo>
                    <a:cubicBezTo>
                      <a:pt x="13" y="23"/>
                      <a:pt x="13" y="23"/>
                      <a:pt x="13" y="23"/>
                    </a:cubicBezTo>
                    <a:cubicBezTo>
                      <a:pt x="13" y="23"/>
                      <a:pt x="14" y="24"/>
                      <a:pt x="16" y="20"/>
                    </a:cubicBezTo>
                    <a:cubicBezTo>
                      <a:pt x="16" y="22"/>
                      <a:pt x="16" y="22"/>
                      <a:pt x="15" y="23"/>
                    </a:cubicBezTo>
                    <a:cubicBezTo>
                      <a:pt x="16" y="23"/>
                      <a:pt x="16" y="22"/>
                      <a:pt x="16" y="22"/>
                    </a:cubicBezTo>
                    <a:cubicBezTo>
                      <a:pt x="16" y="23"/>
                      <a:pt x="16" y="23"/>
                      <a:pt x="16" y="23"/>
                    </a:cubicBezTo>
                    <a:cubicBezTo>
                      <a:pt x="15" y="25"/>
                      <a:pt x="16" y="23"/>
                      <a:pt x="17" y="22"/>
                    </a:cubicBezTo>
                    <a:cubicBezTo>
                      <a:pt x="16" y="23"/>
                      <a:pt x="16" y="23"/>
                      <a:pt x="16" y="23"/>
                    </a:cubicBezTo>
                    <a:cubicBezTo>
                      <a:pt x="16" y="25"/>
                      <a:pt x="17" y="23"/>
                      <a:pt x="17" y="22"/>
                    </a:cubicBezTo>
                    <a:cubicBezTo>
                      <a:pt x="17" y="23"/>
                      <a:pt x="17" y="23"/>
                      <a:pt x="17" y="23"/>
                    </a:cubicBezTo>
                    <a:cubicBezTo>
                      <a:pt x="18" y="22"/>
                      <a:pt x="18" y="22"/>
                      <a:pt x="18" y="22"/>
                    </a:cubicBezTo>
                    <a:cubicBezTo>
                      <a:pt x="18" y="22"/>
                      <a:pt x="18" y="22"/>
                      <a:pt x="17" y="24"/>
                    </a:cubicBezTo>
                    <a:cubicBezTo>
                      <a:pt x="18" y="23"/>
                      <a:pt x="18" y="23"/>
                      <a:pt x="18" y="23"/>
                    </a:cubicBezTo>
                    <a:cubicBezTo>
                      <a:pt x="17" y="24"/>
                      <a:pt x="18" y="24"/>
                      <a:pt x="18" y="24"/>
                    </a:cubicBezTo>
                    <a:cubicBezTo>
                      <a:pt x="18" y="24"/>
                      <a:pt x="18" y="23"/>
                      <a:pt x="18" y="24"/>
                    </a:cubicBezTo>
                    <a:cubicBezTo>
                      <a:pt x="18" y="23"/>
                      <a:pt x="19" y="23"/>
                      <a:pt x="20" y="21"/>
                    </a:cubicBezTo>
                    <a:cubicBezTo>
                      <a:pt x="21" y="19"/>
                      <a:pt x="19" y="22"/>
                      <a:pt x="20" y="21"/>
                    </a:cubicBezTo>
                    <a:cubicBezTo>
                      <a:pt x="19" y="23"/>
                      <a:pt x="19" y="23"/>
                      <a:pt x="19" y="23"/>
                    </a:cubicBezTo>
                    <a:cubicBezTo>
                      <a:pt x="19" y="23"/>
                      <a:pt x="19" y="24"/>
                      <a:pt x="18" y="24"/>
                    </a:cubicBezTo>
                    <a:cubicBezTo>
                      <a:pt x="18" y="24"/>
                      <a:pt x="18" y="24"/>
                      <a:pt x="18" y="24"/>
                    </a:cubicBezTo>
                    <a:cubicBezTo>
                      <a:pt x="19" y="23"/>
                      <a:pt x="19" y="23"/>
                      <a:pt x="19" y="23"/>
                    </a:cubicBezTo>
                    <a:cubicBezTo>
                      <a:pt x="18" y="25"/>
                      <a:pt x="20" y="23"/>
                      <a:pt x="20" y="24"/>
                    </a:cubicBezTo>
                    <a:cubicBezTo>
                      <a:pt x="20" y="24"/>
                      <a:pt x="22" y="22"/>
                      <a:pt x="22" y="22"/>
                    </a:cubicBezTo>
                    <a:cubicBezTo>
                      <a:pt x="24" y="20"/>
                      <a:pt x="21" y="24"/>
                      <a:pt x="20" y="25"/>
                    </a:cubicBezTo>
                    <a:cubicBezTo>
                      <a:pt x="21" y="24"/>
                      <a:pt x="21" y="24"/>
                      <a:pt x="21" y="24"/>
                    </a:cubicBezTo>
                    <a:cubicBezTo>
                      <a:pt x="21" y="24"/>
                      <a:pt x="21" y="24"/>
                      <a:pt x="21" y="24"/>
                    </a:cubicBezTo>
                    <a:cubicBezTo>
                      <a:pt x="22" y="24"/>
                      <a:pt x="22" y="23"/>
                      <a:pt x="22" y="24"/>
                    </a:cubicBezTo>
                    <a:cubicBezTo>
                      <a:pt x="22" y="24"/>
                      <a:pt x="22" y="24"/>
                      <a:pt x="22" y="24"/>
                    </a:cubicBezTo>
                    <a:cubicBezTo>
                      <a:pt x="22" y="25"/>
                      <a:pt x="21" y="26"/>
                      <a:pt x="21" y="26"/>
                    </a:cubicBezTo>
                    <a:cubicBezTo>
                      <a:pt x="22" y="24"/>
                      <a:pt x="22" y="25"/>
                      <a:pt x="23" y="24"/>
                    </a:cubicBezTo>
                    <a:cubicBezTo>
                      <a:pt x="22" y="25"/>
                      <a:pt x="22" y="25"/>
                      <a:pt x="22" y="25"/>
                    </a:cubicBezTo>
                    <a:cubicBezTo>
                      <a:pt x="23" y="23"/>
                      <a:pt x="23" y="23"/>
                      <a:pt x="23" y="23"/>
                    </a:cubicBezTo>
                    <a:cubicBezTo>
                      <a:pt x="23" y="24"/>
                      <a:pt x="23" y="24"/>
                      <a:pt x="23" y="24"/>
                    </a:cubicBezTo>
                    <a:cubicBezTo>
                      <a:pt x="22" y="26"/>
                      <a:pt x="22" y="26"/>
                      <a:pt x="22" y="26"/>
                    </a:cubicBezTo>
                    <a:cubicBezTo>
                      <a:pt x="21" y="26"/>
                      <a:pt x="23" y="24"/>
                      <a:pt x="24" y="24"/>
                    </a:cubicBezTo>
                    <a:cubicBezTo>
                      <a:pt x="24" y="23"/>
                      <a:pt x="23" y="24"/>
                      <a:pt x="23" y="25"/>
                    </a:cubicBezTo>
                    <a:cubicBezTo>
                      <a:pt x="22" y="25"/>
                      <a:pt x="23" y="25"/>
                      <a:pt x="23" y="25"/>
                    </a:cubicBezTo>
                    <a:cubicBezTo>
                      <a:pt x="22" y="26"/>
                      <a:pt x="23" y="25"/>
                      <a:pt x="22" y="26"/>
                    </a:cubicBezTo>
                    <a:cubicBezTo>
                      <a:pt x="22" y="26"/>
                      <a:pt x="23" y="25"/>
                      <a:pt x="23" y="25"/>
                    </a:cubicBezTo>
                    <a:cubicBezTo>
                      <a:pt x="23" y="25"/>
                      <a:pt x="24" y="25"/>
                      <a:pt x="23" y="26"/>
                    </a:cubicBezTo>
                    <a:cubicBezTo>
                      <a:pt x="23" y="26"/>
                      <a:pt x="23" y="26"/>
                      <a:pt x="24" y="25"/>
                    </a:cubicBezTo>
                    <a:cubicBezTo>
                      <a:pt x="24" y="25"/>
                      <a:pt x="24" y="24"/>
                      <a:pt x="25" y="24"/>
                    </a:cubicBezTo>
                    <a:cubicBezTo>
                      <a:pt x="25" y="24"/>
                      <a:pt x="25" y="23"/>
                      <a:pt x="25" y="24"/>
                    </a:cubicBezTo>
                    <a:cubicBezTo>
                      <a:pt x="25" y="24"/>
                      <a:pt x="25" y="24"/>
                      <a:pt x="25" y="24"/>
                    </a:cubicBezTo>
                    <a:cubicBezTo>
                      <a:pt x="25" y="24"/>
                      <a:pt x="25" y="24"/>
                      <a:pt x="26" y="23"/>
                    </a:cubicBezTo>
                    <a:cubicBezTo>
                      <a:pt x="24" y="25"/>
                      <a:pt x="24" y="25"/>
                      <a:pt x="24" y="25"/>
                    </a:cubicBezTo>
                    <a:cubicBezTo>
                      <a:pt x="25" y="24"/>
                      <a:pt x="25" y="24"/>
                      <a:pt x="26" y="24"/>
                    </a:cubicBezTo>
                    <a:cubicBezTo>
                      <a:pt x="25" y="25"/>
                      <a:pt x="23" y="27"/>
                      <a:pt x="23" y="27"/>
                    </a:cubicBezTo>
                    <a:cubicBezTo>
                      <a:pt x="25" y="26"/>
                      <a:pt x="25" y="26"/>
                      <a:pt x="25" y="26"/>
                    </a:cubicBezTo>
                    <a:cubicBezTo>
                      <a:pt x="25" y="26"/>
                      <a:pt x="25" y="26"/>
                      <a:pt x="24" y="27"/>
                    </a:cubicBezTo>
                    <a:cubicBezTo>
                      <a:pt x="24" y="28"/>
                      <a:pt x="27" y="24"/>
                      <a:pt x="27" y="25"/>
                    </a:cubicBezTo>
                    <a:cubicBezTo>
                      <a:pt x="25" y="27"/>
                      <a:pt x="25" y="27"/>
                      <a:pt x="25" y="27"/>
                    </a:cubicBezTo>
                    <a:cubicBezTo>
                      <a:pt x="26" y="27"/>
                      <a:pt x="26" y="27"/>
                      <a:pt x="26" y="27"/>
                    </a:cubicBezTo>
                    <a:cubicBezTo>
                      <a:pt x="26" y="26"/>
                      <a:pt x="25" y="28"/>
                      <a:pt x="25" y="27"/>
                    </a:cubicBezTo>
                    <a:cubicBezTo>
                      <a:pt x="26" y="26"/>
                      <a:pt x="26" y="26"/>
                      <a:pt x="26" y="26"/>
                    </a:cubicBezTo>
                    <a:cubicBezTo>
                      <a:pt x="24" y="29"/>
                      <a:pt x="27" y="27"/>
                      <a:pt x="26" y="29"/>
                    </a:cubicBezTo>
                    <a:cubicBezTo>
                      <a:pt x="27" y="27"/>
                      <a:pt x="26" y="29"/>
                      <a:pt x="27" y="28"/>
                    </a:cubicBezTo>
                    <a:cubicBezTo>
                      <a:pt x="25" y="30"/>
                      <a:pt x="27" y="28"/>
                      <a:pt x="26" y="29"/>
                    </a:cubicBezTo>
                    <a:cubicBezTo>
                      <a:pt x="28" y="27"/>
                      <a:pt x="28" y="27"/>
                      <a:pt x="28" y="27"/>
                    </a:cubicBezTo>
                    <a:cubicBezTo>
                      <a:pt x="27" y="29"/>
                      <a:pt x="31" y="25"/>
                      <a:pt x="29" y="27"/>
                    </a:cubicBezTo>
                    <a:cubicBezTo>
                      <a:pt x="27" y="29"/>
                      <a:pt x="27" y="29"/>
                      <a:pt x="27" y="29"/>
                    </a:cubicBezTo>
                    <a:cubicBezTo>
                      <a:pt x="26" y="31"/>
                      <a:pt x="29" y="27"/>
                      <a:pt x="28" y="30"/>
                    </a:cubicBezTo>
                    <a:cubicBezTo>
                      <a:pt x="28" y="29"/>
                      <a:pt x="29" y="28"/>
                      <a:pt x="30" y="27"/>
                    </a:cubicBezTo>
                    <a:cubicBezTo>
                      <a:pt x="30" y="28"/>
                      <a:pt x="29" y="29"/>
                      <a:pt x="29" y="30"/>
                    </a:cubicBezTo>
                    <a:cubicBezTo>
                      <a:pt x="29" y="29"/>
                      <a:pt x="30" y="29"/>
                      <a:pt x="29" y="30"/>
                    </a:cubicBezTo>
                    <a:cubicBezTo>
                      <a:pt x="28" y="30"/>
                      <a:pt x="28" y="30"/>
                      <a:pt x="28" y="30"/>
                    </a:cubicBezTo>
                    <a:cubicBezTo>
                      <a:pt x="28" y="31"/>
                      <a:pt x="29" y="30"/>
                      <a:pt x="30" y="30"/>
                    </a:cubicBezTo>
                    <a:cubicBezTo>
                      <a:pt x="28" y="31"/>
                      <a:pt x="29" y="31"/>
                      <a:pt x="29" y="32"/>
                    </a:cubicBezTo>
                    <a:cubicBezTo>
                      <a:pt x="31" y="30"/>
                      <a:pt x="29" y="33"/>
                      <a:pt x="31" y="31"/>
                    </a:cubicBezTo>
                    <a:cubicBezTo>
                      <a:pt x="30" y="31"/>
                      <a:pt x="30" y="31"/>
                      <a:pt x="30" y="31"/>
                    </a:cubicBezTo>
                    <a:cubicBezTo>
                      <a:pt x="31" y="31"/>
                      <a:pt x="32" y="29"/>
                      <a:pt x="32" y="29"/>
                    </a:cubicBezTo>
                    <a:cubicBezTo>
                      <a:pt x="31" y="31"/>
                      <a:pt x="31" y="31"/>
                      <a:pt x="31" y="31"/>
                    </a:cubicBezTo>
                    <a:cubicBezTo>
                      <a:pt x="29" y="33"/>
                      <a:pt x="31" y="31"/>
                      <a:pt x="30" y="32"/>
                    </a:cubicBezTo>
                    <a:cubicBezTo>
                      <a:pt x="31" y="31"/>
                      <a:pt x="30" y="32"/>
                      <a:pt x="31" y="31"/>
                    </a:cubicBezTo>
                    <a:cubicBezTo>
                      <a:pt x="32" y="31"/>
                      <a:pt x="32" y="31"/>
                      <a:pt x="32" y="31"/>
                    </a:cubicBezTo>
                    <a:cubicBezTo>
                      <a:pt x="33" y="30"/>
                      <a:pt x="33" y="30"/>
                      <a:pt x="33" y="30"/>
                    </a:cubicBezTo>
                    <a:cubicBezTo>
                      <a:pt x="33" y="30"/>
                      <a:pt x="31" y="32"/>
                      <a:pt x="31" y="32"/>
                    </a:cubicBezTo>
                    <a:cubicBezTo>
                      <a:pt x="31" y="33"/>
                      <a:pt x="31"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1" y="33"/>
                    </a:cubicBezTo>
                    <a:cubicBezTo>
                      <a:pt x="30" y="34"/>
                      <a:pt x="30" y="34"/>
                      <a:pt x="30" y="34"/>
                    </a:cubicBezTo>
                    <a:cubicBezTo>
                      <a:pt x="30" y="34"/>
                      <a:pt x="32" y="33"/>
                      <a:pt x="32" y="32"/>
                    </a:cubicBezTo>
                    <a:cubicBezTo>
                      <a:pt x="32" y="34"/>
                      <a:pt x="33" y="33"/>
                      <a:pt x="34" y="33"/>
                    </a:cubicBezTo>
                    <a:cubicBezTo>
                      <a:pt x="34" y="33"/>
                      <a:pt x="33" y="33"/>
                      <a:pt x="33" y="33"/>
                    </a:cubicBezTo>
                    <a:cubicBezTo>
                      <a:pt x="34" y="33"/>
                      <a:pt x="35" y="32"/>
                      <a:pt x="34" y="33"/>
                    </a:cubicBezTo>
                    <a:cubicBezTo>
                      <a:pt x="35" y="32"/>
                      <a:pt x="33" y="34"/>
                      <a:pt x="34" y="34"/>
                    </a:cubicBezTo>
                    <a:cubicBezTo>
                      <a:pt x="33" y="34"/>
                      <a:pt x="35" y="33"/>
                      <a:pt x="34" y="33"/>
                    </a:cubicBezTo>
                    <a:cubicBezTo>
                      <a:pt x="33" y="35"/>
                      <a:pt x="36" y="32"/>
                      <a:pt x="35" y="34"/>
                    </a:cubicBezTo>
                    <a:cubicBezTo>
                      <a:pt x="36" y="33"/>
                      <a:pt x="35" y="34"/>
                      <a:pt x="34" y="35"/>
                    </a:cubicBezTo>
                    <a:cubicBezTo>
                      <a:pt x="35" y="34"/>
                      <a:pt x="36" y="34"/>
                      <a:pt x="37" y="33"/>
                    </a:cubicBezTo>
                    <a:cubicBezTo>
                      <a:pt x="36" y="34"/>
                      <a:pt x="36" y="34"/>
                      <a:pt x="36" y="34"/>
                    </a:cubicBezTo>
                    <a:cubicBezTo>
                      <a:pt x="36" y="34"/>
                      <a:pt x="36" y="34"/>
                      <a:pt x="37" y="34"/>
                    </a:cubicBezTo>
                    <a:cubicBezTo>
                      <a:pt x="38" y="33"/>
                      <a:pt x="39" y="32"/>
                      <a:pt x="39" y="32"/>
                    </a:cubicBezTo>
                    <a:cubicBezTo>
                      <a:pt x="39" y="32"/>
                      <a:pt x="39" y="32"/>
                      <a:pt x="39" y="32"/>
                    </a:cubicBezTo>
                    <a:cubicBezTo>
                      <a:pt x="40" y="32"/>
                      <a:pt x="40" y="32"/>
                      <a:pt x="40" y="32"/>
                    </a:cubicBezTo>
                    <a:cubicBezTo>
                      <a:pt x="39" y="33"/>
                      <a:pt x="39" y="32"/>
                      <a:pt x="39" y="33"/>
                    </a:cubicBezTo>
                    <a:cubicBezTo>
                      <a:pt x="37" y="35"/>
                      <a:pt x="38" y="34"/>
                      <a:pt x="38" y="35"/>
                    </a:cubicBezTo>
                    <a:cubicBezTo>
                      <a:pt x="39" y="34"/>
                      <a:pt x="39" y="34"/>
                      <a:pt x="39" y="34"/>
                    </a:cubicBezTo>
                    <a:cubicBezTo>
                      <a:pt x="40" y="33"/>
                      <a:pt x="38" y="35"/>
                      <a:pt x="38" y="35"/>
                    </a:cubicBezTo>
                    <a:cubicBezTo>
                      <a:pt x="42" y="32"/>
                      <a:pt x="42" y="32"/>
                      <a:pt x="42" y="32"/>
                    </a:cubicBezTo>
                    <a:cubicBezTo>
                      <a:pt x="42" y="32"/>
                      <a:pt x="41" y="33"/>
                      <a:pt x="40" y="34"/>
                    </a:cubicBezTo>
                    <a:cubicBezTo>
                      <a:pt x="40" y="34"/>
                      <a:pt x="42" y="32"/>
                      <a:pt x="44" y="31"/>
                    </a:cubicBezTo>
                    <a:cubicBezTo>
                      <a:pt x="44" y="31"/>
                      <a:pt x="45" y="31"/>
                      <a:pt x="45" y="31"/>
                    </a:cubicBezTo>
                    <a:cubicBezTo>
                      <a:pt x="44" y="32"/>
                      <a:pt x="45" y="31"/>
                      <a:pt x="44" y="32"/>
                    </a:cubicBezTo>
                    <a:cubicBezTo>
                      <a:pt x="43" y="33"/>
                      <a:pt x="43" y="33"/>
                      <a:pt x="43" y="33"/>
                    </a:cubicBezTo>
                    <a:cubicBezTo>
                      <a:pt x="43" y="33"/>
                      <a:pt x="41" y="34"/>
                      <a:pt x="40" y="35"/>
                    </a:cubicBezTo>
                    <a:cubicBezTo>
                      <a:pt x="41" y="35"/>
                      <a:pt x="41" y="36"/>
                      <a:pt x="41" y="36"/>
                    </a:cubicBezTo>
                    <a:cubicBezTo>
                      <a:pt x="43" y="34"/>
                      <a:pt x="42" y="35"/>
                      <a:pt x="44" y="34"/>
                    </a:cubicBezTo>
                    <a:cubicBezTo>
                      <a:pt x="44" y="34"/>
                      <a:pt x="43" y="35"/>
                      <a:pt x="42" y="36"/>
                    </a:cubicBezTo>
                    <a:cubicBezTo>
                      <a:pt x="43" y="35"/>
                      <a:pt x="43" y="36"/>
                      <a:pt x="43" y="36"/>
                    </a:cubicBezTo>
                    <a:cubicBezTo>
                      <a:pt x="43" y="36"/>
                      <a:pt x="43" y="36"/>
                      <a:pt x="43" y="36"/>
                    </a:cubicBezTo>
                    <a:cubicBezTo>
                      <a:pt x="44" y="36"/>
                      <a:pt x="43" y="37"/>
                      <a:pt x="45" y="36"/>
                    </a:cubicBezTo>
                    <a:cubicBezTo>
                      <a:pt x="44" y="37"/>
                      <a:pt x="44" y="37"/>
                      <a:pt x="44" y="37"/>
                    </a:cubicBezTo>
                    <a:cubicBezTo>
                      <a:pt x="44" y="37"/>
                      <a:pt x="47" y="34"/>
                      <a:pt x="46" y="36"/>
                    </a:cubicBezTo>
                    <a:cubicBezTo>
                      <a:pt x="45" y="36"/>
                      <a:pt x="45" y="36"/>
                      <a:pt x="45" y="36"/>
                    </a:cubicBezTo>
                    <a:cubicBezTo>
                      <a:pt x="46" y="36"/>
                      <a:pt x="44" y="38"/>
                      <a:pt x="46" y="36"/>
                    </a:cubicBezTo>
                    <a:cubicBezTo>
                      <a:pt x="45" y="37"/>
                      <a:pt x="45" y="37"/>
                      <a:pt x="45" y="37"/>
                    </a:cubicBezTo>
                    <a:cubicBezTo>
                      <a:pt x="45" y="37"/>
                      <a:pt x="45" y="37"/>
                      <a:pt x="47" y="36"/>
                    </a:cubicBezTo>
                    <a:cubicBezTo>
                      <a:pt x="45" y="38"/>
                      <a:pt x="45" y="38"/>
                      <a:pt x="45" y="38"/>
                    </a:cubicBezTo>
                    <a:cubicBezTo>
                      <a:pt x="45" y="39"/>
                      <a:pt x="47" y="36"/>
                      <a:pt x="47" y="37"/>
                    </a:cubicBezTo>
                    <a:cubicBezTo>
                      <a:pt x="47" y="37"/>
                      <a:pt x="46" y="38"/>
                      <a:pt x="46" y="38"/>
                    </a:cubicBezTo>
                    <a:cubicBezTo>
                      <a:pt x="47" y="37"/>
                      <a:pt x="47" y="38"/>
                      <a:pt x="47" y="38"/>
                    </a:cubicBezTo>
                    <a:cubicBezTo>
                      <a:pt x="46" y="39"/>
                      <a:pt x="46" y="39"/>
                      <a:pt x="46" y="39"/>
                    </a:cubicBezTo>
                    <a:cubicBezTo>
                      <a:pt x="47" y="40"/>
                      <a:pt x="47" y="41"/>
                      <a:pt x="50" y="41"/>
                    </a:cubicBezTo>
                    <a:cubicBezTo>
                      <a:pt x="48" y="42"/>
                      <a:pt x="48" y="41"/>
                      <a:pt x="47" y="43"/>
                    </a:cubicBezTo>
                    <a:cubicBezTo>
                      <a:pt x="49" y="41"/>
                      <a:pt x="48" y="42"/>
                      <a:pt x="49" y="42"/>
                    </a:cubicBezTo>
                    <a:cubicBezTo>
                      <a:pt x="48" y="42"/>
                      <a:pt x="48" y="42"/>
                      <a:pt x="48" y="42"/>
                    </a:cubicBezTo>
                    <a:cubicBezTo>
                      <a:pt x="49" y="42"/>
                      <a:pt x="48" y="43"/>
                      <a:pt x="48" y="43"/>
                    </a:cubicBezTo>
                    <a:cubicBezTo>
                      <a:pt x="49" y="43"/>
                      <a:pt x="49" y="43"/>
                      <a:pt x="49" y="43"/>
                    </a:cubicBezTo>
                    <a:cubicBezTo>
                      <a:pt x="50" y="42"/>
                      <a:pt x="47" y="45"/>
                      <a:pt x="49" y="43"/>
                    </a:cubicBezTo>
                    <a:cubicBezTo>
                      <a:pt x="48" y="44"/>
                      <a:pt x="48" y="44"/>
                      <a:pt x="48" y="44"/>
                    </a:cubicBezTo>
                    <a:cubicBezTo>
                      <a:pt x="50" y="43"/>
                      <a:pt x="47" y="45"/>
                      <a:pt x="49" y="44"/>
                    </a:cubicBezTo>
                    <a:cubicBezTo>
                      <a:pt x="49" y="44"/>
                      <a:pt x="49" y="44"/>
                      <a:pt x="49" y="44"/>
                    </a:cubicBezTo>
                    <a:cubicBezTo>
                      <a:pt x="48" y="45"/>
                      <a:pt x="51" y="43"/>
                      <a:pt x="50" y="44"/>
                    </a:cubicBezTo>
                    <a:cubicBezTo>
                      <a:pt x="50" y="44"/>
                      <a:pt x="51" y="44"/>
                      <a:pt x="53" y="43"/>
                    </a:cubicBezTo>
                    <a:cubicBezTo>
                      <a:pt x="51" y="44"/>
                      <a:pt x="51" y="44"/>
                      <a:pt x="51" y="44"/>
                    </a:cubicBezTo>
                    <a:cubicBezTo>
                      <a:pt x="52" y="44"/>
                      <a:pt x="52" y="46"/>
                      <a:pt x="55" y="45"/>
                    </a:cubicBezTo>
                    <a:cubicBezTo>
                      <a:pt x="54" y="45"/>
                      <a:pt x="54" y="45"/>
                      <a:pt x="54" y="45"/>
                    </a:cubicBezTo>
                    <a:cubicBezTo>
                      <a:pt x="56" y="44"/>
                      <a:pt x="52" y="48"/>
                      <a:pt x="56" y="45"/>
                    </a:cubicBezTo>
                    <a:cubicBezTo>
                      <a:pt x="58" y="45"/>
                      <a:pt x="58" y="45"/>
                      <a:pt x="58" y="45"/>
                    </a:cubicBezTo>
                    <a:cubicBezTo>
                      <a:pt x="56" y="46"/>
                      <a:pt x="56" y="46"/>
                      <a:pt x="56" y="46"/>
                    </a:cubicBezTo>
                    <a:cubicBezTo>
                      <a:pt x="57" y="46"/>
                      <a:pt x="56" y="46"/>
                      <a:pt x="58" y="46"/>
                    </a:cubicBezTo>
                    <a:cubicBezTo>
                      <a:pt x="56" y="46"/>
                      <a:pt x="56" y="46"/>
                      <a:pt x="56" y="46"/>
                    </a:cubicBezTo>
                    <a:cubicBezTo>
                      <a:pt x="56" y="47"/>
                      <a:pt x="59" y="46"/>
                      <a:pt x="58" y="46"/>
                    </a:cubicBezTo>
                    <a:cubicBezTo>
                      <a:pt x="57" y="46"/>
                      <a:pt x="57" y="46"/>
                      <a:pt x="57" y="46"/>
                    </a:cubicBezTo>
                    <a:cubicBezTo>
                      <a:pt x="55" y="49"/>
                      <a:pt x="54" y="52"/>
                      <a:pt x="58" y="51"/>
                    </a:cubicBezTo>
                    <a:cubicBezTo>
                      <a:pt x="59" y="50"/>
                      <a:pt x="56" y="52"/>
                      <a:pt x="56" y="52"/>
                    </a:cubicBezTo>
                    <a:cubicBezTo>
                      <a:pt x="60" y="51"/>
                      <a:pt x="56" y="55"/>
                      <a:pt x="61" y="53"/>
                    </a:cubicBezTo>
                    <a:cubicBezTo>
                      <a:pt x="63" y="53"/>
                      <a:pt x="68" y="50"/>
                      <a:pt x="68" y="50"/>
                    </a:cubicBezTo>
                    <a:cubicBezTo>
                      <a:pt x="65" y="50"/>
                      <a:pt x="66" y="47"/>
                      <a:pt x="68" y="44"/>
                    </a:cubicBezTo>
                    <a:cubicBezTo>
                      <a:pt x="67" y="44"/>
                      <a:pt x="66" y="43"/>
                      <a:pt x="66"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4" name="Freeform 374"/>
              <p:cNvSpPr/>
              <p:nvPr/>
            </p:nvSpPr>
            <p:spPr bwMode="auto">
              <a:xfrm>
                <a:off x="3472" y="2077"/>
                <a:ext cx="0" cy="2"/>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5" name="Freeform 375"/>
              <p:cNvSpPr/>
              <p:nvPr/>
            </p:nvSpPr>
            <p:spPr bwMode="auto">
              <a:xfrm>
                <a:off x="4219" y="2506"/>
                <a:ext cx="2" cy="4"/>
              </a:xfrm>
              <a:custGeom>
                <a:avLst/>
                <a:gdLst>
                  <a:gd name="T0" fmla="*/ 0 w 1"/>
                  <a:gd name="T1" fmla="*/ 1 h 2"/>
                  <a:gd name="T2" fmla="*/ 1 w 1"/>
                  <a:gd name="T3" fmla="*/ 1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0" y="2"/>
                      <a:pt x="1" y="1"/>
                      <a:pt x="1" y="1"/>
                    </a:cubicBezTo>
                    <a:cubicBezTo>
                      <a:pt x="1" y="1"/>
                      <a:pt x="1" y="0"/>
                      <a:pt x="1"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6" name="Freeform 376"/>
              <p:cNvSpPr/>
              <p:nvPr/>
            </p:nvSpPr>
            <p:spPr bwMode="auto">
              <a:xfrm>
                <a:off x="4228" y="2482"/>
                <a:ext cx="6" cy="3"/>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7" name="Freeform 377"/>
              <p:cNvSpPr/>
              <p:nvPr/>
            </p:nvSpPr>
            <p:spPr bwMode="auto">
              <a:xfrm>
                <a:off x="3472" y="2073"/>
                <a:ext cx="0" cy="2"/>
              </a:xfrm>
              <a:custGeom>
                <a:avLst/>
                <a:gdLst>
                  <a:gd name="T0" fmla="*/ 0 h 1"/>
                  <a:gd name="T1" fmla="*/ 0 h 1"/>
                  <a:gd name="T2" fmla="*/ 0 h 1"/>
                  <a:gd name="T3" fmla="*/ 1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0"/>
                    </a:cubicBezTo>
                    <a:cubicBezTo>
                      <a:pt x="0" y="0"/>
                      <a:pt x="0" y="0"/>
                      <a:pt x="0" y="1"/>
                    </a:cubicBezTo>
                    <a:cubicBezTo>
                      <a:pt x="0" y="1"/>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8" name="Freeform 378"/>
              <p:cNvSpPr/>
              <p:nvPr/>
            </p:nvSpPr>
            <p:spPr bwMode="auto">
              <a:xfrm>
                <a:off x="3472" y="2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9" name="Freeform 379"/>
              <p:cNvSpPr/>
              <p:nvPr/>
            </p:nvSpPr>
            <p:spPr bwMode="auto">
              <a:xfrm>
                <a:off x="4219" y="2510"/>
                <a:ext cx="5" cy="2"/>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1"/>
                      <a:pt x="1" y="1"/>
                      <a:pt x="2"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0" name="Freeform 380"/>
              <p:cNvSpPr/>
              <p:nvPr/>
            </p:nvSpPr>
            <p:spPr bwMode="auto">
              <a:xfrm>
                <a:off x="4221" y="2514"/>
                <a:ext cx="3" cy="4"/>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0" y="2"/>
                      <a:pt x="1" y="1"/>
                      <a:pt x="1" y="2"/>
                    </a:cubicBezTo>
                    <a:cubicBezTo>
                      <a:pt x="1" y="1"/>
                      <a:pt x="1"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1" name="Oval 381"/>
              <p:cNvSpPr>
                <a:spLocks noChangeArrowheads="1"/>
              </p:cNvSpPr>
              <p:nvPr/>
            </p:nvSpPr>
            <p:spPr bwMode="auto">
              <a:xfrm>
                <a:off x="3905" y="2275"/>
                <a:ext cx="1" cy="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2" name="Freeform 382"/>
              <p:cNvSpPr/>
              <p:nvPr/>
            </p:nvSpPr>
            <p:spPr bwMode="auto">
              <a:xfrm>
                <a:off x="4217" y="2510"/>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3" name="Freeform 383"/>
              <p:cNvSpPr/>
              <p:nvPr/>
            </p:nvSpPr>
            <p:spPr bwMode="auto">
              <a:xfrm>
                <a:off x="4296" y="2552"/>
                <a:ext cx="0" cy="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4" name="Freeform 384"/>
              <p:cNvSpPr/>
              <p:nvPr/>
            </p:nvSpPr>
            <p:spPr bwMode="auto">
              <a:xfrm>
                <a:off x="4289" y="25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5" name="Freeform 385"/>
              <p:cNvSpPr/>
              <p:nvPr/>
            </p:nvSpPr>
            <p:spPr bwMode="auto">
              <a:xfrm>
                <a:off x="4296" y="2552"/>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6" name="Freeform 386"/>
              <p:cNvSpPr/>
              <p:nvPr/>
            </p:nvSpPr>
            <p:spPr bwMode="auto">
              <a:xfrm>
                <a:off x="4306" y="2555"/>
                <a:ext cx="2" cy="4"/>
              </a:xfrm>
              <a:custGeom>
                <a:avLst/>
                <a:gdLst>
                  <a:gd name="T0" fmla="*/ 0 w 2"/>
                  <a:gd name="T1" fmla="*/ 4 h 4"/>
                  <a:gd name="T2" fmla="*/ 0 w 2"/>
                  <a:gd name="T3" fmla="*/ 4 h 4"/>
                  <a:gd name="T4" fmla="*/ 2 w 2"/>
                  <a:gd name="T5" fmla="*/ 0 h 4"/>
                  <a:gd name="T6" fmla="*/ 0 w 2"/>
                  <a:gd name="T7" fmla="*/ 4 h 4"/>
                </a:gdLst>
                <a:ahLst/>
                <a:cxnLst>
                  <a:cxn ang="0">
                    <a:pos x="T0" y="T1"/>
                  </a:cxn>
                  <a:cxn ang="0">
                    <a:pos x="T2" y="T3"/>
                  </a:cxn>
                  <a:cxn ang="0">
                    <a:pos x="T4" y="T5"/>
                  </a:cxn>
                  <a:cxn ang="0">
                    <a:pos x="T6" y="T7"/>
                  </a:cxn>
                </a:cxnLst>
                <a:rect l="0" t="0" r="r" b="b"/>
                <a:pathLst>
                  <a:path w="2" h="4">
                    <a:moveTo>
                      <a:pt x="0" y="4"/>
                    </a:moveTo>
                    <a:lnTo>
                      <a:pt x="0" y="4"/>
                    </a:lnTo>
                    <a:lnTo>
                      <a:pt x="2" y="0"/>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7" name="Freeform 387"/>
              <p:cNvSpPr/>
              <p:nvPr/>
            </p:nvSpPr>
            <p:spPr bwMode="auto">
              <a:xfrm>
                <a:off x="3903" y="2275"/>
                <a:ext cx="2" cy="0"/>
              </a:xfrm>
              <a:custGeom>
                <a:avLst/>
                <a:gdLst>
                  <a:gd name="T0" fmla="*/ 1 w 1"/>
                  <a:gd name="T1" fmla="*/ 1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8" name="Freeform 388"/>
              <p:cNvSpPr/>
              <p:nvPr/>
            </p:nvSpPr>
            <p:spPr bwMode="auto">
              <a:xfrm>
                <a:off x="3901" y="257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9" name="Freeform 389"/>
              <p:cNvSpPr/>
              <p:nvPr/>
            </p:nvSpPr>
            <p:spPr bwMode="auto">
              <a:xfrm>
                <a:off x="4285" y="25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0" name="Freeform 390"/>
              <p:cNvSpPr/>
              <p:nvPr/>
            </p:nvSpPr>
            <p:spPr bwMode="auto">
              <a:xfrm>
                <a:off x="3472" y="207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1" name="Rectangle 391"/>
              <p:cNvSpPr>
                <a:spLocks noChangeArrowheads="1"/>
              </p:cNvSpPr>
              <p:nvPr/>
            </p:nvSpPr>
            <p:spPr bwMode="auto">
              <a:xfrm>
                <a:off x="3472" y="2079"/>
                <a:ext cx="1"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2" name="Freeform 392"/>
              <p:cNvSpPr/>
              <p:nvPr/>
            </p:nvSpPr>
            <p:spPr bwMode="auto">
              <a:xfrm>
                <a:off x="4277" y="2495"/>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3" name="Freeform 393"/>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4" name="Freeform 394"/>
              <p:cNvSpPr/>
              <p:nvPr/>
            </p:nvSpPr>
            <p:spPr bwMode="auto">
              <a:xfrm>
                <a:off x="4255" y="25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5" name="Freeform 395"/>
              <p:cNvSpPr/>
              <p:nvPr/>
            </p:nvSpPr>
            <p:spPr bwMode="auto">
              <a:xfrm>
                <a:off x="3678" y="2461"/>
                <a:ext cx="19" cy="13"/>
              </a:xfrm>
              <a:custGeom>
                <a:avLst/>
                <a:gdLst>
                  <a:gd name="T0" fmla="*/ 0 w 9"/>
                  <a:gd name="T1" fmla="*/ 0 h 6"/>
                  <a:gd name="T2" fmla="*/ 9 w 9"/>
                  <a:gd name="T3" fmla="*/ 6 h 6"/>
                  <a:gd name="T4" fmla="*/ 0 w 9"/>
                  <a:gd name="T5" fmla="*/ 0 h 6"/>
                </a:gdLst>
                <a:ahLst/>
                <a:cxnLst>
                  <a:cxn ang="0">
                    <a:pos x="T0" y="T1"/>
                  </a:cxn>
                  <a:cxn ang="0">
                    <a:pos x="T2" y="T3"/>
                  </a:cxn>
                  <a:cxn ang="0">
                    <a:pos x="T4" y="T5"/>
                  </a:cxn>
                </a:cxnLst>
                <a:rect l="0" t="0" r="r" b="b"/>
                <a:pathLst>
                  <a:path w="9" h="6">
                    <a:moveTo>
                      <a:pt x="0" y="0"/>
                    </a:moveTo>
                    <a:cubicBezTo>
                      <a:pt x="9" y="6"/>
                      <a:pt x="9" y="6"/>
                      <a:pt x="9" y="6"/>
                    </a:cubicBezTo>
                    <a:cubicBezTo>
                      <a:pt x="6" y="3"/>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6" name="Freeform 396"/>
              <p:cNvSpPr/>
              <p:nvPr/>
            </p:nvSpPr>
            <p:spPr bwMode="auto">
              <a:xfrm>
                <a:off x="3496" y="2319"/>
                <a:ext cx="4" cy="6"/>
              </a:xfrm>
              <a:custGeom>
                <a:avLst/>
                <a:gdLst>
                  <a:gd name="T0" fmla="*/ 1 w 2"/>
                  <a:gd name="T1" fmla="*/ 1 h 3"/>
                  <a:gd name="T2" fmla="*/ 2 w 2"/>
                  <a:gd name="T3" fmla="*/ 3 h 3"/>
                  <a:gd name="T4" fmla="*/ 2 w 2"/>
                  <a:gd name="T5" fmla="*/ 1 h 3"/>
                  <a:gd name="T6" fmla="*/ 1 w 2"/>
                  <a:gd name="T7" fmla="*/ 1 h 3"/>
                </a:gdLst>
                <a:ahLst/>
                <a:cxnLst>
                  <a:cxn ang="0">
                    <a:pos x="T0" y="T1"/>
                  </a:cxn>
                  <a:cxn ang="0">
                    <a:pos x="T2" y="T3"/>
                  </a:cxn>
                  <a:cxn ang="0">
                    <a:pos x="T4" y="T5"/>
                  </a:cxn>
                  <a:cxn ang="0">
                    <a:pos x="T6" y="T7"/>
                  </a:cxn>
                </a:cxnLst>
                <a:rect l="0" t="0" r="r" b="b"/>
                <a:pathLst>
                  <a:path w="2" h="3">
                    <a:moveTo>
                      <a:pt x="1" y="1"/>
                    </a:moveTo>
                    <a:cubicBezTo>
                      <a:pt x="2" y="2"/>
                      <a:pt x="2" y="2"/>
                      <a:pt x="2" y="3"/>
                    </a:cubicBezTo>
                    <a:cubicBezTo>
                      <a:pt x="2" y="1"/>
                      <a:pt x="2" y="1"/>
                      <a:pt x="2" y="1"/>
                    </a:cubicBezTo>
                    <a:cubicBezTo>
                      <a:pt x="2" y="0"/>
                      <a:pt x="0"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7" name="Freeform 397"/>
              <p:cNvSpPr/>
              <p:nvPr/>
            </p:nvSpPr>
            <p:spPr bwMode="auto">
              <a:xfrm>
                <a:off x="3483" y="2156"/>
                <a:ext cx="6" cy="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0" y="0"/>
                      <a:pt x="3" y="1"/>
                      <a:pt x="1" y="2"/>
                    </a:cubicBezTo>
                    <a:cubicBezTo>
                      <a:pt x="2" y="2"/>
                      <a:pt x="2" y="2"/>
                      <a:pt x="2"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8" name="Freeform 398"/>
              <p:cNvSpPr/>
              <p:nvPr/>
            </p:nvSpPr>
            <p:spPr bwMode="auto">
              <a:xfrm>
                <a:off x="3534" y="2347"/>
                <a:ext cx="13" cy="6"/>
              </a:xfrm>
              <a:custGeom>
                <a:avLst/>
                <a:gdLst>
                  <a:gd name="T0" fmla="*/ 0 w 6"/>
                  <a:gd name="T1" fmla="*/ 0 h 3"/>
                  <a:gd name="T2" fmla="*/ 4 w 6"/>
                  <a:gd name="T3" fmla="*/ 3 h 3"/>
                  <a:gd name="T4" fmla="*/ 0 w 6"/>
                  <a:gd name="T5" fmla="*/ 0 h 3"/>
                </a:gdLst>
                <a:ahLst/>
                <a:cxnLst>
                  <a:cxn ang="0">
                    <a:pos x="T0" y="T1"/>
                  </a:cxn>
                  <a:cxn ang="0">
                    <a:pos x="T2" y="T3"/>
                  </a:cxn>
                  <a:cxn ang="0">
                    <a:pos x="T4" y="T5"/>
                  </a:cxn>
                </a:cxnLst>
                <a:rect l="0" t="0" r="r" b="b"/>
                <a:pathLst>
                  <a:path w="6" h="3">
                    <a:moveTo>
                      <a:pt x="0" y="0"/>
                    </a:moveTo>
                    <a:cubicBezTo>
                      <a:pt x="0" y="2"/>
                      <a:pt x="3" y="3"/>
                      <a:pt x="4" y="3"/>
                    </a:cubicBezTo>
                    <a:cubicBezTo>
                      <a:pt x="6" y="3"/>
                      <a:pt x="1" y="2"/>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9" name="Freeform 399"/>
              <p:cNvSpPr/>
              <p:nvPr/>
            </p:nvSpPr>
            <p:spPr bwMode="auto">
              <a:xfrm>
                <a:off x="3466" y="2090"/>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0" name="Freeform 400"/>
              <p:cNvSpPr/>
              <p:nvPr/>
            </p:nvSpPr>
            <p:spPr bwMode="auto">
              <a:xfrm>
                <a:off x="3466" y="2103"/>
                <a:ext cx="4" cy="0"/>
              </a:xfrm>
              <a:custGeom>
                <a:avLst/>
                <a:gdLst>
                  <a:gd name="T0" fmla="*/ 0 w 2"/>
                  <a:gd name="T1" fmla="*/ 1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1" y="0"/>
                    </a:cubicBezTo>
                    <a:cubicBezTo>
                      <a:pt x="2"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1" name="Freeform 401"/>
              <p:cNvSpPr/>
              <p:nvPr/>
            </p:nvSpPr>
            <p:spPr bwMode="auto">
              <a:xfrm>
                <a:off x="3477" y="2152"/>
                <a:ext cx="4" cy="8"/>
              </a:xfrm>
              <a:custGeom>
                <a:avLst/>
                <a:gdLst>
                  <a:gd name="T0" fmla="*/ 2 w 2"/>
                  <a:gd name="T1" fmla="*/ 4 h 4"/>
                  <a:gd name="T2" fmla="*/ 1 w 2"/>
                  <a:gd name="T3" fmla="*/ 0 h 4"/>
                  <a:gd name="T4" fmla="*/ 2 w 2"/>
                  <a:gd name="T5" fmla="*/ 4 h 4"/>
                </a:gdLst>
                <a:ahLst/>
                <a:cxnLst>
                  <a:cxn ang="0">
                    <a:pos x="T0" y="T1"/>
                  </a:cxn>
                  <a:cxn ang="0">
                    <a:pos x="T2" y="T3"/>
                  </a:cxn>
                  <a:cxn ang="0">
                    <a:pos x="T4" y="T5"/>
                  </a:cxn>
                </a:cxnLst>
                <a:rect l="0" t="0" r="r" b="b"/>
                <a:pathLst>
                  <a:path w="2" h="4">
                    <a:moveTo>
                      <a:pt x="2" y="4"/>
                    </a:moveTo>
                    <a:cubicBezTo>
                      <a:pt x="2" y="3"/>
                      <a:pt x="1" y="1"/>
                      <a:pt x="1" y="0"/>
                    </a:cubicBezTo>
                    <a:cubicBezTo>
                      <a:pt x="0" y="2"/>
                      <a:pt x="1" y="2"/>
                      <a:pt x="2"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2" name="Freeform 402"/>
              <p:cNvSpPr/>
              <p:nvPr/>
            </p:nvSpPr>
            <p:spPr bwMode="auto">
              <a:xfrm>
                <a:off x="3466" y="2096"/>
                <a:ext cx="8" cy="5"/>
              </a:xfrm>
              <a:custGeom>
                <a:avLst/>
                <a:gdLst>
                  <a:gd name="T0" fmla="*/ 0 w 4"/>
                  <a:gd name="T1" fmla="*/ 2 h 2"/>
                  <a:gd name="T2" fmla="*/ 0 w 4"/>
                  <a:gd name="T3" fmla="*/ 2 h 2"/>
                  <a:gd name="T4" fmla="*/ 2 w 4"/>
                  <a:gd name="T5" fmla="*/ 2 h 2"/>
                  <a:gd name="T6" fmla="*/ 2 w 4"/>
                  <a:gd name="T7" fmla="*/ 1 h 2"/>
                  <a:gd name="T8" fmla="*/ 4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cubicBezTo>
                      <a:pt x="0" y="2"/>
                      <a:pt x="0" y="2"/>
                      <a:pt x="0" y="2"/>
                    </a:cubicBezTo>
                    <a:cubicBezTo>
                      <a:pt x="1" y="2"/>
                      <a:pt x="1" y="2"/>
                      <a:pt x="2" y="2"/>
                    </a:cubicBezTo>
                    <a:cubicBezTo>
                      <a:pt x="2" y="2"/>
                      <a:pt x="3" y="1"/>
                      <a:pt x="2" y="1"/>
                    </a:cubicBezTo>
                    <a:cubicBezTo>
                      <a:pt x="3" y="0"/>
                      <a:pt x="4" y="1"/>
                      <a:pt x="4" y="0"/>
                    </a:cubicBezTo>
                    <a:cubicBezTo>
                      <a:pt x="3" y="0"/>
                      <a:pt x="1" y="1"/>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3" name="Freeform 403"/>
              <p:cNvSpPr/>
              <p:nvPr/>
            </p:nvSpPr>
            <p:spPr bwMode="auto">
              <a:xfrm>
                <a:off x="3470" y="210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4" name="Freeform 404"/>
              <p:cNvSpPr/>
              <p:nvPr/>
            </p:nvSpPr>
            <p:spPr bwMode="auto">
              <a:xfrm>
                <a:off x="3718" y="2501"/>
                <a:ext cx="5" cy="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1"/>
                      <a:pt x="2" y="2"/>
                    </a:cubicBezTo>
                    <a:cubicBezTo>
                      <a:pt x="2" y="1"/>
                      <a:pt x="1" y="1"/>
                      <a:pt x="0" y="0"/>
                    </a:cubicBezTo>
                    <a:cubicBezTo>
                      <a:pt x="0" y="0"/>
                      <a:pt x="0" y="2"/>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5" name="Freeform 405"/>
              <p:cNvSpPr/>
              <p:nvPr/>
            </p:nvSpPr>
            <p:spPr bwMode="auto">
              <a:xfrm>
                <a:off x="3629" y="2417"/>
                <a:ext cx="7" cy="6"/>
              </a:xfrm>
              <a:custGeom>
                <a:avLst/>
                <a:gdLst>
                  <a:gd name="T0" fmla="*/ 2 w 3"/>
                  <a:gd name="T1" fmla="*/ 3 h 3"/>
                  <a:gd name="T2" fmla="*/ 0 w 3"/>
                  <a:gd name="T3" fmla="*/ 0 h 3"/>
                  <a:gd name="T4" fmla="*/ 2 w 3"/>
                  <a:gd name="T5" fmla="*/ 3 h 3"/>
                </a:gdLst>
                <a:ahLst/>
                <a:cxnLst>
                  <a:cxn ang="0">
                    <a:pos x="T0" y="T1"/>
                  </a:cxn>
                  <a:cxn ang="0">
                    <a:pos x="T2" y="T3"/>
                  </a:cxn>
                  <a:cxn ang="0">
                    <a:pos x="T4" y="T5"/>
                  </a:cxn>
                </a:cxnLst>
                <a:rect l="0" t="0" r="r" b="b"/>
                <a:pathLst>
                  <a:path w="3" h="3">
                    <a:moveTo>
                      <a:pt x="2" y="3"/>
                    </a:moveTo>
                    <a:cubicBezTo>
                      <a:pt x="3" y="2"/>
                      <a:pt x="1" y="1"/>
                      <a:pt x="0" y="0"/>
                    </a:cubicBezTo>
                    <a:cubicBezTo>
                      <a:pt x="0" y="1"/>
                      <a:pt x="1" y="2"/>
                      <a:pt x="2"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Freeform 407"/>
            <p:cNvSpPr/>
            <p:nvPr/>
          </p:nvSpPr>
          <p:spPr bwMode="auto">
            <a:xfrm>
              <a:off x="3716" y="2495"/>
              <a:ext cx="5" cy="4"/>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cubicBezTo>
                    <a:pt x="1" y="1"/>
                    <a:pt x="1" y="0"/>
                    <a:pt x="0" y="0"/>
                  </a:cubicBezTo>
                  <a:cubicBezTo>
                    <a:pt x="1" y="1"/>
                    <a:pt x="1" y="1"/>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08"/>
            <p:cNvSpPr/>
            <p:nvPr/>
          </p:nvSpPr>
          <p:spPr bwMode="auto">
            <a:xfrm>
              <a:off x="3706" y="2480"/>
              <a:ext cx="10" cy="15"/>
            </a:xfrm>
            <a:custGeom>
              <a:avLst/>
              <a:gdLst>
                <a:gd name="T0" fmla="*/ 5 w 5"/>
                <a:gd name="T1" fmla="*/ 7 h 7"/>
                <a:gd name="T2" fmla="*/ 2 w 5"/>
                <a:gd name="T3" fmla="*/ 3 h 7"/>
                <a:gd name="T4" fmla="*/ 2 w 5"/>
                <a:gd name="T5" fmla="*/ 1 h 7"/>
                <a:gd name="T6" fmla="*/ 3 w 5"/>
                <a:gd name="T7" fmla="*/ 7 h 7"/>
                <a:gd name="T8" fmla="*/ 3 w 5"/>
                <a:gd name="T9" fmla="*/ 7 h 7"/>
                <a:gd name="T10" fmla="*/ 5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5" y="7"/>
                  </a:moveTo>
                  <a:cubicBezTo>
                    <a:pt x="4" y="5"/>
                    <a:pt x="4" y="3"/>
                    <a:pt x="2" y="3"/>
                  </a:cubicBezTo>
                  <a:cubicBezTo>
                    <a:pt x="1" y="1"/>
                    <a:pt x="4" y="3"/>
                    <a:pt x="2" y="1"/>
                  </a:cubicBezTo>
                  <a:cubicBezTo>
                    <a:pt x="0" y="0"/>
                    <a:pt x="1" y="4"/>
                    <a:pt x="3" y="7"/>
                  </a:cubicBezTo>
                  <a:cubicBezTo>
                    <a:pt x="3" y="7"/>
                    <a:pt x="3" y="7"/>
                    <a:pt x="3" y="7"/>
                  </a:cubicBezTo>
                  <a:cubicBezTo>
                    <a:pt x="4" y="7"/>
                    <a:pt x="4" y="7"/>
                    <a:pt x="5"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09"/>
            <p:cNvSpPr/>
            <p:nvPr/>
          </p:nvSpPr>
          <p:spPr bwMode="auto">
            <a:xfrm>
              <a:off x="3782" y="3038"/>
              <a:ext cx="2" cy="4"/>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0" y="2"/>
                    <a:pt x="1" y="1"/>
                    <a:pt x="1" y="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10"/>
            <p:cNvSpPr/>
            <p:nvPr/>
          </p:nvSpPr>
          <p:spPr bwMode="auto">
            <a:xfrm>
              <a:off x="3631" y="2249"/>
              <a:ext cx="3" cy="2"/>
            </a:xfrm>
            <a:custGeom>
              <a:avLst/>
              <a:gdLst>
                <a:gd name="T0" fmla="*/ 3 w 3"/>
                <a:gd name="T1" fmla="*/ 0 h 2"/>
                <a:gd name="T2" fmla="*/ 0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0" y="2"/>
                  </a:lnTo>
                  <a:lnTo>
                    <a:pt x="3"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1"/>
            <p:cNvSpPr/>
            <p:nvPr/>
          </p:nvSpPr>
          <p:spPr bwMode="auto">
            <a:xfrm>
              <a:off x="3988" y="301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12"/>
            <p:cNvSpPr/>
            <p:nvPr/>
          </p:nvSpPr>
          <p:spPr bwMode="auto">
            <a:xfrm>
              <a:off x="3856" y="3002"/>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13"/>
            <p:cNvSpPr/>
            <p:nvPr/>
          </p:nvSpPr>
          <p:spPr bwMode="auto">
            <a:xfrm>
              <a:off x="3924" y="2998"/>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0" y="0"/>
                    <a:pt x="1" y="0"/>
                  </a:cubicBezTo>
                  <a:lnTo>
                    <a:pt x="0"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14"/>
            <p:cNvSpPr/>
            <p:nvPr/>
          </p:nvSpPr>
          <p:spPr bwMode="auto">
            <a:xfrm>
              <a:off x="3561" y="1990"/>
              <a:ext cx="3" cy="9"/>
            </a:xfrm>
            <a:custGeom>
              <a:avLst/>
              <a:gdLst>
                <a:gd name="T0" fmla="*/ 1 w 1"/>
                <a:gd name="T1" fmla="*/ 1 h 4"/>
                <a:gd name="T2" fmla="*/ 0 w 1"/>
                <a:gd name="T3" fmla="*/ 0 h 4"/>
                <a:gd name="T4" fmla="*/ 1 w 1"/>
                <a:gd name="T5" fmla="*/ 1 h 4"/>
              </a:gdLst>
              <a:ahLst/>
              <a:cxnLst>
                <a:cxn ang="0">
                  <a:pos x="T0" y="T1"/>
                </a:cxn>
                <a:cxn ang="0">
                  <a:pos x="T2" y="T3"/>
                </a:cxn>
                <a:cxn ang="0">
                  <a:pos x="T4" y="T5"/>
                </a:cxn>
              </a:cxnLst>
              <a:rect l="0" t="0" r="r" b="b"/>
              <a:pathLst>
                <a:path w="1" h="4">
                  <a:moveTo>
                    <a:pt x="1" y="1"/>
                  </a:moveTo>
                  <a:cubicBezTo>
                    <a:pt x="1" y="1"/>
                    <a:pt x="0" y="0"/>
                    <a:pt x="0" y="0"/>
                  </a:cubicBezTo>
                  <a:cubicBezTo>
                    <a:pt x="0" y="3"/>
                    <a:pt x="0" y="4"/>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15"/>
            <p:cNvSpPr/>
            <p:nvPr/>
          </p:nvSpPr>
          <p:spPr bwMode="auto">
            <a:xfrm>
              <a:off x="3795" y="3040"/>
              <a:ext cx="2"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0" y="0"/>
                    <a:pt x="1"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16"/>
            <p:cNvSpPr/>
            <p:nvPr/>
          </p:nvSpPr>
          <p:spPr bwMode="auto">
            <a:xfrm>
              <a:off x="3958" y="30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17"/>
            <p:cNvSpPr/>
            <p:nvPr/>
          </p:nvSpPr>
          <p:spPr bwMode="auto">
            <a:xfrm>
              <a:off x="3982" y="3027"/>
              <a:ext cx="0" cy="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8"/>
            <p:cNvSpPr/>
            <p:nvPr/>
          </p:nvSpPr>
          <p:spPr bwMode="auto">
            <a:xfrm>
              <a:off x="3595"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19"/>
            <p:cNvSpPr/>
            <p:nvPr/>
          </p:nvSpPr>
          <p:spPr bwMode="auto">
            <a:xfrm>
              <a:off x="3757" y="2981"/>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20"/>
            <p:cNvSpPr/>
            <p:nvPr/>
          </p:nvSpPr>
          <p:spPr bwMode="auto">
            <a:xfrm>
              <a:off x="3627" y="1789"/>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21"/>
            <p:cNvSpPr/>
            <p:nvPr/>
          </p:nvSpPr>
          <p:spPr bwMode="auto">
            <a:xfrm>
              <a:off x="3578" y="17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Rectangle 422"/>
            <p:cNvSpPr>
              <a:spLocks noChangeArrowheads="1"/>
            </p:cNvSpPr>
            <p:nvPr/>
          </p:nvSpPr>
          <p:spPr bwMode="auto">
            <a:xfrm>
              <a:off x="3593" y="1825"/>
              <a:ext cx="1"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Freeform 423"/>
            <p:cNvSpPr/>
            <p:nvPr/>
          </p:nvSpPr>
          <p:spPr bwMode="auto">
            <a:xfrm>
              <a:off x="3593" y="1825"/>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24"/>
            <p:cNvSpPr/>
            <p:nvPr/>
          </p:nvSpPr>
          <p:spPr bwMode="auto">
            <a:xfrm>
              <a:off x="3593" y="1825"/>
              <a:ext cx="0" cy="2"/>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25"/>
            <p:cNvSpPr/>
            <p:nvPr/>
          </p:nvSpPr>
          <p:spPr bwMode="auto">
            <a:xfrm>
              <a:off x="3638" y="2417"/>
              <a:ext cx="6" cy="6"/>
            </a:xfrm>
            <a:custGeom>
              <a:avLst/>
              <a:gdLst>
                <a:gd name="T0" fmla="*/ 1 w 3"/>
                <a:gd name="T1" fmla="*/ 2 h 3"/>
                <a:gd name="T2" fmla="*/ 3 w 3"/>
                <a:gd name="T3" fmla="*/ 2 h 3"/>
                <a:gd name="T4" fmla="*/ 1 w 3"/>
                <a:gd name="T5" fmla="*/ 2 h 3"/>
              </a:gdLst>
              <a:ahLst/>
              <a:cxnLst>
                <a:cxn ang="0">
                  <a:pos x="T0" y="T1"/>
                </a:cxn>
                <a:cxn ang="0">
                  <a:pos x="T2" y="T3"/>
                </a:cxn>
                <a:cxn ang="0">
                  <a:pos x="T4" y="T5"/>
                </a:cxn>
              </a:cxnLst>
              <a:rect l="0" t="0" r="r" b="b"/>
              <a:pathLst>
                <a:path w="3" h="3">
                  <a:moveTo>
                    <a:pt x="1" y="2"/>
                  </a:moveTo>
                  <a:cubicBezTo>
                    <a:pt x="2" y="2"/>
                    <a:pt x="3" y="3"/>
                    <a:pt x="3" y="2"/>
                  </a:cubicBezTo>
                  <a:cubicBezTo>
                    <a:pt x="0" y="0"/>
                    <a:pt x="0" y="0"/>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26"/>
            <p:cNvSpPr/>
            <p:nvPr/>
          </p:nvSpPr>
          <p:spPr bwMode="auto">
            <a:xfrm>
              <a:off x="3708" y="2743"/>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3"/>
                    <a:pt x="1" y="0"/>
                    <a:pt x="0" y="0"/>
                  </a:cubicBezTo>
                  <a:cubicBezTo>
                    <a:pt x="0" y="0"/>
                    <a:pt x="0" y="3"/>
                    <a:pt x="1"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427"/>
            <p:cNvSpPr/>
            <p:nvPr/>
          </p:nvSpPr>
          <p:spPr bwMode="auto">
            <a:xfrm>
              <a:off x="3714" y="2737"/>
              <a:ext cx="4" cy="2"/>
            </a:xfrm>
            <a:custGeom>
              <a:avLst/>
              <a:gdLst>
                <a:gd name="T0" fmla="*/ 1 w 2"/>
                <a:gd name="T1" fmla="*/ 1 h 1"/>
                <a:gd name="T2" fmla="*/ 0 w 2"/>
                <a:gd name="T3" fmla="*/ 0 h 1"/>
                <a:gd name="T4" fmla="*/ 1 w 2"/>
                <a:gd name="T5" fmla="*/ 1 h 1"/>
                <a:gd name="T6" fmla="*/ 1 w 2"/>
                <a:gd name="T7" fmla="*/ 1 h 1"/>
              </a:gdLst>
              <a:ahLst/>
              <a:cxnLst>
                <a:cxn ang="0">
                  <a:pos x="T0" y="T1"/>
                </a:cxn>
                <a:cxn ang="0">
                  <a:pos x="T2" y="T3"/>
                </a:cxn>
                <a:cxn ang="0">
                  <a:pos x="T4" y="T5"/>
                </a:cxn>
                <a:cxn ang="0">
                  <a:pos x="T6" y="T7"/>
                </a:cxn>
              </a:cxnLst>
              <a:rect l="0" t="0" r="r" b="b"/>
              <a:pathLst>
                <a:path w="2" h="1">
                  <a:moveTo>
                    <a:pt x="1" y="1"/>
                  </a:moveTo>
                  <a:cubicBezTo>
                    <a:pt x="1" y="0"/>
                    <a:pt x="0" y="0"/>
                    <a:pt x="0" y="0"/>
                  </a:cubicBezTo>
                  <a:cubicBezTo>
                    <a:pt x="0" y="0"/>
                    <a:pt x="1" y="1"/>
                    <a:pt x="1" y="1"/>
                  </a:cubicBezTo>
                  <a:cubicBezTo>
                    <a:pt x="1" y="1"/>
                    <a:pt x="2"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428"/>
            <p:cNvSpPr/>
            <p:nvPr/>
          </p:nvSpPr>
          <p:spPr bwMode="auto">
            <a:xfrm>
              <a:off x="3706" y="2737"/>
              <a:ext cx="10" cy="4"/>
            </a:xfrm>
            <a:custGeom>
              <a:avLst/>
              <a:gdLst>
                <a:gd name="T0" fmla="*/ 0 w 5"/>
                <a:gd name="T1" fmla="*/ 1 h 2"/>
                <a:gd name="T2" fmla="*/ 4 w 5"/>
                <a:gd name="T3" fmla="*/ 1 h 2"/>
                <a:gd name="T4" fmla="*/ 5 w 5"/>
                <a:gd name="T5" fmla="*/ 2 h 2"/>
                <a:gd name="T6" fmla="*/ 3 w 5"/>
                <a:gd name="T7" fmla="*/ 1 h 2"/>
                <a:gd name="T8" fmla="*/ 2 w 5"/>
                <a:gd name="T9" fmla="*/ 1 h 2"/>
                <a:gd name="T10" fmla="*/ 0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0" y="1"/>
                  </a:moveTo>
                  <a:cubicBezTo>
                    <a:pt x="1" y="2"/>
                    <a:pt x="3" y="2"/>
                    <a:pt x="4" y="1"/>
                  </a:cubicBezTo>
                  <a:cubicBezTo>
                    <a:pt x="4" y="1"/>
                    <a:pt x="5" y="2"/>
                    <a:pt x="5" y="2"/>
                  </a:cubicBezTo>
                  <a:cubicBezTo>
                    <a:pt x="4" y="1"/>
                    <a:pt x="4" y="1"/>
                    <a:pt x="3" y="1"/>
                  </a:cubicBezTo>
                  <a:cubicBezTo>
                    <a:pt x="3" y="1"/>
                    <a:pt x="1" y="0"/>
                    <a:pt x="2" y="1"/>
                  </a:cubicBezTo>
                  <a:cubicBezTo>
                    <a:pt x="2" y="1"/>
                    <a:pt x="1"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429"/>
            <p:cNvSpPr/>
            <p:nvPr/>
          </p:nvSpPr>
          <p:spPr bwMode="auto">
            <a:xfrm>
              <a:off x="3755" y="2718"/>
              <a:ext cx="4" cy="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0" y="0"/>
                    <a:pt x="0" y="0"/>
                    <a:pt x="0" y="0"/>
                  </a:cubicBezTo>
                  <a:cubicBezTo>
                    <a:pt x="1" y="2"/>
                    <a:pt x="1" y="2"/>
                    <a:pt x="2"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430"/>
            <p:cNvSpPr/>
            <p:nvPr/>
          </p:nvSpPr>
          <p:spPr bwMode="auto">
            <a:xfrm>
              <a:off x="3761" y="2733"/>
              <a:ext cx="4" cy="17"/>
            </a:xfrm>
            <a:custGeom>
              <a:avLst/>
              <a:gdLst>
                <a:gd name="T0" fmla="*/ 1 w 2"/>
                <a:gd name="T1" fmla="*/ 7 h 8"/>
                <a:gd name="T2" fmla="*/ 0 w 2"/>
                <a:gd name="T3" fmla="*/ 3 h 8"/>
                <a:gd name="T4" fmla="*/ 1 w 2"/>
                <a:gd name="T5" fmla="*/ 7 h 8"/>
              </a:gdLst>
              <a:ahLst/>
              <a:cxnLst>
                <a:cxn ang="0">
                  <a:pos x="T0" y="T1"/>
                </a:cxn>
                <a:cxn ang="0">
                  <a:pos x="T2" y="T3"/>
                </a:cxn>
                <a:cxn ang="0">
                  <a:pos x="T4" y="T5"/>
                </a:cxn>
              </a:cxnLst>
              <a:rect l="0" t="0" r="r" b="b"/>
              <a:pathLst>
                <a:path w="2" h="8">
                  <a:moveTo>
                    <a:pt x="1" y="7"/>
                  </a:moveTo>
                  <a:cubicBezTo>
                    <a:pt x="2" y="0"/>
                    <a:pt x="1" y="8"/>
                    <a:pt x="0" y="3"/>
                  </a:cubicBezTo>
                  <a:cubicBezTo>
                    <a:pt x="0" y="5"/>
                    <a:pt x="0" y="6"/>
                    <a:pt x="1"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431"/>
            <p:cNvSpPr/>
            <p:nvPr/>
          </p:nvSpPr>
          <p:spPr bwMode="auto">
            <a:xfrm>
              <a:off x="3759" y="272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432"/>
            <p:cNvSpPr/>
            <p:nvPr/>
          </p:nvSpPr>
          <p:spPr bwMode="auto">
            <a:xfrm>
              <a:off x="3761" y="2714"/>
              <a:ext cx="6" cy="12"/>
            </a:xfrm>
            <a:custGeom>
              <a:avLst/>
              <a:gdLst>
                <a:gd name="T0" fmla="*/ 0 w 3"/>
                <a:gd name="T1" fmla="*/ 5 h 6"/>
                <a:gd name="T2" fmla="*/ 3 w 3"/>
                <a:gd name="T3" fmla="*/ 3 h 6"/>
                <a:gd name="T4" fmla="*/ 0 w 3"/>
                <a:gd name="T5" fmla="*/ 5 h 6"/>
              </a:gdLst>
              <a:ahLst/>
              <a:cxnLst>
                <a:cxn ang="0">
                  <a:pos x="T0" y="T1"/>
                </a:cxn>
                <a:cxn ang="0">
                  <a:pos x="T2" y="T3"/>
                </a:cxn>
                <a:cxn ang="0">
                  <a:pos x="T4" y="T5"/>
                </a:cxn>
              </a:cxnLst>
              <a:rect l="0" t="0" r="r" b="b"/>
              <a:pathLst>
                <a:path w="3" h="6">
                  <a:moveTo>
                    <a:pt x="0" y="5"/>
                  </a:moveTo>
                  <a:cubicBezTo>
                    <a:pt x="1" y="6"/>
                    <a:pt x="2" y="3"/>
                    <a:pt x="3" y="3"/>
                  </a:cubicBezTo>
                  <a:cubicBezTo>
                    <a:pt x="2" y="0"/>
                    <a:pt x="1" y="4"/>
                    <a:pt x="0"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433"/>
            <p:cNvSpPr/>
            <p:nvPr/>
          </p:nvSpPr>
          <p:spPr bwMode="auto">
            <a:xfrm>
              <a:off x="3712" y="2737"/>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434"/>
            <p:cNvSpPr>
              <a:spLocks noEditPoints="1"/>
            </p:cNvSpPr>
            <p:nvPr/>
          </p:nvSpPr>
          <p:spPr bwMode="auto">
            <a:xfrm>
              <a:off x="3742" y="2907"/>
              <a:ext cx="384" cy="146"/>
            </a:xfrm>
            <a:custGeom>
              <a:avLst/>
              <a:gdLst>
                <a:gd name="T0" fmla="*/ 150 w 181"/>
                <a:gd name="T1" fmla="*/ 21 h 69"/>
                <a:gd name="T2" fmla="*/ 144 w 181"/>
                <a:gd name="T3" fmla="*/ 25 h 69"/>
                <a:gd name="T4" fmla="*/ 103 w 181"/>
                <a:gd name="T5" fmla="*/ 42 h 69"/>
                <a:gd name="T6" fmla="*/ 91 w 181"/>
                <a:gd name="T7" fmla="*/ 45 h 69"/>
                <a:gd name="T8" fmla="*/ 79 w 181"/>
                <a:gd name="T9" fmla="*/ 44 h 69"/>
                <a:gd name="T10" fmla="*/ 60 w 181"/>
                <a:gd name="T11" fmla="*/ 44 h 69"/>
                <a:gd name="T12" fmla="*/ 50 w 181"/>
                <a:gd name="T13" fmla="*/ 47 h 69"/>
                <a:gd name="T14" fmla="*/ 32 w 181"/>
                <a:gd name="T15" fmla="*/ 47 h 69"/>
                <a:gd name="T16" fmla="*/ 22 w 181"/>
                <a:gd name="T17" fmla="*/ 44 h 69"/>
                <a:gd name="T18" fmla="*/ 10 w 181"/>
                <a:gd name="T19" fmla="*/ 39 h 69"/>
                <a:gd name="T20" fmla="*/ 10 w 181"/>
                <a:gd name="T21" fmla="*/ 37 h 69"/>
                <a:gd name="T22" fmla="*/ 10 w 181"/>
                <a:gd name="T23" fmla="*/ 35 h 69"/>
                <a:gd name="T24" fmla="*/ 10 w 181"/>
                <a:gd name="T25" fmla="*/ 34 h 69"/>
                <a:gd name="T26" fmla="*/ 10 w 181"/>
                <a:gd name="T27" fmla="*/ 30 h 69"/>
                <a:gd name="T28" fmla="*/ 2 w 181"/>
                <a:gd name="T29" fmla="*/ 32 h 69"/>
                <a:gd name="T30" fmla="*/ 6 w 181"/>
                <a:gd name="T31" fmla="*/ 44 h 69"/>
                <a:gd name="T32" fmla="*/ 10 w 181"/>
                <a:gd name="T33" fmla="*/ 51 h 69"/>
                <a:gd name="T34" fmla="*/ 4 w 181"/>
                <a:gd name="T35" fmla="*/ 55 h 69"/>
                <a:gd name="T36" fmla="*/ 8 w 181"/>
                <a:gd name="T37" fmla="*/ 58 h 69"/>
                <a:gd name="T38" fmla="*/ 13 w 181"/>
                <a:gd name="T39" fmla="*/ 57 h 69"/>
                <a:gd name="T40" fmla="*/ 13 w 181"/>
                <a:gd name="T41" fmla="*/ 60 h 69"/>
                <a:gd name="T42" fmla="*/ 19 w 181"/>
                <a:gd name="T43" fmla="*/ 57 h 69"/>
                <a:gd name="T44" fmla="*/ 20 w 181"/>
                <a:gd name="T45" fmla="*/ 63 h 69"/>
                <a:gd name="T46" fmla="*/ 22 w 181"/>
                <a:gd name="T47" fmla="*/ 66 h 69"/>
                <a:gd name="T48" fmla="*/ 24 w 181"/>
                <a:gd name="T49" fmla="*/ 64 h 69"/>
                <a:gd name="T50" fmla="*/ 28 w 181"/>
                <a:gd name="T51" fmla="*/ 64 h 69"/>
                <a:gd name="T52" fmla="*/ 31 w 181"/>
                <a:gd name="T53" fmla="*/ 66 h 69"/>
                <a:gd name="T54" fmla="*/ 36 w 181"/>
                <a:gd name="T55" fmla="*/ 58 h 69"/>
                <a:gd name="T56" fmla="*/ 36 w 181"/>
                <a:gd name="T57" fmla="*/ 65 h 69"/>
                <a:gd name="T58" fmla="*/ 46 w 181"/>
                <a:gd name="T59" fmla="*/ 67 h 69"/>
                <a:gd name="T60" fmla="*/ 50 w 181"/>
                <a:gd name="T61" fmla="*/ 66 h 69"/>
                <a:gd name="T62" fmla="*/ 55 w 181"/>
                <a:gd name="T63" fmla="*/ 62 h 69"/>
                <a:gd name="T64" fmla="*/ 65 w 181"/>
                <a:gd name="T65" fmla="*/ 66 h 69"/>
                <a:gd name="T66" fmla="*/ 69 w 181"/>
                <a:gd name="T67" fmla="*/ 63 h 69"/>
                <a:gd name="T68" fmla="*/ 71 w 181"/>
                <a:gd name="T69" fmla="*/ 63 h 69"/>
                <a:gd name="T70" fmla="*/ 72 w 181"/>
                <a:gd name="T71" fmla="*/ 61 h 69"/>
                <a:gd name="T72" fmla="*/ 76 w 181"/>
                <a:gd name="T73" fmla="*/ 65 h 69"/>
                <a:gd name="T74" fmla="*/ 79 w 181"/>
                <a:gd name="T75" fmla="*/ 63 h 69"/>
                <a:gd name="T76" fmla="*/ 88 w 181"/>
                <a:gd name="T77" fmla="*/ 60 h 69"/>
                <a:gd name="T78" fmla="*/ 92 w 181"/>
                <a:gd name="T79" fmla="*/ 62 h 69"/>
                <a:gd name="T80" fmla="*/ 98 w 181"/>
                <a:gd name="T81" fmla="*/ 60 h 69"/>
                <a:gd name="T82" fmla="*/ 102 w 181"/>
                <a:gd name="T83" fmla="*/ 59 h 69"/>
                <a:gd name="T84" fmla="*/ 103 w 181"/>
                <a:gd name="T85" fmla="*/ 59 h 69"/>
                <a:gd name="T86" fmla="*/ 108 w 181"/>
                <a:gd name="T87" fmla="*/ 58 h 69"/>
                <a:gd name="T88" fmla="*/ 115 w 181"/>
                <a:gd name="T89" fmla="*/ 53 h 69"/>
                <a:gd name="T90" fmla="*/ 117 w 181"/>
                <a:gd name="T91" fmla="*/ 52 h 69"/>
                <a:gd name="T92" fmla="*/ 122 w 181"/>
                <a:gd name="T93" fmla="*/ 45 h 69"/>
                <a:gd name="T94" fmla="*/ 127 w 181"/>
                <a:gd name="T95" fmla="*/ 45 h 69"/>
                <a:gd name="T96" fmla="*/ 134 w 181"/>
                <a:gd name="T97" fmla="*/ 43 h 69"/>
                <a:gd name="T98" fmla="*/ 139 w 181"/>
                <a:gd name="T99" fmla="*/ 41 h 69"/>
                <a:gd name="T100" fmla="*/ 152 w 181"/>
                <a:gd name="T101" fmla="*/ 37 h 69"/>
                <a:gd name="T102" fmla="*/ 156 w 181"/>
                <a:gd name="T103" fmla="*/ 35 h 69"/>
                <a:gd name="T104" fmla="*/ 163 w 181"/>
                <a:gd name="T105" fmla="*/ 27 h 69"/>
                <a:gd name="T106" fmla="*/ 167 w 181"/>
                <a:gd name="T107" fmla="*/ 19 h 69"/>
                <a:gd name="T108" fmla="*/ 10 w 181"/>
                <a:gd name="T109" fmla="*/ 31 h 69"/>
                <a:gd name="T110" fmla="*/ 10 w 181"/>
                <a:gd name="T111" fmla="*/ 35 h 69"/>
                <a:gd name="T112" fmla="*/ 9 w 181"/>
                <a:gd name="T113" fmla="*/ 34 h 69"/>
                <a:gd name="T114" fmla="*/ 7 w 181"/>
                <a:gd name="T115" fmla="*/ 35 h 69"/>
                <a:gd name="T116" fmla="*/ 8 w 181"/>
                <a:gd name="T117" fmla="*/ 36 h 69"/>
                <a:gd name="T118" fmla="*/ 10 w 181"/>
                <a:gd name="T119" fmla="*/ 3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69">
                  <a:moveTo>
                    <a:pt x="177" y="5"/>
                  </a:moveTo>
                  <a:cubicBezTo>
                    <a:pt x="177" y="2"/>
                    <a:pt x="172" y="0"/>
                    <a:pt x="172" y="0"/>
                  </a:cubicBezTo>
                  <a:cubicBezTo>
                    <a:pt x="172" y="4"/>
                    <a:pt x="169" y="7"/>
                    <a:pt x="164" y="8"/>
                  </a:cubicBezTo>
                  <a:cubicBezTo>
                    <a:pt x="163" y="9"/>
                    <a:pt x="163" y="11"/>
                    <a:pt x="162" y="11"/>
                  </a:cubicBezTo>
                  <a:cubicBezTo>
                    <a:pt x="159" y="15"/>
                    <a:pt x="152" y="15"/>
                    <a:pt x="149" y="19"/>
                  </a:cubicBezTo>
                  <a:cubicBezTo>
                    <a:pt x="150" y="19"/>
                    <a:pt x="150" y="20"/>
                    <a:pt x="150" y="21"/>
                  </a:cubicBezTo>
                  <a:cubicBezTo>
                    <a:pt x="150" y="20"/>
                    <a:pt x="150" y="20"/>
                    <a:pt x="150" y="20"/>
                  </a:cubicBezTo>
                  <a:cubicBezTo>
                    <a:pt x="150" y="22"/>
                    <a:pt x="150" y="22"/>
                    <a:pt x="150" y="22"/>
                  </a:cubicBezTo>
                  <a:cubicBezTo>
                    <a:pt x="150" y="22"/>
                    <a:pt x="149" y="21"/>
                    <a:pt x="149" y="20"/>
                  </a:cubicBezTo>
                  <a:cubicBezTo>
                    <a:pt x="147" y="21"/>
                    <a:pt x="146" y="23"/>
                    <a:pt x="144" y="24"/>
                  </a:cubicBezTo>
                  <a:cubicBezTo>
                    <a:pt x="145" y="26"/>
                    <a:pt x="143" y="24"/>
                    <a:pt x="144" y="26"/>
                  </a:cubicBezTo>
                  <a:cubicBezTo>
                    <a:pt x="144" y="25"/>
                    <a:pt x="144" y="25"/>
                    <a:pt x="144" y="25"/>
                  </a:cubicBezTo>
                  <a:cubicBezTo>
                    <a:pt x="143" y="27"/>
                    <a:pt x="143" y="27"/>
                    <a:pt x="141" y="25"/>
                  </a:cubicBezTo>
                  <a:cubicBezTo>
                    <a:pt x="135" y="26"/>
                    <a:pt x="130" y="30"/>
                    <a:pt x="125" y="31"/>
                  </a:cubicBezTo>
                  <a:cubicBezTo>
                    <a:pt x="119" y="33"/>
                    <a:pt x="114" y="37"/>
                    <a:pt x="108" y="39"/>
                  </a:cubicBezTo>
                  <a:cubicBezTo>
                    <a:pt x="108" y="42"/>
                    <a:pt x="106" y="41"/>
                    <a:pt x="106" y="44"/>
                  </a:cubicBezTo>
                  <a:cubicBezTo>
                    <a:pt x="106" y="43"/>
                    <a:pt x="106" y="43"/>
                    <a:pt x="106" y="43"/>
                  </a:cubicBezTo>
                  <a:cubicBezTo>
                    <a:pt x="105" y="45"/>
                    <a:pt x="104" y="43"/>
                    <a:pt x="103" y="42"/>
                  </a:cubicBezTo>
                  <a:cubicBezTo>
                    <a:pt x="103" y="44"/>
                    <a:pt x="102" y="43"/>
                    <a:pt x="103" y="45"/>
                  </a:cubicBezTo>
                  <a:cubicBezTo>
                    <a:pt x="103" y="46"/>
                    <a:pt x="102" y="42"/>
                    <a:pt x="101" y="43"/>
                  </a:cubicBezTo>
                  <a:cubicBezTo>
                    <a:pt x="101" y="42"/>
                    <a:pt x="101" y="44"/>
                    <a:pt x="101" y="44"/>
                  </a:cubicBezTo>
                  <a:cubicBezTo>
                    <a:pt x="100" y="46"/>
                    <a:pt x="101" y="42"/>
                    <a:pt x="99" y="41"/>
                  </a:cubicBezTo>
                  <a:cubicBezTo>
                    <a:pt x="96" y="42"/>
                    <a:pt x="94" y="45"/>
                    <a:pt x="91" y="44"/>
                  </a:cubicBezTo>
                  <a:cubicBezTo>
                    <a:pt x="91" y="44"/>
                    <a:pt x="91" y="45"/>
                    <a:pt x="91" y="45"/>
                  </a:cubicBezTo>
                  <a:cubicBezTo>
                    <a:pt x="90" y="42"/>
                    <a:pt x="90" y="46"/>
                    <a:pt x="90" y="45"/>
                  </a:cubicBezTo>
                  <a:cubicBezTo>
                    <a:pt x="90" y="44"/>
                    <a:pt x="90" y="44"/>
                    <a:pt x="90" y="44"/>
                  </a:cubicBezTo>
                  <a:cubicBezTo>
                    <a:pt x="88" y="43"/>
                    <a:pt x="88" y="45"/>
                    <a:pt x="86" y="44"/>
                  </a:cubicBezTo>
                  <a:cubicBezTo>
                    <a:pt x="85" y="45"/>
                    <a:pt x="84" y="42"/>
                    <a:pt x="83" y="44"/>
                  </a:cubicBezTo>
                  <a:cubicBezTo>
                    <a:pt x="83" y="43"/>
                    <a:pt x="83" y="43"/>
                    <a:pt x="82" y="43"/>
                  </a:cubicBezTo>
                  <a:cubicBezTo>
                    <a:pt x="82" y="47"/>
                    <a:pt x="80" y="42"/>
                    <a:pt x="79" y="44"/>
                  </a:cubicBezTo>
                  <a:cubicBezTo>
                    <a:pt x="79" y="44"/>
                    <a:pt x="79" y="44"/>
                    <a:pt x="79" y="44"/>
                  </a:cubicBezTo>
                  <a:cubicBezTo>
                    <a:pt x="76" y="44"/>
                    <a:pt x="73" y="43"/>
                    <a:pt x="70" y="46"/>
                  </a:cubicBezTo>
                  <a:cubicBezTo>
                    <a:pt x="68" y="46"/>
                    <a:pt x="66" y="43"/>
                    <a:pt x="64" y="44"/>
                  </a:cubicBezTo>
                  <a:cubicBezTo>
                    <a:pt x="64" y="46"/>
                    <a:pt x="64" y="46"/>
                    <a:pt x="64" y="46"/>
                  </a:cubicBezTo>
                  <a:cubicBezTo>
                    <a:pt x="63" y="46"/>
                    <a:pt x="64" y="45"/>
                    <a:pt x="64" y="44"/>
                  </a:cubicBezTo>
                  <a:cubicBezTo>
                    <a:pt x="63" y="46"/>
                    <a:pt x="61" y="44"/>
                    <a:pt x="60" y="44"/>
                  </a:cubicBezTo>
                  <a:cubicBezTo>
                    <a:pt x="60" y="45"/>
                    <a:pt x="60" y="45"/>
                    <a:pt x="60" y="46"/>
                  </a:cubicBezTo>
                  <a:cubicBezTo>
                    <a:pt x="59" y="43"/>
                    <a:pt x="57" y="47"/>
                    <a:pt x="55" y="45"/>
                  </a:cubicBezTo>
                  <a:cubicBezTo>
                    <a:pt x="56" y="48"/>
                    <a:pt x="55" y="47"/>
                    <a:pt x="54" y="48"/>
                  </a:cubicBezTo>
                  <a:cubicBezTo>
                    <a:pt x="54" y="47"/>
                    <a:pt x="54" y="46"/>
                    <a:pt x="54" y="46"/>
                  </a:cubicBezTo>
                  <a:cubicBezTo>
                    <a:pt x="53" y="46"/>
                    <a:pt x="52" y="46"/>
                    <a:pt x="51" y="45"/>
                  </a:cubicBezTo>
                  <a:cubicBezTo>
                    <a:pt x="51" y="46"/>
                    <a:pt x="50" y="48"/>
                    <a:pt x="50" y="47"/>
                  </a:cubicBezTo>
                  <a:cubicBezTo>
                    <a:pt x="49" y="45"/>
                    <a:pt x="48" y="47"/>
                    <a:pt x="48" y="46"/>
                  </a:cubicBezTo>
                  <a:cubicBezTo>
                    <a:pt x="48" y="48"/>
                    <a:pt x="47" y="49"/>
                    <a:pt x="46" y="49"/>
                  </a:cubicBezTo>
                  <a:cubicBezTo>
                    <a:pt x="47" y="46"/>
                    <a:pt x="47" y="46"/>
                    <a:pt x="47" y="46"/>
                  </a:cubicBezTo>
                  <a:cubicBezTo>
                    <a:pt x="44" y="47"/>
                    <a:pt x="42" y="44"/>
                    <a:pt x="39" y="47"/>
                  </a:cubicBezTo>
                  <a:cubicBezTo>
                    <a:pt x="39" y="45"/>
                    <a:pt x="39" y="45"/>
                    <a:pt x="39" y="45"/>
                  </a:cubicBezTo>
                  <a:cubicBezTo>
                    <a:pt x="36" y="47"/>
                    <a:pt x="35" y="45"/>
                    <a:pt x="32" y="47"/>
                  </a:cubicBezTo>
                  <a:cubicBezTo>
                    <a:pt x="33" y="46"/>
                    <a:pt x="30" y="45"/>
                    <a:pt x="30" y="45"/>
                  </a:cubicBezTo>
                  <a:cubicBezTo>
                    <a:pt x="29" y="46"/>
                    <a:pt x="28" y="46"/>
                    <a:pt x="27" y="48"/>
                  </a:cubicBezTo>
                  <a:cubicBezTo>
                    <a:pt x="27" y="48"/>
                    <a:pt x="27" y="46"/>
                    <a:pt x="27" y="46"/>
                  </a:cubicBezTo>
                  <a:cubicBezTo>
                    <a:pt x="26" y="45"/>
                    <a:pt x="26" y="43"/>
                    <a:pt x="25" y="45"/>
                  </a:cubicBezTo>
                  <a:cubicBezTo>
                    <a:pt x="25" y="43"/>
                    <a:pt x="25" y="43"/>
                    <a:pt x="25" y="43"/>
                  </a:cubicBezTo>
                  <a:cubicBezTo>
                    <a:pt x="24" y="44"/>
                    <a:pt x="22" y="46"/>
                    <a:pt x="22" y="44"/>
                  </a:cubicBezTo>
                  <a:cubicBezTo>
                    <a:pt x="21" y="45"/>
                    <a:pt x="20" y="45"/>
                    <a:pt x="20" y="46"/>
                  </a:cubicBezTo>
                  <a:cubicBezTo>
                    <a:pt x="19" y="46"/>
                    <a:pt x="20" y="44"/>
                    <a:pt x="19" y="45"/>
                  </a:cubicBezTo>
                  <a:cubicBezTo>
                    <a:pt x="21" y="44"/>
                    <a:pt x="21" y="44"/>
                    <a:pt x="21" y="44"/>
                  </a:cubicBezTo>
                  <a:cubicBezTo>
                    <a:pt x="19" y="42"/>
                    <a:pt x="17" y="42"/>
                    <a:pt x="15" y="42"/>
                  </a:cubicBezTo>
                  <a:cubicBezTo>
                    <a:pt x="16" y="40"/>
                    <a:pt x="13" y="41"/>
                    <a:pt x="13" y="39"/>
                  </a:cubicBezTo>
                  <a:cubicBezTo>
                    <a:pt x="12" y="40"/>
                    <a:pt x="13" y="38"/>
                    <a:pt x="10" y="39"/>
                  </a:cubicBezTo>
                  <a:cubicBezTo>
                    <a:pt x="11" y="39"/>
                    <a:pt x="11" y="39"/>
                    <a:pt x="11" y="39"/>
                  </a:cubicBezTo>
                  <a:cubicBezTo>
                    <a:pt x="11" y="38"/>
                    <a:pt x="11" y="37"/>
                    <a:pt x="12" y="37"/>
                  </a:cubicBezTo>
                  <a:cubicBezTo>
                    <a:pt x="12" y="37"/>
                    <a:pt x="11" y="37"/>
                    <a:pt x="11" y="37"/>
                  </a:cubicBezTo>
                  <a:cubicBezTo>
                    <a:pt x="11" y="36"/>
                    <a:pt x="11" y="36"/>
                    <a:pt x="11" y="36"/>
                  </a:cubicBezTo>
                  <a:cubicBezTo>
                    <a:pt x="11" y="36"/>
                    <a:pt x="11" y="36"/>
                    <a:pt x="11" y="37"/>
                  </a:cubicBezTo>
                  <a:cubicBezTo>
                    <a:pt x="10" y="37"/>
                    <a:pt x="10" y="37"/>
                    <a:pt x="10" y="37"/>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1" y="36"/>
                    <a:pt x="11" y="36"/>
                  </a:cubicBezTo>
                  <a:cubicBezTo>
                    <a:pt x="11" y="36"/>
                    <a:pt x="11" y="36"/>
                    <a:pt x="10" y="35"/>
                  </a:cubicBezTo>
                  <a:cubicBezTo>
                    <a:pt x="10" y="35"/>
                    <a:pt x="10" y="35"/>
                    <a:pt x="10" y="35"/>
                  </a:cubicBezTo>
                  <a:cubicBezTo>
                    <a:pt x="11" y="35"/>
                    <a:pt x="11" y="35"/>
                    <a:pt x="11" y="35"/>
                  </a:cubicBezTo>
                  <a:cubicBezTo>
                    <a:pt x="11" y="35"/>
                    <a:pt x="11" y="35"/>
                    <a:pt x="11" y="34"/>
                  </a:cubicBezTo>
                  <a:cubicBezTo>
                    <a:pt x="11" y="34"/>
                    <a:pt x="11" y="34"/>
                    <a:pt x="11" y="34"/>
                  </a:cubicBezTo>
                  <a:cubicBezTo>
                    <a:pt x="11" y="34"/>
                    <a:pt x="11" y="34"/>
                    <a:pt x="11" y="34"/>
                  </a:cubicBezTo>
                  <a:cubicBezTo>
                    <a:pt x="9" y="35"/>
                    <a:pt x="12" y="34"/>
                    <a:pt x="10" y="34"/>
                  </a:cubicBezTo>
                  <a:cubicBezTo>
                    <a:pt x="10" y="34"/>
                    <a:pt x="10" y="33"/>
                    <a:pt x="11" y="32"/>
                  </a:cubicBezTo>
                  <a:cubicBezTo>
                    <a:pt x="10" y="34"/>
                    <a:pt x="10" y="32"/>
                    <a:pt x="10" y="31"/>
                  </a:cubicBezTo>
                  <a:cubicBezTo>
                    <a:pt x="10" y="31"/>
                    <a:pt x="10" y="31"/>
                    <a:pt x="10" y="31"/>
                  </a:cubicBezTo>
                  <a:cubicBezTo>
                    <a:pt x="10" y="30"/>
                    <a:pt x="10" y="30"/>
                    <a:pt x="10" y="29"/>
                  </a:cubicBezTo>
                  <a:cubicBezTo>
                    <a:pt x="10" y="29"/>
                    <a:pt x="10" y="29"/>
                    <a:pt x="10" y="29"/>
                  </a:cubicBezTo>
                  <a:cubicBezTo>
                    <a:pt x="10" y="29"/>
                    <a:pt x="10" y="30"/>
                    <a:pt x="10" y="30"/>
                  </a:cubicBezTo>
                  <a:cubicBezTo>
                    <a:pt x="10" y="30"/>
                    <a:pt x="9" y="30"/>
                    <a:pt x="5" y="31"/>
                  </a:cubicBezTo>
                  <a:cubicBezTo>
                    <a:pt x="4" y="32"/>
                    <a:pt x="9" y="31"/>
                    <a:pt x="8" y="32"/>
                  </a:cubicBezTo>
                  <a:cubicBezTo>
                    <a:pt x="5" y="32"/>
                    <a:pt x="9" y="34"/>
                    <a:pt x="6" y="34"/>
                  </a:cubicBezTo>
                  <a:cubicBezTo>
                    <a:pt x="4" y="33"/>
                    <a:pt x="4" y="33"/>
                    <a:pt x="4" y="33"/>
                  </a:cubicBezTo>
                  <a:cubicBezTo>
                    <a:pt x="4" y="33"/>
                    <a:pt x="5" y="33"/>
                    <a:pt x="5" y="33"/>
                  </a:cubicBezTo>
                  <a:cubicBezTo>
                    <a:pt x="2" y="32"/>
                    <a:pt x="2" y="32"/>
                    <a:pt x="2" y="32"/>
                  </a:cubicBezTo>
                  <a:cubicBezTo>
                    <a:pt x="5" y="34"/>
                    <a:pt x="3" y="35"/>
                    <a:pt x="3" y="35"/>
                  </a:cubicBezTo>
                  <a:cubicBezTo>
                    <a:pt x="3" y="35"/>
                    <a:pt x="3" y="35"/>
                    <a:pt x="3" y="35"/>
                  </a:cubicBezTo>
                  <a:cubicBezTo>
                    <a:pt x="1" y="36"/>
                    <a:pt x="4" y="35"/>
                    <a:pt x="4" y="36"/>
                  </a:cubicBezTo>
                  <a:cubicBezTo>
                    <a:pt x="4" y="36"/>
                    <a:pt x="1" y="36"/>
                    <a:pt x="0" y="37"/>
                  </a:cubicBezTo>
                  <a:cubicBezTo>
                    <a:pt x="1" y="38"/>
                    <a:pt x="3" y="40"/>
                    <a:pt x="2" y="42"/>
                  </a:cubicBezTo>
                  <a:cubicBezTo>
                    <a:pt x="3" y="43"/>
                    <a:pt x="4" y="44"/>
                    <a:pt x="6" y="44"/>
                  </a:cubicBezTo>
                  <a:cubicBezTo>
                    <a:pt x="6" y="44"/>
                    <a:pt x="3" y="45"/>
                    <a:pt x="5" y="45"/>
                  </a:cubicBezTo>
                  <a:cubicBezTo>
                    <a:pt x="4" y="46"/>
                    <a:pt x="3" y="47"/>
                    <a:pt x="3" y="47"/>
                  </a:cubicBezTo>
                  <a:cubicBezTo>
                    <a:pt x="4" y="47"/>
                    <a:pt x="4" y="49"/>
                    <a:pt x="5" y="46"/>
                  </a:cubicBezTo>
                  <a:cubicBezTo>
                    <a:pt x="6" y="48"/>
                    <a:pt x="7" y="49"/>
                    <a:pt x="8" y="49"/>
                  </a:cubicBezTo>
                  <a:cubicBezTo>
                    <a:pt x="8" y="49"/>
                    <a:pt x="6" y="50"/>
                    <a:pt x="6" y="51"/>
                  </a:cubicBezTo>
                  <a:cubicBezTo>
                    <a:pt x="8" y="50"/>
                    <a:pt x="9" y="50"/>
                    <a:pt x="10" y="51"/>
                  </a:cubicBezTo>
                  <a:cubicBezTo>
                    <a:pt x="11" y="50"/>
                    <a:pt x="10" y="50"/>
                    <a:pt x="11" y="48"/>
                  </a:cubicBezTo>
                  <a:cubicBezTo>
                    <a:pt x="12" y="48"/>
                    <a:pt x="12" y="48"/>
                    <a:pt x="13" y="48"/>
                  </a:cubicBezTo>
                  <a:cubicBezTo>
                    <a:pt x="12" y="49"/>
                    <a:pt x="10" y="52"/>
                    <a:pt x="11" y="52"/>
                  </a:cubicBezTo>
                  <a:cubicBezTo>
                    <a:pt x="9" y="55"/>
                    <a:pt x="10" y="51"/>
                    <a:pt x="8" y="54"/>
                  </a:cubicBezTo>
                  <a:cubicBezTo>
                    <a:pt x="7" y="55"/>
                    <a:pt x="5" y="54"/>
                    <a:pt x="6" y="53"/>
                  </a:cubicBezTo>
                  <a:cubicBezTo>
                    <a:pt x="3" y="54"/>
                    <a:pt x="6" y="54"/>
                    <a:pt x="4" y="55"/>
                  </a:cubicBezTo>
                  <a:cubicBezTo>
                    <a:pt x="5" y="56"/>
                    <a:pt x="6" y="55"/>
                    <a:pt x="8" y="55"/>
                  </a:cubicBezTo>
                  <a:cubicBezTo>
                    <a:pt x="8" y="54"/>
                    <a:pt x="8" y="54"/>
                    <a:pt x="9" y="53"/>
                  </a:cubicBezTo>
                  <a:cubicBezTo>
                    <a:pt x="11" y="52"/>
                    <a:pt x="9" y="56"/>
                    <a:pt x="9" y="56"/>
                  </a:cubicBezTo>
                  <a:cubicBezTo>
                    <a:pt x="9" y="56"/>
                    <a:pt x="9" y="56"/>
                    <a:pt x="9" y="56"/>
                  </a:cubicBezTo>
                  <a:cubicBezTo>
                    <a:pt x="9" y="57"/>
                    <a:pt x="10" y="56"/>
                    <a:pt x="11" y="57"/>
                  </a:cubicBezTo>
                  <a:cubicBezTo>
                    <a:pt x="9" y="60"/>
                    <a:pt x="9" y="56"/>
                    <a:pt x="8" y="58"/>
                  </a:cubicBezTo>
                  <a:cubicBezTo>
                    <a:pt x="7" y="60"/>
                    <a:pt x="7" y="60"/>
                    <a:pt x="7" y="60"/>
                  </a:cubicBezTo>
                  <a:cubicBezTo>
                    <a:pt x="8" y="61"/>
                    <a:pt x="9" y="58"/>
                    <a:pt x="10" y="59"/>
                  </a:cubicBezTo>
                  <a:cubicBezTo>
                    <a:pt x="9" y="60"/>
                    <a:pt x="9" y="60"/>
                    <a:pt x="9" y="60"/>
                  </a:cubicBezTo>
                  <a:cubicBezTo>
                    <a:pt x="10" y="60"/>
                    <a:pt x="10" y="60"/>
                    <a:pt x="10" y="60"/>
                  </a:cubicBezTo>
                  <a:cubicBezTo>
                    <a:pt x="11" y="59"/>
                    <a:pt x="11" y="57"/>
                    <a:pt x="11" y="57"/>
                  </a:cubicBezTo>
                  <a:cubicBezTo>
                    <a:pt x="13" y="55"/>
                    <a:pt x="11" y="57"/>
                    <a:pt x="13" y="57"/>
                  </a:cubicBezTo>
                  <a:cubicBezTo>
                    <a:pt x="14" y="56"/>
                    <a:pt x="12" y="57"/>
                    <a:pt x="13" y="56"/>
                  </a:cubicBezTo>
                  <a:cubicBezTo>
                    <a:pt x="14" y="54"/>
                    <a:pt x="14" y="54"/>
                    <a:pt x="15" y="54"/>
                  </a:cubicBezTo>
                  <a:cubicBezTo>
                    <a:pt x="15" y="55"/>
                    <a:pt x="14" y="56"/>
                    <a:pt x="14" y="57"/>
                  </a:cubicBezTo>
                  <a:cubicBezTo>
                    <a:pt x="14" y="58"/>
                    <a:pt x="13" y="57"/>
                    <a:pt x="14" y="57"/>
                  </a:cubicBezTo>
                  <a:cubicBezTo>
                    <a:pt x="12" y="58"/>
                    <a:pt x="12" y="60"/>
                    <a:pt x="11" y="61"/>
                  </a:cubicBezTo>
                  <a:cubicBezTo>
                    <a:pt x="11" y="62"/>
                    <a:pt x="12" y="60"/>
                    <a:pt x="13" y="60"/>
                  </a:cubicBezTo>
                  <a:cubicBezTo>
                    <a:pt x="13" y="60"/>
                    <a:pt x="14" y="58"/>
                    <a:pt x="14" y="58"/>
                  </a:cubicBezTo>
                  <a:cubicBezTo>
                    <a:pt x="17" y="54"/>
                    <a:pt x="13" y="61"/>
                    <a:pt x="15" y="61"/>
                  </a:cubicBezTo>
                  <a:cubicBezTo>
                    <a:pt x="16" y="58"/>
                    <a:pt x="18" y="58"/>
                    <a:pt x="19" y="54"/>
                  </a:cubicBezTo>
                  <a:cubicBezTo>
                    <a:pt x="19" y="54"/>
                    <a:pt x="20" y="53"/>
                    <a:pt x="20" y="54"/>
                  </a:cubicBezTo>
                  <a:cubicBezTo>
                    <a:pt x="19" y="56"/>
                    <a:pt x="20" y="56"/>
                    <a:pt x="18" y="57"/>
                  </a:cubicBezTo>
                  <a:cubicBezTo>
                    <a:pt x="19" y="57"/>
                    <a:pt x="19" y="57"/>
                    <a:pt x="19" y="57"/>
                  </a:cubicBezTo>
                  <a:cubicBezTo>
                    <a:pt x="17" y="59"/>
                    <a:pt x="17" y="59"/>
                    <a:pt x="17" y="59"/>
                  </a:cubicBezTo>
                  <a:cubicBezTo>
                    <a:pt x="17" y="61"/>
                    <a:pt x="17" y="63"/>
                    <a:pt x="17" y="64"/>
                  </a:cubicBezTo>
                  <a:cubicBezTo>
                    <a:pt x="18" y="63"/>
                    <a:pt x="18" y="62"/>
                    <a:pt x="19" y="62"/>
                  </a:cubicBezTo>
                  <a:cubicBezTo>
                    <a:pt x="18" y="62"/>
                    <a:pt x="18" y="63"/>
                    <a:pt x="19" y="64"/>
                  </a:cubicBezTo>
                  <a:cubicBezTo>
                    <a:pt x="18" y="63"/>
                    <a:pt x="20" y="61"/>
                    <a:pt x="20" y="60"/>
                  </a:cubicBezTo>
                  <a:cubicBezTo>
                    <a:pt x="21" y="61"/>
                    <a:pt x="21" y="63"/>
                    <a:pt x="20" y="63"/>
                  </a:cubicBezTo>
                  <a:cubicBezTo>
                    <a:pt x="19" y="65"/>
                    <a:pt x="19" y="65"/>
                    <a:pt x="19" y="65"/>
                  </a:cubicBezTo>
                  <a:cubicBezTo>
                    <a:pt x="20" y="63"/>
                    <a:pt x="19" y="65"/>
                    <a:pt x="20" y="65"/>
                  </a:cubicBezTo>
                  <a:cubicBezTo>
                    <a:pt x="20" y="64"/>
                    <a:pt x="21" y="62"/>
                    <a:pt x="22" y="61"/>
                  </a:cubicBezTo>
                  <a:cubicBezTo>
                    <a:pt x="22" y="61"/>
                    <a:pt x="22" y="62"/>
                    <a:pt x="23" y="62"/>
                  </a:cubicBezTo>
                  <a:cubicBezTo>
                    <a:pt x="21" y="63"/>
                    <a:pt x="21" y="63"/>
                    <a:pt x="21" y="63"/>
                  </a:cubicBezTo>
                  <a:cubicBezTo>
                    <a:pt x="22" y="63"/>
                    <a:pt x="21" y="66"/>
                    <a:pt x="22" y="66"/>
                  </a:cubicBezTo>
                  <a:cubicBezTo>
                    <a:pt x="23" y="64"/>
                    <a:pt x="23" y="64"/>
                    <a:pt x="23" y="64"/>
                  </a:cubicBezTo>
                  <a:cubicBezTo>
                    <a:pt x="22" y="66"/>
                    <a:pt x="22" y="66"/>
                    <a:pt x="22" y="66"/>
                  </a:cubicBezTo>
                  <a:cubicBezTo>
                    <a:pt x="23" y="65"/>
                    <a:pt x="23" y="65"/>
                    <a:pt x="24" y="65"/>
                  </a:cubicBezTo>
                  <a:cubicBezTo>
                    <a:pt x="23" y="66"/>
                    <a:pt x="23" y="66"/>
                    <a:pt x="23" y="66"/>
                  </a:cubicBezTo>
                  <a:cubicBezTo>
                    <a:pt x="24" y="65"/>
                    <a:pt x="25" y="63"/>
                    <a:pt x="25" y="65"/>
                  </a:cubicBezTo>
                  <a:cubicBezTo>
                    <a:pt x="25" y="63"/>
                    <a:pt x="24" y="65"/>
                    <a:pt x="24" y="64"/>
                  </a:cubicBezTo>
                  <a:cubicBezTo>
                    <a:pt x="24" y="62"/>
                    <a:pt x="25" y="62"/>
                    <a:pt x="25" y="62"/>
                  </a:cubicBezTo>
                  <a:cubicBezTo>
                    <a:pt x="25" y="62"/>
                    <a:pt x="25" y="62"/>
                    <a:pt x="25" y="63"/>
                  </a:cubicBezTo>
                  <a:cubicBezTo>
                    <a:pt x="26" y="62"/>
                    <a:pt x="26" y="62"/>
                    <a:pt x="26" y="62"/>
                  </a:cubicBezTo>
                  <a:cubicBezTo>
                    <a:pt x="26" y="63"/>
                    <a:pt x="26" y="64"/>
                    <a:pt x="26" y="65"/>
                  </a:cubicBezTo>
                  <a:cubicBezTo>
                    <a:pt x="27" y="63"/>
                    <a:pt x="27" y="63"/>
                    <a:pt x="27" y="63"/>
                  </a:cubicBezTo>
                  <a:cubicBezTo>
                    <a:pt x="26" y="66"/>
                    <a:pt x="28" y="62"/>
                    <a:pt x="28" y="64"/>
                  </a:cubicBezTo>
                  <a:cubicBezTo>
                    <a:pt x="28" y="65"/>
                    <a:pt x="27" y="66"/>
                    <a:pt x="27" y="67"/>
                  </a:cubicBezTo>
                  <a:cubicBezTo>
                    <a:pt x="28" y="64"/>
                    <a:pt x="29" y="64"/>
                    <a:pt x="30" y="62"/>
                  </a:cubicBezTo>
                  <a:cubicBezTo>
                    <a:pt x="30" y="63"/>
                    <a:pt x="28" y="65"/>
                    <a:pt x="28" y="67"/>
                  </a:cubicBezTo>
                  <a:cubicBezTo>
                    <a:pt x="29" y="65"/>
                    <a:pt x="29" y="69"/>
                    <a:pt x="30" y="66"/>
                  </a:cubicBezTo>
                  <a:cubicBezTo>
                    <a:pt x="30" y="65"/>
                    <a:pt x="31" y="64"/>
                    <a:pt x="31" y="63"/>
                  </a:cubicBezTo>
                  <a:cubicBezTo>
                    <a:pt x="32" y="64"/>
                    <a:pt x="31" y="64"/>
                    <a:pt x="31" y="66"/>
                  </a:cubicBezTo>
                  <a:cubicBezTo>
                    <a:pt x="32" y="65"/>
                    <a:pt x="32" y="63"/>
                    <a:pt x="32" y="62"/>
                  </a:cubicBezTo>
                  <a:cubicBezTo>
                    <a:pt x="32" y="63"/>
                    <a:pt x="33" y="61"/>
                    <a:pt x="34" y="62"/>
                  </a:cubicBezTo>
                  <a:cubicBezTo>
                    <a:pt x="33" y="64"/>
                    <a:pt x="32" y="63"/>
                    <a:pt x="33" y="64"/>
                  </a:cubicBezTo>
                  <a:cubicBezTo>
                    <a:pt x="34" y="65"/>
                    <a:pt x="34" y="60"/>
                    <a:pt x="35" y="60"/>
                  </a:cubicBezTo>
                  <a:cubicBezTo>
                    <a:pt x="35" y="59"/>
                    <a:pt x="36" y="56"/>
                    <a:pt x="36" y="55"/>
                  </a:cubicBezTo>
                  <a:cubicBezTo>
                    <a:pt x="37" y="56"/>
                    <a:pt x="36" y="56"/>
                    <a:pt x="36" y="58"/>
                  </a:cubicBezTo>
                  <a:cubicBezTo>
                    <a:pt x="36" y="58"/>
                    <a:pt x="36" y="58"/>
                    <a:pt x="36" y="58"/>
                  </a:cubicBezTo>
                  <a:cubicBezTo>
                    <a:pt x="36" y="61"/>
                    <a:pt x="34" y="63"/>
                    <a:pt x="34" y="65"/>
                  </a:cubicBezTo>
                  <a:cubicBezTo>
                    <a:pt x="35" y="64"/>
                    <a:pt x="35" y="64"/>
                    <a:pt x="35" y="64"/>
                  </a:cubicBezTo>
                  <a:cubicBezTo>
                    <a:pt x="35" y="65"/>
                    <a:pt x="34" y="66"/>
                    <a:pt x="34" y="67"/>
                  </a:cubicBezTo>
                  <a:cubicBezTo>
                    <a:pt x="35" y="65"/>
                    <a:pt x="36" y="67"/>
                    <a:pt x="36" y="66"/>
                  </a:cubicBezTo>
                  <a:cubicBezTo>
                    <a:pt x="36" y="65"/>
                    <a:pt x="35" y="67"/>
                    <a:pt x="36" y="65"/>
                  </a:cubicBezTo>
                  <a:cubicBezTo>
                    <a:pt x="36" y="65"/>
                    <a:pt x="37" y="62"/>
                    <a:pt x="37" y="63"/>
                  </a:cubicBezTo>
                  <a:cubicBezTo>
                    <a:pt x="37" y="65"/>
                    <a:pt x="37" y="66"/>
                    <a:pt x="37" y="67"/>
                  </a:cubicBezTo>
                  <a:cubicBezTo>
                    <a:pt x="37" y="68"/>
                    <a:pt x="37" y="65"/>
                    <a:pt x="38" y="66"/>
                  </a:cubicBezTo>
                  <a:cubicBezTo>
                    <a:pt x="38" y="67"/>
                    <a:pt x="38" y="67"/>
                    <a:pt x="38" y="67"/>
                  </a:cubicBezTo>
                  <a:cubicBezTo>
                    <a:pt x="40" y="68"/>
                    <a:pt x="42" y="67"/>
                    <a:pt x="45" y="63"/>
                  </a:cubicBezTo>
                  <a:cubicBezTo>
                    <a:pt x="45" y="65"/>
                    <a:pt x="45" y="65"/>
                    <a:pt x="46" y="67"/>
                  </a:cubicBezTo>
                  <a:cubicBezTo>
                    <a:pt x="46" y="66"/>
                    <a:pt x="46" y="65"/>
                    <a:pt x="47" y="65"/>
                  </a:cubicBezTo>
                  <a:cubicBezTo>
                    <a:pt x="47" y="67"/>
                    <a:pt x="47" y="67"/>
                    <a:pt x="47" y="67"/>
                  </a:cubicBezTo>
                  <a:cubicBezTo>
                    <a:pt x="48" y="68"/>
                    <a:pt x="49" y="66"/>
                    <a:pt x="49" y="65"/>
                  </a:cubicBezTo>
                  <a:cubicBezTo>
                    <a:pt x="49" y="66"/>
                    <a:pt x="49" y="66"/>
                    <a:pt x="49" y="66"/>
                  </a:cubicBezTo>
                  <a:cubicBezTo>
                    <a:pt x="50" y="68"/>
                    <a:pt x="50" y="65"/>
                    <a:pt x="50" y="65"/>
                  </a:cubicBezTo>
                  <a:cubicBezTo>
                    <a:pt x="50" y="66"/>
                    <a:pt x="50" y="66"/>
                    <a:pt x="50" y="66"/>
                  </a:cubicBezTo>
                  <a:cubicBezTo>
                    <a:pt x="51" y="65"/>
                    <a:pt x="51" y="65"/>
                    <a:pt x="51" y="65"/>
                  </a:cubicBezTo>
                  <a:cubicBezTo>
                    <a:pt x="51" y="64"/>
                    <a:pt x="52" y="65"/>
                    <a:pt x="52" y="67"/>
                  </a:cubicBezTo>
                  <a:cubicBezTo>
                    <a:pt x="52" y="66"/>
                    <a:pt x="52" y="66"/>
                    <a:pt x="52" y="65"/>
                  </a:cubicBezTo>
                  <a:cubicBezTo>
                    <a:pt x="52" y="67"/>
                    <a:pt x="54" y="67"/>
                    <a:pt x="55" y="66"/>
                  </a:cubicBezTo>
                  <a:cubicBezTo>
                    <a:pt x="54" y="65"/>
                    <a:pt x="54" y="65"/>
                    <a:pt x="54" y="63"/>
                  </a:cubicBezTo>
                  <a:cubicBezTo>
                    <a:pt x="54" y="61"/>
                    <a:pt x="55" y="64"/>
                    <a:pt x="55" y="62"/>
                  </a:cubicBezTo>
                  <a:cubicBezTo>
                    <a:pt x="55" y="63"/>
                    <a:pt x="55" y="64"/>
                    <a:pt x="55" y="65"/>
                  </a:cubicBezTo>
                  <a:cubicBezTo>
                    <a:pt x="56" y="68"/>
                    <a:pt x="58" y="65"/>
                    <a:pt x="59" y="66"/>
                  </a:cubicBezTo>
                  <a:cubicBezTo>
                    <a:pt x="60" y="65"/>
                    <a:pt x="60" y="65"/>
                    <a:pt x="60" y="65"/>
                  </a:cubicBezTo>
                  <a:cubicBezTo>
                    <a:pt x="61" y="67"/>
                    <a:pt x="62" y="64"/>
                    <a:pt x="63" y="65"/>
                  </a:cubicBezTo>
                  <a:cubicBezTo>
                    <a:pt x="63" y="65"/>
                    <a:pt x="63" y="62"/>
                    <a:pt x="64" y="62"/>
                  </a:cubicBezTo>
                  <a:cubicBezTo>
                    <a:pt x="64" y="60"/>
                    <a:pt x="64" y="64"/>
                    <a:pt x="65" y="66"/>
                  </a:cubicBezTo>
                  <a:cubicBezTo>
                    <a:pt x="65" y="65"/>
                    <a:pt x="65" y="64"/>
                    <a:pt x="66" y="64"/>
                  </a:cubicBezTo>
                  <a:cubicBezTo>
                    <a:pt x="66" y="65"/>
                    <a:pt x="66" y="65"/>
                    <a:pt x="66" y="65"/>
                  </a:cubicBezTo>
                  <a:cubicBezTo>
                    <a:pt x="66" y="64"/>
                    <a:pt x="67" y="63"/>
                    <a:pt x="67" y="64"/>
                  </a:cubicBezTo>
                  <a:cubicBezTo>
                    <a:pt x="67" y="64"/>
                    <a:pt x="67" y="64"/>
                    <a:pt x="67" y="64"/>
                  </a:cubicBezTo>
                  <a:cubicBezTo>
                    <a:pt x="67" y="64"/>
                    <a:pt x="68" y="66"/>
                    <a:pt x="68" y="65"/>
                  </a:cubicBezTo>
                  <a:cubicBezTo>
                    <a:pt x="68" y="64"/>
                    <a:pt x="69" y="65"/>
                    <a:pt x="69" y="63"/>
                  </a:cubicBezTo>
                  <a:cubicBezTo>
                    <a:pt x="69" y="64"/>
                    <a:pt x="69" y="64"/>
                    <a:pt x="69" y="64"/>
                  </a:cubicBezTo>
                  <a:cubicBezTo>
                    <a:pt x="69" y="62"/>
                    <a:pt x="69" y="62"/>
                    <a:pt x="69" y="62"/>
                  </a:cubicBezTo>
                  <a:cubicBezTo>
                    <a:pt x="70" y="63"/>
                    <a:pt x="70" y="63"/>
                    <a:pt x="70" y="63"/>
                  </a:cubicBezTo>
                  <a:cubicBezTo>
                    <a:pt x="70" y="65"/>
                    <a:pt x="70" y="65"/>
                    <a:pt x="70" y="65"/>
                  </a:cubicBezTo>
                  <a:cubicBezTo>
                    <a:pt x="71" y="66"/>
                    <a:pt x="70" y="63"/>
                    <a:pt x="70" y="62"/>
                  </a:cubicBezTo>
                  <a:cubicBezTo>
                    <a:pt x="71" y="61"/>
                    <a:pt x="71" y="63"/>
                    <a:pt x="71" y="63"/>
                  </a:cubicBezTo>
                  <a:cubicBezTo>
                    <a:pt x="71" y="64"/>
                    <a:pt x="71" y="63"/>
                    <a:pt x="71" y="63"/>
                  </a:cubicBezTo>
                  <a:cubicBezTo>
                    <a:pt x="70" y="65"/>
                    <a:pt x="71" y="64"/>
                    <a:pt x="71" y="65"/>
                  </a:cubicBezTo>
                  <a:cubicBezTo>
                    <a:pt x="71" y="65"/>
                    <a:pt x="71" y="63"/>
                    <a:pt x="72" y="63"/>
                  </a:cubicBezTo>
                  <a:cubicBezTo>
                    <a:pt x="72" y="63"/>
                    <a:pt x="73" y="63"/>
                    <a:pt x="73" y="65"/>
                  </a:cubicBezTo>
                  <a:cubicBezTo>
                    <a:pt x="73" y="64"/>
                    <a:pt x="73" y="64"/>
                    <a:pt x="73" y="63"/>
                  </a:cubicBezTo>
                  <a:cubicBezTo>
                    <a:pt x="73" y="63"/>
                    <a:pt x="73" y="62"/>
                    <a:pt x="72" y="61"/>
                  </a:cubicBezTo>
                  <a:cubicBezTo>
                    <a:pt x="73" y="61"/>
                    <a:pt x="73" y="61"/>
                    <a:pt x="73" y="61"/>
                  </a:cubicBezTo>
                  <a:cubicBezTo>
                    <a:pt x="73" y="62"/>
                    <a:pt x="73" y="62"/>
                    <a:pt x="73" y="62"/>
                  </a:cubicBezTo>
                  <a:cubicBezTo>
                    <a:pt x="73" y="61"/>
                    <a:pt x="74" y="62"/>
                    <a:pt x="74" y="60"/>
                  </a:cubicBezTo>
                  <a:cubicBezTo>
                    <a:pt x="74" y="62"/>
                    <a:pt x="74" y="62"/>
                    <a:pt x="74" y="62"/>
                  </a:cubicBezTo>
                  <a:cubicBezTo>
                    <a:pt x="74" y="61"/>
                    <a:pt x="75" y="61"/>
                    <a:pt x="75" y="61"/>
                  </a:cubicBezTo>
                  <a:cubicBezTo>
                    <a:pt x="75" y="62"/>
                    <a:pt x="75" y="64"/>
                    <a:pt x="76" y="65"/>
                  </a:cubicBezTo>
                  <a:cubicBezTo>
                    <a:pt x="77" y="63"/>
                    <a:pt x="77" y="63"/>
                    <a:pt x="77" y="63"/>
                  </a:cubicBezTo>
                  <a:cubicBezTo>
                    <a:pt x="77" y="63"/>
                    <a:pt x="77" y="63"/>
                    <a:pt x="77" y="64"/>
                  </a:cubicBezTo>
                  <a:cubicBezTo>
                    <a:pt x="78" y="65"/>
                    <a:pt x="78" y="59"/>
                    <a:pt x="79" y="61"/>
                  </a:cubicBezTo>
                  <a:cubicBezTo>
                    <a:pt x="79" y="63"/>
                    <a:pt x="79" y="63"/>
                    <a:pt x="80" y="64"/>
                  </a:cubicBezTo>
                  <a:cubicBezTo>
                    <a:pt x="80" y="63"/>
                    <a:pt x="80" y="63"/>
                    <a:pt x="80" y="62"/>
                  </a:cubicBezTo>
                  <a:cubicBezTo>
                    <a:pt x="80" y="61"/>
                    <a:pt x="80" y="64"/>
                    <a:pt x="79" y="63"/>
                  </a:cubicBezTo>
                  <a:cubicBezTo>
                    <a:pt x="79" y="61"/>
                    <a:pt x="80" y="62"/>
                    <a:pt x="80" y="61"/>
                  </a:cubicBezTo>
                  <a:cubicBezTo>
                    <a:pt x="81" y="66"/>
                    <a:pt x="83" y="62"/>
                    <a:pt x="84" y="64"/>
                  </a:cubicBezTo>
                  <a:cubicBezTo>
                    <a:pt x="84" y="61"/>
                    <a:pt x="85" y="63"/>
                    <a:pt x="85" y="62"/>
                  </a:cubicBezTo>
                  <a:cubicBezTo>
                    <a:pt x="85" y="65"/>
                    <a:pt x="86" y="62"/>
                    <a:pt x="86" y="63"/>
                  </a:cubicBezTo>
                  <a:cubicBezTo>
                    <a:pt x="86" y="61"/>
                    <a:pt x="86" y="61"/>
                    <a:pt x="86" y="61"/>
                  </a:cubicBezTo>
                  <a:cubicBezTo>
                    <a:pt x="87" y="62"/>
                    <a:pt x="87" y="57"/>
                    <a:pt x="88" y="60"/>
                  </a:cubicBezTo>
                  <a:cubicBezTo>
                    <a:pt x="88" y="60"/>
                    <a:pt x="88" y="61"/>
                    <a:pt x="88" y="62"/>
                  </a:cubicBezTo>
                  <a:cubicBezTo>
                    <a:pt x="89" y="65"/>
                    <a:pt x="89" y="59"/>
                    <a:pt x="90" y="62"/>
                  </a:cubicBezTo>
                  <a:cubicBezTo>
                    <a:pt x="90" y="61"/>
                    <a:pt x="89" y="60"/>
                    <a:pt x="90" y="59"/>
                  </a:cubicBezTo>
                  <a:cubicBezTo>
                    <a:pt x="91" y="60"/>
                    <a:pt x="92" y="61"/>
                    <a:pt x="92" y="62"/>
                  </a:cubicBezTo>
                  <a:cubicBezTo>
                    <a:pt x="92" y="61"/>
                    <a:pt x="92" y="60"/>
                    <a:pt x="92" y="61"/>
                  </a:cubicBezTo>
                  <a:cubicBezTo>
                    <a:pt x="93" y="62"/>
                    <a:pt x="92" y="62"/>
                    <a:pt x="92" y="62"/>
                  </a:cubicBezTo>
                  <a:cubicBezTo>
                    <a:pt x="93" y="63"/>
                    <a:pt x="93" y="61"/>
                    <a:pt x="94" y="60"/>
                  </a:cubicBezTo>
                  <a:cubicBezTo>
                    <a:pt x="94" y="62"/>
                    <a:pt x="95" y="61"/>
                    <a:pt x="96" y="62"/>
                  </a:cubicBezTo>
                  <a:cubicBezTo>
                    <a:pt x="96" y="60"/>
                    <a:pt x="98" y="63"/>
                    <a:pt x="97" y="60"/>
                  </a:cubicBezTo>
                  <a:cubicBezTo>
                    <a:pt x="98" y="61"/>
                    <a:pt x="98" y="61"/>
                    <a:pt x="98" y="61"/>
                  </a:cubicBezTo>
                  <a:cubicBezTo>
                    <a:pt x="98" y="60"/>
                    <a:pt x="98" y="58"/>
                    <a:pt x="98" y="58"/>
                  </a:cubicBezTo>
                  <a:cubicBezTo>
                    <a:pt x="98" y="60"/>
                    <a:pt x="98" y="60"/>
                    <a:pt x="98" y="60"/>
                  </a:cubicBezTo>
                  <a:cubicBezTo>
                    <a:pt x="99" y="62"/>
                    <a:pt x="99" y="60"/>
                    <a:pt x="100" y="61"/>
                  </a:cubicBezTo>
                  <a:cubicBezTo>
                    <a:pt x="99" y="59"/>
                    <a:pt x="100" y="61"/>
                    <a:pt x="100" y="60"/>
                  </a:cubicBezTo>
                  <a:cubicBezTo>
                    <a:pt x="100" y="59"/>
                    <a:pt x="100" y="59"/>
                    <a:pt x="100" y="59"/>
                  </a:cubicBezTo>
                  <a:cubicBezTo>
                    <a:pt x="101" y="58"/>
                    <a:pt x="100" y="58"/>
                    <a:pt x="101" y="57"/>
                  </a:cubicBezTo>
                  <a:cubicBezTo>
                    <a:pt x="101" y="57"/>
                    <a:pt x="101" y="60"/>
                    <a:pt x="101" y="59"/>
                  </a:cubicBezTo>
                  <a:cubicBezTo>
                    <a:pt x="102" y="60"/>
                    <a:pt x="102" y="60"/>
                    <a:pt x="102" y="59"/>
                  </a:cubicBezTo>
                  <a:cubicBezTo>
                    <a:pt x="102" y="59"/>
                    <a:pt x="102" y="59"/>
                    <a:pt x="102" y="59"/>
                  </a:cubicBezTo>
                  <a:cubicBezTo>
                    <a:pt x="102" y="59"/>
                    <a:pt x="102" y="59"/>
                    <a:pt x="102" y="59"/>
                  </a:cubicBezTo>
                  <a:cubicBezTo>
                    <a:pt x="103" y="59"/>
                    <a:pt x="103" y="59"/>
                    <a:pt x="103" y="59"/>
                  </a:cubicBezTo>
                  <a:cubicBezTo>
                    <a:pt x="103" y="59"/>
                    <a:pt x="103" y="59"/>
                    <a:pt x="103" y="59"/>
                  </a:cubicBezTo>
                  <a:cubicBezTo>
                    <a:pt x="103" y="59"/>
                    <a:pt x="103" y="59"/>
                    <a:pt x="102" y="59"/>
                  </a:cubicBezTo>
                  <a:cubicBezTo>
                    <a:pt x="103" y="59"/>
                    <a:pt x="103" y="59"/>
                    <a:pt x="103" y="59"/>
                  </a:cubicBezTo>
                  <a:cubicBezTo>
                    <a:pt x="103" y="59"/>
                    <a:pt x="103" y="59"/>
                    <a:pt x="103" y="59"/>
                  </a:cubicBezTo>
                  <a:cubicBezTo>
                    <a:pt x="103" y="59"/>
                    <a:pt x="103" y="59"/>
                    <a:pt x="103" y="60"/>
                  </a:cubicBezTo>
                  <a:cubicBezTo>
                    <a:pt x="104" y="61"/>
                    <a:pt x="104" y="61"/>
                    <a:pt x="104" y="61"/>
                  </a:cubicBezTo>
                  <a:cubicBezTo>
                    <a:pt x="104" y="61"/>
                    <a:pt x="104" y="59"/>
                    <a:pt x="104" y="59"/>
                  </a:cubicBezTo>
                  <a:cubicBezTo>
                    <a:pt x="106" y="60"/>
                    <a:pt x="108" y="58"/>
                    <a:pt x="108" y="57"/>
                  </a:cubicBezTo>
                  <a:cubicBezTo>
                    <a:pt x="108" y="57"/>
                    <a:pt x="108" y="58"/>
                    <a:pt x="108" y="58"/>
                  </a:cubicBezTo>
                  <a:cubicBezTo>
                    <a:pt x="108" y="57"/>
                    <a:pt x="108" y="56"/>
                    <a:pt x="109" y="57"/>
                  </a:cubicBezTo>
                  <a:cubicBezTo>
                    <a:pt x="109" y="56"/>
                    <a:pt x="109" y="58"/>
                    <a:pt x="110" y="58"/>
                  </a:cubicBezTo>
                  <a:cubicBezTo>
                    <a:pt x="110" y="58"/>
                    <a:pt x="110" y="56"/>
                    <a:pt x="109" y="56"/>
                  </a:cubicBezTo>
                  <a:cubicBezTo>
                    <a:pt x="111" y="59"/>
                    <a:pt x="111" y="55"/>
                    <a:pt x="113" y="56"/>
                  </a:cubicBezTo>
                  <a:cubicBezTo>
                    <a:pt x="113" y="56"/>
                    <a:pt x="113" y="57"/>
                    <a:pt x="113" y="57"/>
                  </a:cubicBezTo>
                  <a:cubicBezTo>
                    <a:pt x="114" y="56"/>
                    <a:pt x="114" y="55"/>
                    <a:pt x="115" y="53"/>
                  </a:cubicBezTo>
                  <a:cubicBezTo>
                    <a:pt x="115" y="55"/>
                    <a:pt x="115" y="55"/>
                    <a:pt x="115" y="55"/>
                  </a:cubicBezTo>
                  <a:cubicBezTo>
                    <a:pt x="115" y="55"/>
                    <a:pt x="116" y="55"/>
                    <a:pt x="116" y="54"/>
                  </a:cubicBezTo>
                  <a:cubicBezTo>
                    <a:pt x="115" y="52"/>
                    <a:pt x="116" y="51"/>
                    <a:pt x="116" y="51"/>
                  </a:cubicBezTo>
                  <a:cubicBezTo>
                    <a:pt x="116" y="51"/>
                    <a:pt x="116" y="51"/>
                    <a:pt x="116" y="51"/>
                  </a:cubicBezTo>
                  <a:cubicBezTo>
                    <a:pt x="117" y="50"/>
                    <a:pt x="117" y="50"/>
                    <a:pt x="117" y="50"/>
                  </a:cubicBezTo>
                  <a:cubicBezTo>
                    <a:pt x="118" y="51"/>
                    <a:pt x="117" y="51"/>
                    <a:pt x="117" y="52"/>
                  </a:cubicBezTo>
                  <a:cubicBezTo>
                    <a:pt x="118" y="54"/>
                    <a:pt x="119" y="53"/>
                    <a:pt x="119" y="53"/>
                  </a:cubicBezTo>
                  <a:cubicBezTo>
                    <a:pt x="119" y="51"/>
                    <a:pt x="119" y="51"/>
                    <a:pt x="119" y="51"/>
                  </a:cubicBezTo>
                  <a:cubicBezTo>
                    <a:pt x="120" y="51"/>
                    <a:pt x="120" y="53"/>
                    <a:pt x="120" y="53"/>
                  </a:cubicBezTo>
                  <a:cubicBezTo>
                    <a:pt x="120" y="47"/>
                    <a:pt x="120" y="47"/>
                    <a:pt x="120" y="47"/>
                  </a:cubicBezTo>
                  <a:cubicBezTo>
                    <a:pt x="120" y="48"/>
                    <a:pt x="121" y="50"/>
                    <a:pt x="121" y="51"/>
                  </a:cubicBezTo>
                  <a:cubicBezTo>
                    <a:pt x="122" y="50"/>
                    <a:pt x="122" y="47"/>
                    <a:pt x="122" y="45"/>
                  </a:cubicBezTo>
                  <a:cubicBezTo>
                    <a:pt x="122" y="46"/>
                    <a:pt x="123" y="44"/>
                    <a:pt x="123" y="44"/>
                  </a:cubicBezTo>
                  <a:cubicBezTo>
                    <a:pt x="124" y="45"/>
                    <a:pt x="123" y="44"/>
                    <a:pt x="123" y="45"/>
                  </a:cubicBezTo>
                  <a:cubicBezTo>
                    <a:pt x="124" y="47"/>
                    <a:pt x="124" y="47"/>
                    <a:pt x="124" y="47"/>
                  </a:cubicBezTo>
                  <a:cubicBezTo>
                    <a:pt x="123" y="47"/>
                    <a:pt x="125" y="49"/>
                    <a:pt x="125" y="50"/>
                  </a:cubicBezTo>
                  <a:cubicBezTo>
                    <a:pt x="125" y="49"/>
                    <a:pt x="126" y="49"/>
                    <a:pt x="127" y="50"/>
                  </a:cubicBezTo>
                  <a:cubicBezTo>
                    <a:pt x="126" y="47"/>
                    <a:pt x="128" y="48"/>
                    <a:pt x="127" y="45"/>
                  </a:cubicBezTo>
                  <a:cubicBezTo>
                    <a:pt x="128" y="45"/>
                    <a:pt x="128" y="47"/>
                    <a:pt x="129" y="48"/>
                  </a:cubicBezTo>
                  <a:cubicBezTo>
                    <a:pt x="129" y="46"/>
                    <a:pt x="131" y="47"/>
                    <a:pt x="131" y="46"/>
                  </a:cubicBezTo>
                  <a:cubicBezTo>
                    <a:pt x="131" y="47"/>
                    <a:pt x="131" y="47"/>
                    <a:pt x="131" y="47"/>
                  </a:cubicBezTo>
                  <a:cubicBezTo>
                    <a:pt x="132" y="46"/>
                    <a:pt x="134" y="46"/>
                    <a:pt x="133" y="43"/>
                  </a:cubicBezTo>
                  <a:cubicBezTo>
                    <a:pt x="134" y="45"/>
                    <a:pt x="134" y="45"/>
                    <a:pt x="134" y="45"/>
                  </a:cubicBezTo>
                  <a:cubicBezTo>
                    <a:pt x="135" y="45"/>
                    <a:pt x="133" y="42"/>
                    <a:pt x="134" y="43"/>
                  </a:cubicBezTo>
                  <a:cubicBezTo>
                    <a:pt x="135" y="44"/>
                    <a:pt x="135" y="44"/>
                    <a:pt x="135" y="44"/>
                  </a:cubicBezTo>
                  <a:cubicBezTo>
                    <a:pt x="135" y="43"/>
                    <a:pt x="136" y="45"/>
                    <a:pt x="136" y="43"/>
                  </a:cubicBezTo>
                  <a:cubicBezTo>
                    <a:pt x="136" y="44"/>
                    <a:pt x="136" y="44"/>
                    <a:pt x="136" y="44"/>
                  </a:cubicBezTo>
                  <a:cubicBezTo>
                    <a:pt x="137" y="43"/>
                    <a:pt x="138" y="43"/>
                    <a:pt x="137" y="41"/>
                  </a:cubicBezTo>
                  <a:cubicBezTo>
                    <a:pt x="138" y="43"/>
                    <a:pt x="138" y="43"/>
                    <a:pt x="138" y="43"/>
                  </a:cubicBezTo>
                  <a:cubicBezTo>
                    <a:pt x="139" y="44"/>
                    <a:pt x="138" y="41"/>
                    <a:pt x="139" y="41"/>
                  </a:cubicBezTo>
                  <a:cubicBezTo>
                    <a:pt x="139" y="42"/>
                    <a:pt x="140" y="42"/>
                    <a:pt x="139" y="42"/>
                  </a:cubicBezTo>
                  <a:cubicBezTo>
                    <a:pt x="139" y="41"/>
                    <a:pt x="140" y="41"/>
                    <a:pt x="140" y="40"/>
                  </a:cubicBezTo>
                  <a:cubicBezTo>
                    <a:pt x="142" y="42"/>
                    <a:pt x="142" y="42"/>
                    <a:pt x="142" y="42"/>
                  </a:cubicBezTo>
                  <a:cubicBezTo>
                    <a:pt x="145" y="41"/>
                    <a:pt x="148" y="39"/>
                    <a:pt x="150" y="36"/>
                  </a:cubicBezTo>
                  <a:cubicBezTo>
                    <a:pt x="152" y="38"/>
                    <a:pt x="150" y="38"/>
                    <a:pt x="151" y="39"/>
                  </a:cubicBezTo>
                  <a:cubicBezTo>
                    <a:pt x="150" y="37"/>
                    <a:pt x="151" y="38"/>
                    <a:pt x="152" y="37"/>
                  </a:cubicBezTo>
                  <a:cubicBezTo>
                    <a:pt x="152" y="37"/>
                    <a:pt x="152" y="37"/>
                    <a:pt x="152" y="37"/>
                  </a:cubicBezTo>
                  <a:cubicBezTo>
                    <a:pt x="152" y="37"/>
                    <a:pt x="153" y="38"/>
                    <a:pt x="153" y="37"/>
                  </a:cubicBezTo>
                  <a:cubicBezTo>
                    <a:pt x="153" y="37"/>
                    <a:pt x="153" y="37"/>
                    <a:pt x="153" y="37"/>
                  </a:cubicBezTo>
                  <a:cubicBezTo>
                    <a:pt x="153" y="35"/>
                    <a:pt x="155" y="38"/>
                    <a:pt x="154" y="36"/>
                  </a:cubicBezTo>
                  <a:cubicBezTo>
                    <a:pt x="155" y="37"/>
                    <a:pt x="155" y="37"/>
                    <a:pt x="155" y="37"/>
                  </a:cubicBezTo>
                  <a:cubicBezTo>
                    <a:pt x="154" y="35"/>
                    <a:pt x="156" y="37"/>
                    <a:pt x="156" y="35"/>
                  </a:cubicBezTo>
                  <a:cubicBezTo>
                    <a:pt x="156" y="36"/>
                    <a:pt x="156" y="36"/>
                    <a:pt x="156" y="36"/>
                  </a:cubicBezTo>
                  <a:cubicBezTo>
                    <a:pt x="157" y="36"/>
                    <a:pt x="156" y="32"/>
                    <a:pt x="157" y="34"/>
                  </a:cubicBezTo>
                  <a:cubicBezTo>
                    <a:pt x="157" y="33"/>
                    <a:pt x="158" y="32"/>
                    <a:pt x="157" y="31"/>
                  </a:cubicBezTo>
                  <a:cubicBezTo>
                    <a:pt x="158" y="33"/>
                    <a:pt x="158" y="33"/>
                    <a:pt x="158" y="33"/>
                  </a:cubicBezTo>
                  <a:cubicBezTo>
                    <a:pt x="160" y="30"/>
                    <a:pt x="163" y="29"/>
                    <a:pt x="162" y="26"/>
                  </a:cubicBezTo>
                  <a:cubicBezTo>
                    <a:pt x="163" y="27"/>
                    <a:pt x="163" y="27"/>
                    <a:pt x="163" y="27"/>
                  </a:cubicBezTo>
                  <a:cubicBezTo>
                    <a:pt x="163" y="24"/>
                    <a:pt x="167" y="27"/>
                    <a:pt x="165" y="23"/>
                  </a:cubicBezTo>
                  <a:cubicBezTo>
                    <a:pt x="164" y="21"/>
                    <a:pt x="164" y="21"/>
                    <a:pt x="164" y="21"/>
                  </a:cubicBezTo>
                  <a:cubicBezTo>
                    <a:pt x="166" y="23"/>
                    <a:pt x="166" y="23"/>
                    <a:pt x="166" y="23"/>
                  </a:cubicBezTo>
                  <a:cubicBezTo>
                    <a:pt x="165" y="21"/>
                    <a:pt x="167" y="21"/>
                    <a:pt x="166" y="20"/>
                  </a:cubicBezTo>
                  <a:cubicBezTo>
                    <a:pt x="166" y="21"/>
                    <a:pt x="166" y="21"/>
                    <a:pt x="167" y="21"/>
                  </a:cubicBezTo>
                  <a:cubicBezTo>
                    <a:pt x="167" y="21"/>
                    <a:pt x="166" y="19"/>
                    <a:pt x="167" y="19"/>
                  </a:cubicBezTo>
                  <a:cubicBezTo>
                    <a:pt x="167" y="20"/>
                    <a:pt x="167" y="20"/>
                    <a:pt x="167" y="20"/>
                  </a:cubicBezTo>
                  <a:cubicBezTo>
                    <a:pt x="171" y="20"/>
                    <a:pt x="176" y="17"/>
                    <a:pt x="174" y="13"/>
                  </a:cubicBezTo>
                  <a:cubicBezTo>
                    <a:pt x="174" y="12"/>
                    <a:pt x="177" y="14"/>
                    <a:pt x="177" y="14"/>
                  </a:cubicBezTo>
                  <a:cubicBezTo>
                    <a:pt x="175" y="10"/>
                    <a:pt x="181" y="9"/>
                    <a:pt x="177" y="5"/>
                  </a:cubicBezTo>
                  <a:close/>
                  <a:moveTo>
                    <a:pt x="10" y="32"/>
                  </a:moveTo>
                  <a:cubicBezTo>
                    <a:pt x="10" y="32"/>
                    <a:pt x="10" y="32"/>
                    <a:pt x="10" y="31"/>
                  </a:cubicBezTo>
                  <a:cubicBezTo>
                    <a:pt x="10" y="32"/>
                    <a:pt x="10" y="32"/>
                    <a:pt x="10" y="32"/>
                  </a:cubicBezTo>
                  <a:close/>
                  <a:moveTo>
                    <a:pt x="6" y="35"/>
                  </a:moveTo>
                  <a:cubicBezTo>
                    <a:pt x="6" y="35"/>
                    <a:pt x="6" y="35"/>
                    <a:pt x="5" y="35"/>
                  </a:cubicBezTo>
                  <a:cubicBezTo>
                    <a:pt x="6" y="34"/>
                    <a:pt x="6" y="34"/>
                    <a:pt x="6" y="34"/>
                  </a:cubicBezTo>
                  <a:cubicBezTo>
                    <a:pt x="6" y="34"/>
                    <a:pt x="6" y="35"/>
                    <a:pt x="6" y="35"/>
                  </a:cubicBezTo>
                  <a:close/>
                  <a:moveTo>
                    <a:pt x="10" y="35"/>
                  </a:moveTo>
                  <a:cubicBezTo>
                    <a:pt x="10" y="35"/>
                    <a:pt x="10" y="35"/>
                    <a:pt x="10" y="35"/>
                  </a:cubicBezTo>
                  <a:cubicBezTo>
                    <a:pt x="10" y="35"/>
                    <a:pt x="10" y="35"/>
                    <a:pt x="10" y="35"/>
                  </a:cubicBezTo>
                  <a:close/>
                  <a:moveTo>
                    <a:pt x="9" y="32"/>
                  </a:moveTo>
                  <a:cubicBezTo>
                    <a:pt x="9" y="33"/>
                    <a:pt x="8" y="33"/>
                    <a:pt x="8" y="33"/>
                  </a:cubicBezTo>
                  <a:cubicBezTo>
                    <a:pt x="9" y="31"/>
                    <a:pt x="10" y="31"/>
                    <a:pt x="10" y="32"/>
                  </a:cubicBezTo>
                  <a:cubicBezTo>
                    <a:pt x="9" y="33"/>
                    <a:pt x="9" y="34"/>
                    <a:pt x="9" y="34"/>
                  </a:cubicBezTo>
                  <a:cubicBezTo>
                    <a:pt x="8" y="34"/>
                    <a:pt x="8" y="34"/>
                    <a:pt x="8" y="34"/>
                  </a:cubicBezTo>
                  <a:cubicBezTo>
                    <a:pt x="8" y="34"/>
                    <a:pt x="9" y="34"/>
                    <a:pt x="9" y="32"/>
                  </a:cubicBezTo>
                  <a:close/>
                  <a:moveTo>
                    <a:pt x="7" y="35"/>
                  </a:moveTo>
                  <a:cubicBezTo>
                    <a:pt x="7" y="35"/>
                    <a:pt x="7" y="34"/>
                    <a:pt x="7" y="34"/>
                  </a:cubicBezTo>
                  <a:cubicBezTo>
                    <a:pt x="7" y="34"/>
                    <a:pt x="7" y="34"/>
                    <a:pt x="7" y="35"/>
                  </a:cubicBezTo>
                  <a:cubicBezTo>
                    <a:pt x="7" y="35"/>
                    <a:pt x="7" y="35"/>
                    <a:pt x="7" y="35"/>
                  </a:cubicBezTo>
                  <a:close/>
                  <a:moveTo>
                    <a:pt x="7" y="35"/>
                  </a:moveTo>
                  <a:cubicBezTo>
                    <a:pt x="7" y="35"/>
                    <a:pt x="7" y="35"/>
                    <a:pt x="7" y="35"/>
                  </a:cubicBezTo>
                  <a:cubicBezTo>
                    <a:pt x="7" y="35"/>
                    <a:pt x="7" y="35"/>
                    <a:pt x="7" y="35"/>
                  </a:cubicBezTo>
                  <a:cubicBezTo>
                    <a:pt x="7" y="35"/>
                    <a:pt x="7" y="35"/>
                    <a:pt x="7" y="35"/>
                  </a:cubicBezTo>
                  <a:cubicBezTo>
                    <a:pt x="8" y="35"/>
                    <a:pt x="8" y="35"/>
                    <a:pt x="8" y="35"/>
                  </a:cubicBezTo>
                  <a:cubicBezTo>
                    <a:pt x="8" y="35"/>
                    <a:pt x="8" y="35"/>
                    <a:pt x="8" y="36"/>
                  </a:cubicBezTo>
                  <a:cubicBezTo>
                    <a:pt x="8" y="36"/>
                    <a:pt x="9" y="35"/>
                    <a:pt x="9" y="35"/>
                  </a:cubicBezTo>
                  <a:cubicBezTo>
                    <a:pt x="9" y="35"/>
                    <a:pt x="10" y="36"/>
                    <a:pt x="10" y="36"/>
                  </a:cubicBezTo>
                  <a:cubicBezTo>
                    <a:pt x="10" y="36"/>
                    <a:pt x="10" y="36"/>
                    <a:pt x="10" y="36"/>
                  </a:cubicBezTo>
                  <a:cubicBezTo>
                    <a:pt x="9" y="36"/>
                    <a:pt x="8" y="36"/>
                    <a:pt x="7" y="35"/>
                  </a:cubicBezTo>
                  <a:close/>
                  <a:moveTo>
                    <a:pt x="9" y="36"/>
                  </a:moveTo>
                  <a:cubicBezTo>
                    <a:pt x="10" y="36"/>
                    <a:pt x="10" y="36"/>
                    <a:pt x="10" y="36"/>
                  </a:cubicBezTo>
                  <a:cubicBezTo>
                    <a:pt x="10" y="36"/>
                    <a:pt x="10" y="36"/>
                    <a:pt x="10" y="37"/>
                  </a:cubicBezTo>
                  <a:cubicBezTo>
                    <a:pt x="10" y="36"/>
                    <a:pt x="9" y="36"/>
                    <a:pt x="9"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35"/>
            <p:cNvSpPr/>
            <p:nvPr/>
          </p:nvSpPr>
          <p:spPr bwMode="auto">
            <a:xfrm>
              <a:off x="3712" y="2809"/>
              <a:ext cx="4" cy="2"/>
            </a:xfrm>
            <a:custGeom>
              <a:avLst/>
              <a:gdLst>
                <a:gd name="T0" fmla="*/ 1 w 2"/>
                <a:gd name="T1" fmla="*/ 0 h 1"/>
                <a:gd name="T2" fmla="*/ 0 w 2"/>
                <a:gd name="T3" fmla="*/ 1 h 1"/>
                <a:gd name="T4" fmla="*/ 2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0" y="1"/>
                    <a:pt x="0" y="1"/>
                    <a:pt x="0" y="1"/>
                  </a:cubicBezTo>
                  <a:cubicBezTo>
                    <a:pt x="1" y="1"/>
                    <a:pt x="2" y="1"/>
                    <a:pt x="2"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36"/>
            <p:cNvSpPr>
              <a:spLocks noEditPoints="1"/>
            </p:cNvSpPr>
            <p:nvPr/>
          </p:nvSpPr>
          <p:spPr bwMode="auto">
            <a:xfrm>
              <a:off x="3434" y="1624"/>
              <a:ext cx="862" cy="1213"/>
            </a:xfrm>
            <a:custGeom>
              <a:avLst/>
              <a:gdLst>
                <a:gd name="T0" fmla="*/ 172 w 406"/>
                <a:gd name="T1" fmla="*/ 570 h 572"/>
                <a:gd name="T2" fmla="*/ 205 w 406"/>
                <a:gd name="T3" fmla="*/ 568 h 572"/>
                <a:gd name="T4" fmla="*/ 239 w 406"/>
                <a:gd name="T5" fmla="*/ 564 h 572"/>
                <a:gd name="T6" fmla="*/ 281 w 406"/>
                <a:gd name="T7" fmla="*/ 547 h 572"/>
                <a:gd name="T8" fmla="*/ 300 w 406"/>
                <a:gd name="T9" fmla="*/ 522 h 572"/>
                <a:gd name="T10" fmla="*/ 204 w 406"/>
                <a:gd name="T11" fmla="*/ 395 h 572"/>
                <a:gd name="T12" fmla="*/ 207 w 406"/>
                <a:gd name="T13" fmla="*/ 339 h 572"/>
                <a:gd name="T14" fmla="*/ 214 w 406"/>
                <a:gd name="T15" fmla="*/ 279 h 572"/>
                <a:gd name="T16" fmla="*/ 177 w 406"/>
                <a:gd name="T17" fmla="*/ 304 h 572"/>
                <a:gd name="T18" fmla="*/ 184 w 406"/>
                <a:gd name="T19" fmla="*/ 298 h 572"/>
                <a:gd name="T20" fmla="*/ 197 w 406"/>
                <a:gd name="T21" fmla="*/ 321 h 572"/>
                <a:gd name="T22" fmla="*/ 186 w 406"/>
                <a:gd name="T23" fmla="*/ 337 h 572"/>
                <a:gd name="T24" fmla="*/ 190 w 406"/>
                <a:gd name="T25" fmla="*/ 347 h 572"/>
                <a:gd name="T26" fmla="*/ 189 w 406"/>
                <a:gd name="T27" fmla="*/ 365 h 572"/>
                <a:gd name="T28" fmla="*/ 189 w 406"/>
                <a:gd name="T29" fmla="*/ 382 h 572"/>
                <a:gd name="T30" fmla="*/ 194 w 406"/>
                <a:gd name="T31" fmla="*/ 401 h 572"/>
                <a:gd name="T32" fmla="*/ 198 w 406"/>
                <a:gd name="T33" fmla="*/ 426 h 572"/>
                <a:gd name="T34" fmla="*/ 92 w 406"/>
                <a:gd name="T35" fmla="*/ 277 h 572"/>
                <a:gd name="T36" fmla="*/ 68 w 406"/>
                <a:gd name="T37" fmla="*/ 218 h 572"/>
                <a:gd name="T38" fmla="*/ 189 w 406"/>
                <a:gd name="T39" fmla="*/ 198 h 572"/>
                <a:gd name="T40" fmla="*/ 299 w 406"/>
                <a:gd name="T41" fmla="*/ 279 h 572"/>
                <a:gd name="T42" fmla="*/ 240 w 406"/>
                <a:gd name="T43" fmla="*/ 425 h 572"/>
                <a:gd name="T44" fmla="*/ 250 w 406"/>
                <a:gd name="T45" fmla="*/ 401 h 572"/>
                <a:gd name="T46" fmla="*/ 257 w 406"/>
                <a:gd name="T47" fmla="*/ 380 h 572"/>
                <a:gd name="T48" fmla="*/ 262 w 406"/>
                <a:gd name="T49" fmla="*/ 342 h 572"/>
                <a:gd name="T50" fmla="*/ 279 w 406"/>
                <a:gd name="T51" fmla="*/ 305 h 572"/>
                <a:gd name="T52" fmla="*/ 323 w 406"/>
                <a:gd name="T53" fmla="*/ 287 h 572"/>
                <a:gd name="T54" fmla="*/ 345 w 406"/>
                <a:gd name="T55" fmla="*/ 231 h 572"/>
                <a:gd name="T56" fmla="*/ 313 w 406"/>
                <a:gd name="T57" fmla="*/ 163 h 572"/>
                <a:gd name="T58" fmla="*/ 199 w 406"/>
                <a:gd name="T59" fmla="*/ 120 h 572"/>
                <a:gd name="T60" fmla="*/ 99 w 406"/>
                <a:gd name="T61" fmla="*/ 189 h 572"/>
                <a:gd name="T62" fmla="*/ 67 w 406"/>
                <a:gd name="T63" fmla="*/ 156 h 572"/>
                <a:gd name="T64" fmla="*/ 18 w 406"/>
                <a:gd name="T65" fmla="*/ 247 h 572"/>
                <a:gd name="T66" fmla="*/ 17 w 406"/>
                <a:gd name="T67" fmla="*/ 216 h 572"/>
                <a:gd name="T68" fmla="*/ 18 w 406"/>
                <a:gd name="T69" fmla="*/ 212 h 572"/>
                <a:gd name="T70" fmla="*/ 18 w 406"/>
                <a:gd name="T71" fmla="*/ 213 h 572"/>
                <a:gd name="T72" fmla="*/ 20 w 406"/>
                <a:gd name="T73" fmla="*/ 216 h 572"/>
                <a:gd name="T74" fmla="*/ 36 w 406"/>
                <a:gd name="T75" fmla="*/ 256 h 572"/>
                <a:gd name="T76" fmla="*/ 80 w 406"/>
                <a:gd name="T77" fmla="*/ 293 h 572"/>
                <a:gd name="T78" fmla="*/ 143 w 406"/>
                <a:gd name="T79" fmla="*/ 304 h 572"/>
                <a:gd name="T80" fmla="*/ 162 w 406"/>
                <a:gd name="T81" fmla="*/ 375 h 572"/>
                <a:gd name="T82" fmla="*/ 177 w 406"/>
                <a:gd name="T83" fmla="*/ 504 h 572"/>
                <a:gd name="T84" fmla="*/ 192 w 406"/>
                <a:gd name="T85" fmla="*/ 530 h 572"/>
                <a:gd name="T86" fmla="*/ 191 w 406"/>
                <a:gd name="T87" fmla="*/ 504 h 572"/>
                <a:gd name="T88" fmla="*/ 192 w 406"/>
                <a:gd name="T89" fmla="*/ 486 h 572"/>
                <a:gd name="T90" fmla="*/ 194 w 406"/>
                <a:gd name="T91" fmla="*/ 451 h 572"/>
                <a:gd name="T92" fmla="*/ 220 w 406"/>
                <a:gd name="T93" fmla="*/ 447 h 572"/>
                <a:gd name="T94" fmla="*/ 240 w 406"/>
                <a:gd name="T95" fmla="*/ 469 h 572"/>
                <a:gd name="T96" fmla="*/ 247 w 406"/>
                <a:gd name="T97" fmla="*/ 543 h 572"/>
                <a:gd name="T98" fmla="*/ 146 w 406"/>
                <a:gd name="T99" fmla="*/ 545 h 572"/>
                <a:gd name="T100" fmla="*/ 137 w 406"/>
                <a:gd name="T101" fmla="*/ 524 h 572"/>
                <a:gd name="T102" fmla="*/ 130 w 406"/>
                <a:gd name="T103" fmla="*/ 553 h 572"/>
                <a:gd name="T104" fmla="*/ 193 w 406"/>
                <a:gd name="T105" fmla="*/ 309 h 572"/>
                <a:gd name="T106" fmla="*/ 196 w 406"/>
                <a:gd name="T107" fmla="*/ 303 h 572"/>
                <a:gd name="T108" fmla="*/ 209 w 406"/>
                <a:gd name="T109" fmla="*/ 295 h 572"/>
                <a:gd name="T110" fmla="*/ 218 w 406"/>
                <a:gd name="T111" fmla="*/ 301 h 572"/>
                <a:gd name="T112" fmla="*/ 221 w 406"/>
                <a:gd name="T113" fmla="*/ 307 h 572"/>
                <a:gd name="T114" fmla="*/ 211 w 406"/>
                <a:gd name="T115" fmla="*/ 310 h 572"/>
                <a:gd name="T116" fmla="*/ 222 w 406"/>
                <a:gd name="T117" fmla="*/ 307 h 572"/>
                <a:gd name="T118" fmla="*/ 191 w 406"/>
                <a:gd name="T119" fmla="*/ 185 h 572"/>
                <a:gd name="T120" fmla="*/ 63 w 406"/>
                <a:gd name="T121" fmla="*/ 186 h 572"/>
                <a:gd name="T122" fmla="*/ 22 w 406"/>
                <a:gd name="T123" fmla="*/ 21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6" h="572">
                  <a:moveTo>
                    <a:pt x="135" y="564"/>
                  </a:moveTo>
                  <a:cubicBezTo>
                    <a:pt x="136" y="564"/>
                    <a:pt x="137" y="565"/>
                    <a:pt x="137" y="564"/>
                  </a:cubicBezTo>
                  <a:cubicBezTo>
                    <a:pt x="137" y="565"/>
                    <a:pt x="137" y="565"/>
                    <a:pt x="137" y="565"/>
                  </a:cubicBezTo>
                  <a:cubicBezTo>
                    <a:pt x="138" y="565"/>
                    <a:pt x="140" y="563"/>
                    <a:pt x="139" y="566"/>
                  </a:cubicBezTo>
                  <a:cubicBezTo>
                    <a:pt x="140" y="563"/>
                    <a:pt x="139" y="565"/>
                    <a:pt x="138" y="564"/>
                  </a:cubicBezTo>
                  <a:cubicBezTo>
                    <a:pt x="139" y="562"/>
                    <a:pt x="140" y="563"/>
                    <a:pt x="141" y="562"/>
                  </a:cubicBezTo>
                  <a:cubicBezTo>
                    <a:pt x="139" y="565"/>
                    <a:pt x="142" y="563"/>
                    <a:pt x="142" y="564"/>
                  </a:cubicBezTo>
                  <a:cubicBezTo>
                    <a:pt x="142" y="565"/>
                    <a:pt x="142" y="565"/>
                    <a:pt x="142" y="566"/>
                  </a:cubicBezTo>
                  <a:cubicBezTo>
                    <a:pt x="143" y="564"/>
                    <a:pt x="143" y="564"/>
                    <a:pt x="143" y="564"/>
                  </a:cubicBezTo>
                  <a:cubicBezTo>
                    <a:pt x="142" y="568"/>
                    <a:pt x="145" y="564"/>
                    <a:pt x="145" y="566"/>
                  </a:cubicBezTo>
                  <a:cubicBezTo>
                    <a:pt x="144" y="566"/>
                    <a:pt x="144" y="568"/>
                    <a:pt x="144" y="569"/>
                  </a:cubicBezTo>
                  <a:cubicBezTo>
                    <a:pt x="144" y="566"/>
                    <a:pt x="146" y="566"/>
                    <a:pt x="147" y="564"/>
                  </a:cubicBezTo>
                  <a:cubicBezTo>
                    <a:pt x="148" y="565"/>
                    <a:pt x="145" y="567"/>
                    <a:pt x="145" y="569"/>
                  </a:cubicBezTo>
                  <a:cubicBezTo>
                    <a:pt x="146" y="567"/>
                    <a:pt x="146" y="571"/>
                    <a:pt x="147" y="568"/>
                  </a:cubicBezTo>
                  <a:cubicBezTo>
                    <a:pt x="147" y="567"/>
                    <a:pt x="148" y="567"/>
                    <a:pt x="149" y="566"/>
                  </a:cubicBezTo>
                  <a:cubicBezTo>
                    <a:pt x="150" y="566"/>
                    <a:pt x="148" y="567"/>
                    <a:pt x="148" y="568"/>
                  </a:cubicBezTo>
                  <a:cubicBezTo>
                    <a:pt x="149" y="568"/>
                    <a:pt x="150" y="566"/>
                    <a:pt x="150" y="565"/>
                  </a:cubicBezTo>
                  <a:cubicBezTo>
                    <a:pt x="150" y="566"/>
                    <a:pt x="152" y="564"/>
                    <a:pt x="152" y="565"/>
                  </a:cubicBezTo>
                  <a:cubicBezTo>
                    <a:pt x="152" y="567"/>
                    <a:pt x="150" y="566"/>
                    <a:pt x="150" y="567"/>
                  </a:cubicBezTo>
                  <a:cubicBezTo>
                    <a:pt x="152" y="568"/>
                    <a:pt x="152" y="563"/>
                    <a:pt x="154" y="563"/>
                  </a:cubicBezTo>
                  <a:cubicBezTo>
                    <a:pt x="153" y="562"/>
                    <a:pt x="155" y="559"/>
                    <a:pt x="155" y="558"/>
                  </a:cubicBezTo>
                  <a:cubicBezTo>
                    <a:pt x="157" y="560"/>
                    <a:pt x="155" y="559"/>
                    <a:pt x="155" y="561"/>
                  </a:cubicBezTo>
                  <a:cubicBezTo>
                    <a:pt x="155" y="561"/>
                    <a:pt x="155" y="561"/>
                    <a:pt x="155" y="561"/>
                  </a:cubicBezTo>
                  <a:cubicBezTo>
                    <a:pt x="155" y="564"/>
                    <a:pt x="152" y="566"/>
                    <a:pt x="153" y="568"/>
                  </a:cubicBezTo>
                  <a:cubicBezTo>
                    <a:pt x="154" y="567"/>
                    <a:pt x="154" y="567"/>
                    <a:pt x="154" y="567"/>
                  </a:cubicBezTo>
                  <a:cubicBezTo>
                    <a:pt x="153" y="568"/>
                    <a:pt x="153" y="569"/>
                    <a:pt x="153" y="570"/>
                  </a:cubicBezTo>
                  <a:cubicBezTo>
                    <a:pt x="153" y="568"/>
                    <a:pt x="154" y="570"/>
                    <a:pt x="155" y="570"/>
                  </a:cubicBezTo>
                  <a:cubicBezTo>
                    <a:pt x="155" y="568"/>
                    <a:pt x="154" y="570"/>
                    <a:pt x="154" y="569"/>
                  </a:cubicBezTo>
                  <a:cubicBezTo>
                    <a:pt x="155" y="568"/>
                    <a:pt x="156" y="566"/>
                    <a:pt x="157" y="567"/>
                  </a:cubicBezTo>
                  <a:cubicBezTo>
                    <a:pt x="156" y="568"/>
                    <a:pt x="157" y="569"/>
                    <a:pt x="156" y="570"/>
                  </a:cubicBezTo>
                  <a:cubicBezTo>
                    <a:pt x="157" y="571"/>
                    <a:pt x="157" y="568"/>
                    <a:pt x="157" y="569"/>
                  </a:cubicBezTo>
                  <a:cubicBezTo>
                    <a:pt x="157" y="570"/>
                    <a:pt x="157" y="570"/>
                    <a:pt x="157" y="570"/>
                  </a:cubicBezTo>
                  <a:cubicBezTo>
                    <a:pt x="160" y="571"/>
                    <a:pt x="164" y="571"/>
                    <a:pt x="166" y="567"/>
                  </a:cubicBezTo>
                  <a:cubicBezTo>
                    <a:pt x="166" y="569"/>
                    <a:pt x="167" y="569"/>
                    <a:pt x="169" y="570"/>
                  </a:cubicBezTo>
                  <a:cubicBezTo>
                    <a:pt x="168" y="570"/>
                    <a:pt x="169" y="569"/>
                    <a:pt x="169" y="568"/>
                  </a:cubicBezTo>
                  <a:cubicBezTo>
                    <a:pt x="170" y="570"/>
                    <a:pt x="170" y="570"/>
                    <a:pt x="170" y="570"/>
                  </a:cubicBezTo>
                  <a:cubicBezTo>
                    <a:pt x="170" y="572"/>
                    <a:pt x="172" y="570"/>
                    <a:pt x="172" y="569"/>
                  </a:cubicBezTo>
                  <a:cubicBezTo>
                    <a:pt x="172" y="570"/>
                    <a:pt x="172" y="570"/>
                    <a:pt x="172" y="570"/>
                  </a:cubicBezTo>
                  <a:cubicBezTo>
                    <a:pt x="173" y="571"/>
                    <a:pt x="173" y="569"/>
                    <a:pt x="173" y="568"/>
                  </a:cubicBezTo>
                  <a:cubicBezTo>
                    <a:pt x="174" y="570"/>
                    <a:pt x="174" y="570"/>
                    <a:pt x="174" y="570"/>
                  </a:cubicBezTo>
                  <a:cubicBezTo>
                    <a:pt x="174" y="569"/>
                    <a:pt x="174" y="569"/>
                    <a:pt x="174" y="569"/>
                  </a:cubicBezTo>
                  <a:cubicBezTo>
                    <a:pt x="174" y="568"/>
                    <a:pt x="175" y="568"/>
                    <a:pt x="175" y="570"/>
                  </a:cubicBezTo>
                  <a:cubicBezTo>
                    <a:pt x="175" y="570"/>
                    <a:pt x="176" y="569"/>
                    <a:pt x="175" y="569"/>
                  </a:cubicBezTo>
                  <a:cubicBezTo>
                    <a:pt x="176" y="570"/>
                    <a:pt x="178" y="570"/>
                    <a:pt x="179" y="569"/>
                  </a:cubicBezTo>
                  <a:cubicBezTo>
                    <a:pt x="178" y="569"/>
                    <a:pt x="178" y="568"/>
                    <a:pt x="178" y="567"/>
                  </a:cubicBezTo>
                  <a:cubicBezTo>
                    <a:pt x="178" y="564"/>
                    <a:pt x="179" y="567"/>
                    <a:pt x="179" y="566"/>
                  </a:cubicBezTo>
                  <a:cubicBezTo>
                    <a:pt x="179" y="567"/>
                    <a:pt x="180" y="567"/>
                    <a:pt x="179" y="568"/>
                  </a:cubicBezTo>
                  <a:cubicBezTo>
                    <a:pt x="181" y="571"/>
                    <a:pt x="183" y="569"/>
                    <a:pt x="184" y="569"/>
                  </a:cubicBezTo>
                  <a:cubicBezTo>
                    <a:pt x="185" y="568"/>
                    <a:pt x="185" y="568"/>
                    <a:pt x="185" y="568"/>
                  </a:cubicBezTo>
                  <a:cubicBezTo>
                    <a:pt x="186" y="570"/>
                    <a:pt x="188" y="568"/>
                    <a:pt x="189" y="569"/>
                  </a:cubicBezTo>
                  <a:cubicBezTo>
                    <a:pt x="189" y="568"/>
                    <a:pt x="189" y="565"/>
                    <a:pt x="190" y="565"/>
                  </a:cubicBezTo>
                  <a:cubicBezTo>
                    <a:pt x="190" y="563"/>
                    <a:pt x="190" y="567"/>
                    <a:pt x="191" y="569"/>
                  </a:cubicBezTo>
                  <a:cubicBezTo>
                    <a:pt x="191" y="568"/>
                    <a:pt x="192" y="567"/>
                    <a:pt x="192" y="567"/>
                  </a:cubicBezTo>
                  <a:cubicBezTo>
                    <a:pt x="192" y="568"/>
                    <a:pt x="192" y="568"/>
                    <a:pt x="192" y="568"/>
                  </a:cubicBezTo>
                  <a:cubicBezTo>
                    <a:pt x="192" y="567"/>
                    <a:pt x="193" y="566"/>
                    <a:pt x="194" y="567"/>
                  </a:cubicBezTo>
                  <a:cubicBezTo>
                    <a:pt x="194" y="567"/>
                    <a:pt x="194" y="567"/>
                    <a:pt x="194" y="567"/>
                  </a:cubicBezTo>
                  <a:cubicBezTo>
                    <a:pt x="194" y="567"/>
                    <a:pt x="195" y="569"/>
                    <a:pt x="195" y="568"/>
                  </a:cubicBezTo>
                  <a:cubicBezTo>
                    <a:pt x="195" y="567"/>
                    <a:pt x="196" y="568"/>
                    <a:pt x="196" y="566"/>
                  </a:cubicBezTo>
                  <a:cubicBezTo>
                    <a:pt x="197" y="567"/>
                    <a:pt x="197" y="567"/>
                    <a:pt x="197" y="567"/>
                  </a:cubicBezTo>
                  <a:cubicBezTo>
                    <a:pt x="197" y="565"/>
                    <a:pt x="197" y="565"/>
                    <a:pt x="197" y="565"/>
                  </a:cubicBezTo>
                  <a:cubicBezTo>
                    <a:pt x="197" y="566"/>
                    <a:pt x="197" y="566"/>
                    <a:pt x="197" y="566"/>
                  </a:cubicBezTo>
                  <a:cubicBezTo>
                    <a:pt x="197" y="568"/>
                    <a:pt x="197" y="568"/>
                    <a:pt x="197" y="568"/>
                  </a:cubicBezTo>
                  <a:cubicBezTo>
                    <a:pt x="198" y="569"/>
                    <a:pt x="197" y="566"/>
                    <a:pt x="198" y="565"/>
                  </a:cubicBezTo>
                  <a:cubicBezTo>
                    <a:pt x="198" y="564"/>
                    <a:pt x="198" y="566"/>
                    <a:pt x="199" y="566"/>
                  </a:cubicBezTo>
                  <a:cubicBezTo>
                    <a:pt x="198" y="567"/>
                    <a:pt x="198" y="566"/>
                    <a:pt x="198" y="566"/>
                  </a:cubicBezTo>
                  <a:cubicBezTo>
                    <a:pt x="198" y="568"/>
                    <a:pt x="198" y="567"/>
                    <a:pt x="199" y="568"/>
                  </a:cubicBezTo>
                  <a:cubicBezTo>
                    <a:pt x="199" y="568"/>
                    <a:pt x="199" y="566"/>
                    <a:pt x="199" y="566"/>
                  </a:cubicBezTo>
                  <a:cubicBezTo>
                    <a:pt x="200" y="566"/>
                    <a:pt x="201" y="566"/>
                    <a:pt x="200" y="568"/>
                  </a:cubicBezTo>
                  <a:cubicBezTo>
                    <a:pt x="201" y="567"/>
                    <a:pt x="201" y="567"/>
                    <a:pt x="201" y="566"/>
                  </a:cubicBezTo>
                  <a:cubicBezTo>
                    <a:pt x="201" y="566"/>
                    <a:pt x="200" y="565"/>
                    <a:pt x="200" y="564"/>
                  </a:cubicBezTo>
                  <a:cubicBezTo>
                    <a:pt x="201" y="564"/>
                    <a:pt x="201" y="564"/>
                    <a:pt x="201" y="564"/>
                  </a:cubicBezTo>
                  <a:cubicBezTo>
                    <a:pt x="201" y="565"/>
                    <a:pt x="201" y="565"/>
                    <a:pt x="201" y="565"/>
                  </a:cubicBezTo>
                  <a:cubicBezTo>
                    <a:pt x="201" y="564"/>
                    <a:pt x="202" y="565"/>
                    <a:pt x="202" y="563"/>
                  </a:cubicBezTo>
                  <a:cubicBezTo>
                    <a:pt x="202" y="565"/>
                    <a:pt x="202" y="565"/>
                    <a:pt x="202" y="565"/>
                  </a:cubicBezTo>
                  <a:cubicBezTo>
                    <a:pt x="203" y="564"/>
                    <a:pt x="203" y="564"/>
                    <a:pt x="204" y="564"/>
                  </a:cubicBezTo>
                  <a:cubicBezTo>
                    <a:pt x="204" y="566"/>
                    <a:pt x="204" y="568"/>
                    <a:pt x="205" y="568"/>
                  </a:cubicBezTo>
                  <a:cubicBezTo>
                    <a:pt x="205" y="566"/>
                    <a:pt x="205" y="566"/>
                    <a:pt x="205" y="566"/>
                  </a:cubicBezTo>
                  <a:cubicBezTo>
                    <a:pt x="206" y="566"/>
                    <a:pt x="206" y="566"/>
                    <a:pt x="206" y="567"/>
                  </a:cubicBezTo>
                  <a:cubicBezTo>
                    <a:pt x="207" y="568"/>
                    <a:pt x="207" y="562"/>
                    <a:pt x="209" y="564"/>
                  </a:cubicBezTo>
                  <a:cubicBezTo>
                    <a:pt x="208" y="566"/>
                    <a:pt x="209" y="566"/>
                    <a:pt x="209" y="567"/>
                  </a:cubicBezTo>
                  <a:cubicBezTo>
                    <a:pt x="209" y="566"/>
                    <a:pt x="209" y="566"/>
                    <a:pt x="209" y="566"/>
                  </a:cubicBezTo>
                  <a:cubicBezTo>
                    <a:pt x="209" y="565"/>
                    <a:pt x="209" y="567"/>
                    <a:pt x="209" y="566"/>
                  </a:cubicBezTo>
                  <a:cubicBezTo>
                    <a:pt x="208" y="564"/>
                    <a:pt x="209" y="565"/>
                    <a:pt x="209" y="564"/>
                  </a:cubicBezTo>
                  <a:cubicBezTo>
                    <a:pt x="211" y="569"/>
                    <a:pt x="213" y="565"/>
                    <a:pt x="215" y="567"/>
                  </a:cubicBezTo>
                  <a:cubicBezTo>
                    <a:pt x="215" y="565"/>
                    <a:pt x="216" y="567"/>
                    <a:pt x="216" y="566"/>
                  </a:cubicBezTo>
                  <a:cubicBezTo>
                    <a:pt x="216" y="568"/>
                    <a:pt x="217" y="565"/>
                    <a:pt x="217" y="567"/>
                  </a:cubicBezTo>
                  <a:cubicBezTo>
                    <a:pt x="217" y="564"/>
                    <a:pt x="217" y="564"/>
                    <a:pt x="217" y="564"/>
                  </a:cubicBezTo>
                  <a:cubicBezTo>
                    <a:pt x="218" y="566"/>
                    <a:pt x="218" y="560"/>
                    <a:pt x="219" y="563"/>
                  </a:cubicBezTo>
                  <a:cubicBezTo>
                    <a:pt x="220" y="564"/>
                    <a:pt x="219" y="565"/>
                    <a:pt x="219" y="565"/>
                  </a:cubicBezTo>
                  <a:cubicBezTo>
                    <a:pt x="220" y="568"/>
                    <a:pt x="221" y="563"/>
                    <a:pt x="222" y="566"/>
                  </a:cubicBezTo>
                  <a:cubicBezTo>
                    <a:pt x="222" y="565"/>
                    <a:pt x="221" y="563"/>
                    <a:pt x="222" y="562"/>
                  </a:cubicBezTo>
                  <a:cubicBezTo>
                    <a:pt x="223" y="563"/>
                    <a:pt x="224" y="565"/>
                    <a:pt x="224" y="565"/>
                  </a:cubicBezTo>
                  <a:cubicBezTo>
                    <a:pt x="224" y="565"/>
                    <a:pt x="224" y="564"/>
                    <a:pt x="225" y="565"/>
                  </a:cubicBezTo>
                  <a:cubicBezTo>
                    <a:pt x="225" y="565"/>
                    <a:pt x="225" y="565"/>
                    <a:pt x="225" y="566"/>
                  </a:cubicBezTo>
                  <a:cubicBezTo>
                    <a:pt x="226" y="566"/>
                    <a:pt x="226" y="565"/>
                    <a:pt x="227" y="564"/>
                  </a:cubicBezTo>
                  <a:cubicBezTo>
                    <a:pt x="227" y="566"/>
                    <a:pt x="229" y="565"/>
                    <a:pt x="230" y="566"/>
                  </a:cubicBezTo>
                  <a:cubicBezTo>
                    <a:pt x="230" y="563"/>
                    <a:pt x="231" y="567"/>
                    <a:pt x="231" y="564"/>
                  </a:cubicBezTo>
                  <a:cubicBezTo>
                    <a:pt x="231" y="564"/>
                    <a:pt x="231" y="564"/>
                    <a:pt x="231" y="564"/>
                  </a:cubicBezTo>
                  <a:cubicBezTo>
                    <a:pt x="232" y="564"/>
                    <a:pt x="232" y="562"/>
                    <a:pt x="232" y="561"/>
                  </a:cubicBezTo>
                  <a:cubicBezTo>
                    <a:pt x="232" y="563"/>
                    <a:pt x="232" y="563"/>
                    <a:pt x="232" y="563"/>
                  </a:cubicBezTo>
                  <a:cubicBezTo>
                    <a:pt x="232" y="566"/>
                    <a:pt x="234" y="564"/>
                    <a:pt x="234" y="565"/>
                  </a:cubicBezTo>
                  <a:cubicBezTo>
                    <a:pt x="233" y="563"/>
                    <a:pt x="234" y="565"/>
                    <a:pt x="234" y="563"/>
                  </a:cubicBezTo>
                  <a:cubicBezTo>
                    <a:pt x="235" y="563"/>
                    <a:pt x="235" y="563"/>
                    <a:pt x="235" y="563"/>
                  </a:cubicBezTo>
                  <a:cubicBezTo>
                    <a:pt x="235" y="562"/>
                    <a:pt x="235" y="562"/>
                    <a:pt x="236" y="561"/>
                  </a:cubicBezTo>
                  <a:cubicBezTo>
                    <a:pt x="236" y="561"/>
                    <a:pt x="236" y="564"/>
                    <a:pt x="236" y="563"/>
                  </a:cubicBezTo>
                  <a:cubicBezTo>
                    <a:pt x="237" y="564"/>
                    <a:pt x="237" y="564"/>
                    <a:pt x="237" y="563"/>
                  </a:cubicBezTo>
                  <a:cubicBezTo>
                    <a:pt x="237" y="563"/>
                    <a:pt x="237" y="563"/>
                    <a:pt x="237" y="563"/>
                  </a:cubicBezTo>
                  <a:cubicBezTo>
                    <a:pt x="237" y="563"/>
                    <a:pt x="237" y="563"/>
                    <a:pt x="238" y="563"/>
                  </a:cubicBezTo>
                  <a:cubicBezTo>
                    <a:pt x="238" y="563"/>
                    <a:pt x="238" y="563"/>
                    <a:pt x="238" y="563"/>
                  </a:cubicBezTo>
                  <a:cubicBezTo>
                    <a:pt x="238" y="563"/>
                    <a:pt x="238" y="563"/>
                    <a:pt x="238" y="563"/>
                  </a:cubicBezTo>
                  <a:cubicBezTo>
                    <a:pt x="238" y="563"/>
                    <a:pt x="238" y="563"/>
                    <a:pt x="238" y="563"/>
                  </a:cubicBezTo>
                  <a:cubicBezTo>
                    <a:pt x="238" y="563"/>
                    <a:pt x="238" y="563"/>
                    <a:pt x="238" y="563"/>
                  </a:cubicBezTo>
                  <a:cubicBezTo>
                    <a:pt x="238" y="564"/>
                    <a:pt x="238" y="563"/>
                    <a:pt x="238" y="563"/>
                  </a:cubicBezTo>
                  <a:cubicBezTo>
                    <a:pt x="238" y="563"/>
                    <a:pt x="239" y="563"/>
                    <a:pt x="239" y="564"/>
                  </a:cubicBezTo>
                  <a:cubicBezTo>
                    <a:pt x="239" y="565"/>
                    <a:pt x="239" y="565"/>
                    <a:pt x="239" y="565"/>
                  </a:cubicBezTo>
                  <a:cubicBezTo>
                    <a:pt x="239" y="565"/>
                    <a:pt x="240" y="563"/>
                    <a:pt x="240" y="563"/>
                  </a:cubicBezTo>
                  <a:cubicBezTo>
                    <a:pt x="242" y="564"/>
                    <a:pt x="244" y="562"/>
                    <a:pt x="245" y="561"/>
                  </a:cubicBezTo>
                  <a:cubicBezTo>
                    <a:pt x="244" y="561"/>
                    <a:pt x="244" y="562"/>
                    <a:pt x="244" y="562"/>
                  </a:cubicBezTo>
                  <a:cubicBezTo>
                    <a:pt x="245" y="561"/>
                    <a:pt x="245" y="560"/>
                    <a:pt x="245" y="561"/>
                  </a:cubicBezTo>
                  <a:cubicBezTo>
                    <a:pt x="246" y="560"/>
                    <a:pt x="246" y="562"/>
                    <a:pt x="247" y="562"/>
                  </a:cubicBezTo>
                  <a:cubicBezTo>
                    <a:pt x="247" y="562"/>
                    <a:pt x="247" y="560"/>
                    <a:pt x="247" y="561"/>
                  </a:cubicBezTo>
                  <a:cubicBezTo>
                    <a:pt x="248" y="563"/>
                    <a:pt x="249" y="559"/>
                    <a:pt x="251" y="560"/>
                  </a:cubicBezTo>
                  <a:cubicBezTo>
                    <a:pt x="251" y="560"/>
                    <a:pt x="251" y="561"/>
                    <a:pt x="251" y="561"/>
                  </a:cubicBezTo>
                  <a:cubicBezTo>
                    <a:pt x="252" y="560"/>
                    <a:pt x="253" y="560"/>
                    <a:pt x="253" y="558"/>
                  </a:cubicBezTo>
                  <a:cubicBezTo>
                    <a:pt x="253" y="559"/>
                    <a:pt x="253" y="559"/>
                    <a:pt x="253" y="559"/>
                  </a:cubicBezTo>
                  <a:cubicBezTo>
                    <a:pt x="254" y="559"/>
                    <a:pt x="255" y="559"/>
                    <a:pt x="255" y="557"/>
                  </a:cubicBezTo>
                  <a:cubicBezTo>
                    <a:pt x="254" y="557"/>
                    <a:pt x="255" y="558"/>
                    <a:pt x="255" y="558"/>
                  </a:cubicBezTo>
                  <a:cubicBezTo>
                    <a:pt x="254" y="557"/>
                    <a:pt x="255" y="555"/>
                    <a:pt x="255" y="555"/>
                  </a:cubicBezTo>
                  <a:cubicBezTo>
                    <a:pt x="255" y="556"/>
                    <a:pt x="255" y="556"/>
                    <a:pt x="255" y="556"/>
                  </a:cubicBezTo>
                  <a:cubicBezTo>
                    <a:pt x="256" y="555"/>
                    <a:pt x="256" y="555"/>
                    <a:pt x="257" y="554"/>
                  </a:cubicBezTo>
                  <a:cubicBezTo>
                    <a:pt x="257" y="555"/>
                    <a:pt x="256" y="555"/>
                    <a:pt x="257" y="556"/>
                  </a:cubicBezTo>
                  <a:cubicBezTo>
                    <a:pt x="257" y="558"/>
                    <a:pt x="259" y="557"/>
                    <a:pt x="259" y="557"/>
                  </a:cubicBezTo>
                  <a:cubicBezTo>
                    <a:pt x="259" y="555"/>
                    <a:pt x="259" y="555"/>
                    <a:pt x="259" y="555"/>
                  </a:cubicBezTo>
                  <a:cubicBezTo>
                    <a:pt x="260" y="555"/>
                    <a:pt x="260" y="557"/>
                    <a:pt x="260" y="557"/>
                  </a:cubicBezTo>
                  <a:cubicBezTo>
                    <a:pt x="261" y="551"/>
                    <a:pt x="261" y="551"/>
                    <a:pt x="261" y="551"/>
                  </a:cubicBezTo>
                  <a:cubicBezTo>
                    <a:pt x="260" y="552"/>
                    <a:pt x="262" y="553"/>
                    <a:pt x="261" y="555"/>
                  </a:cubicBezTo>
                  <a:cubicBezTo>
                    <a:pt x="263" y="554"/>
                    <a:pt x="263" y="551"/>
                    <a:pt x="263" y="549"/>
                  </a:cubicBezTo>
                  <a:cubicBezTo>
                    <a:pt x="263" y="550"/>
                    <a:pt x="264" y="548"/>
                    <a:pt x="265" y="548"/>
                  </a:cubicBezTo>
                  <a:cubicBezTo>
                    <a:pt x="265" y="549"/>
                    <a:pt x="264" y="548"/>
                    <a:pt x="264" y="549"/>
                  </a:cubicBezTo>
                  <a:cubicBezTo>
                    <a:pt x="266" y="550"/>
                    <a:pt x="266" y="550"/>
                    <a:pt x="266" y="550"/>
                  </a:cubicBezTo>
                  <a:cubicBezTo>
                    <a:pt x="265" y="551"/>
                    <a:pt x="266" y="553"/>
                    <a:pt x="266" y="554"/>
                  </a:cubicBezTo>
                  <a:cubicBezTo>
                    <a:pt x="266" y="553"/>
                    <a:pt x="268" y="553"/>
                    <a:pt x="269" y="553"/>
                  </a:cubicBezTo>
                  <a:cubicBezTo>
                    <a:pt x="268" y="551"/>
                    <a:pt x="270" y="552"/>
                    <a:pt x="270" y="549"/>
                  </a:cubicBezTo>
                  <a:cubicBezTo>
                    <a:pt x="271" y="549"/>
                    <a:pt x="271" y="551"/>
                    <a:pt x="271" y="552"/>
                  </a:cubicBezTo>
                  <a:cubicBezTo>
                    <a:pt x="272" y="550"/>
                    <a:pt x="274" y="550"/>
                    <a:pt x="275" y="550"/>
                  </a:cubicBezTo>
                  <a:cubicBezTo>
                    <a:pt x="275" y="550"/>
                    <a:pt x="275" y="550"/>
                    <a:pt x="275" y="550"/>
                  </a:cubicBezTo>
                  <a:cubicBezTo>
                    <a:pt x="275" y="549"/>
                    <a:pt x="277" y="549"/>
                    <a:pt x="277" y="547"/>
                  </a:cubicBezTo>
                  <a:cubicBezTo>
                    <a:pt x="278" y="548"/>
                    <a:pt x="278" y="548"/>
                    <a:pt x="278" y="548"/>
                  </a:cubicBezTo>
                  <a:cubicBezTo>
                    <a:pt x="279" y="549"/>
                    <a:pt x="277" y="545"/>
                    <a:pt x="278" y="546"/>
                  </a:cubicBezTo>
                  <a:cubicBezTo>
                    <a:pt x="279" y="547"/>
                    <a:pt x="279" y="547"/>
                    <a:pt x="279" y="547"/>
                  </a:cubicBezTo>
                  <a:cubicBezTo>
                    <a:pt x="279" y="546"/>
                    <a:pt x="281" y="548"/>
                    <a:pt x="281" y="546"/>
                  </a:cubicBezTo>
                  <a:cubicBezTo>
                    <a:pt x="281" y="547"/>
                    <a:pt x="281" y="547"/>
                    <a:pt x="281" y="547"/>
                  </a:cubicBezTo>
                  <a:cubicBezTo>
                    <a:pt x="281" y="546"/>
                    <a:pt x="282" y="546"/>
                    <a:pt x="282" y="544"/>
                  </a:cubicBezTo>
                  <a:cubicBezTo>
                    <a:pt x="283" y="546"/>
                    <a:pt x="283" y="546"/>
                    <a:pt x="283" y="546"/>
                  </a:cubicBezTo>
                  <a:cubicBezTo>
                    <a:pt x="284" y="547"/>
                    <a:pt x="283" y="544"/>
                    <a:pt x="284" y="544"/>
                  </a:cubicBezTo>
                  <a:cubicBezTo>
                    <a:pt x="284" y="544"/>
                    <a:pt x="285" y="545"/>
                    <a:pt x="285" y="545"/>
                  </a:cubicBezTo>
                  <a:cubicBezTo>
                    <a:pt x="285" y="544"/>
                    <a:pt x="286" y="544"/>
                    <a:pt x="286" y="543"/>
                  </a:cubicBezTo>
                  <a:cubicBezTo>
                    <a:pt x="288" y="545"/>
                    <a:pt x="288" y="545"/>
                    <a:pt x="288" y="545"/>
                  </a:cubicBezTo>
                  <a:cubicBezTo>
                    <a:pt x="291" y="543"/>
                    <a:pt x="295" y="541"/>
                    <a:pt x="298" y="537"/>
                  </a:cubicBezTo>
                  <a:cubicBezTo>
                    <a:pt x="300" y="539"/>
                    <a:pt x="298" y="539"/>
                    <a:pt x="299" y="540"/>
                  </a:cubicBezTo>
                  <a:cubicBezTo>
                    <a:pt x="298" y="538"/>
                    <a:pt x="299" y="539"/>
                    <a:pt x="300" y="538"/>
                  </a:cubicBezTo>
                  <a:cubicBezTo>
                    <a:pt x="300" y="538"/>
                    <a:pt x="300" y="538"/>
                    <a:pt x="300" y="538"/>
                  </a:cubicBezTo>
                  <a:cubicBezTo>
                    <a:pt x="300" y="538"/>
                    <a:pt x="301" y="539"/>
                    <a:pt x="302" y="538"/>
                  </a:cubicBezTo>
                  <a:cubicBezTo>
                    <a:pt x="301" y="537"/>
                    <a:pt x="301" y="537"/>
                    <a:pt x="301" y="537"/>
                  </a:cubicBezTo>
                  <a:cubicBezTo>
                    <a:pt x="301" y="536"/>
                    <a:pt x="304" y="539"/>
                    <a:pt x="303" y="536"/>
                  </a:cubicBezTo>
                  <a:cubicBezTo>
                    <a:pt x="304" y="537"/>
                    <a:pt x="304" y="537"/>
                    <a:pt x="304" y="537"/>
                  </a:cubicBezTo>
                  <a:cubicBezTo>
                    <a:pt x="303" y="535"/>
                    <a:pt x="305" y="538"/>
                    <a:pt x="305" y="535"/>
                  </a:cubicBezTo>
                  <a:cubicBezTo>
                    <a:pt x="305" y="536"/>
                    <a:pt x="305" y="536"/>
                    <a:pt x="305" y="536"/>
                  </a:cubicBezTo>
                  <a:cubicBezTo>
                    <a:pt x="306" y="536"/>
                    <a:pt x="305" y="532"/>
                    <a:pt x="306" y="534"/>
                  </a:cubicBezTo>
                  <a:cubicBezTo>
                    <a:pt x="307" y="533"/>
                    <a:pt x="307" y="532"/>
                    <a:pt x="306" y="530"/>
                  </a:cubicBezTo>
                  <a:cubicBezTo>
                    <a:pt x="308" y="533"/>
                    <a:pt x="308" y="533"/>
                    <a:pt x="308" y="533"/>
                  </a:cubicBezTo>
                  <a:cubicBezTo>
                    <a:pt x="310" y="530"/>
                    <a:pt x="313" y="528"/>
                    <a:pt x="314" y="524"/>
                  </a:cubicBezTo>
                  <a:cubicBezTo>
                    <a:pt x="314" y="525"/>
                    <a:pt x="314" y="525"/>
                    <a:pt x="314" y="525"/>
                  </a:cubicBezTo>
                  <a:cubicBezTo>
                    <a:pt x="314" y="522"/>
                    <a:pt x="319" y="525"/>
                    <a:pt x="317" y="521"/>
                  </a:cubicBezTo>
                  <a:cubicBezTo>
                    <a:pt x="316" y="519"/>
                    <a:pt x="316" y="519"/>
                    <a:pt x="316" y="519"/>
                  </a:cubicBezTo>
                  <a:cubicBezTo>
                    <a:pt x="318" y="520"/>
                    <a:pt x="318" y="520"/>
                    <a:pt x="318" y="520"/>
                  </a:cubicBezTo>
                  <a:cubicBezTo>
                    <a:pt x="317" y="519"/>
                    <a:pt x="319" y="519"/>
                    <a:pt x="318" y="518"/>
                  </a:cubicBezTo>
                  <a:cubicBezTo>
                    <a:pt x="318" y="518"/>
                    <a:pt x="318" y="519"/>
                    <a:pt x="319" y="519"/>
                  </a:cubicBezTo>
                  <a:cubicBezTo>
                    <a:pt x="320" y="519"/>
                    <a:pt x="318" y="516"/>
                    <a:pt x="319" y="516"/>
                  </a:cubicBezTo>
                  <a:cubicBezTo>
                    <a:pt x="320" y="517"/>
                    <a:pt x="320" y="517"/>
                    <a:pt x="320" y="517"/>
                  </a:cubicBezTo>
                  <a:cubicBezTo>
                    <a:pt x="324" y="517"/>
                    <a:pt x="329" y="511"/>
                    <a:pt x="325" y="508"/>
                  </a:cubicBezTo>
                  <a:cubicBezTo>
                    <a:pt x="324" y="507"/>
                    <a:pt x="327" y="507"/>
                    <a:pt x="327" y="507"/>
                  </a:cubicBezTo>
                  <a:cubicBezTo>
                    <a:pt x="323" y="505"/>
                    <a:pt x="324" y="499"/>
                    <a:pt x="317" y="501"/>
                  </a:cubicBezTo>
                  <a:cubicBezTo>
                    <a:pt x="315" y="501"/>
                    <a:pt x="312" y="506"/>
                    <a:pt x="312" y="506"/>
                  </a:cubicBezTo>
                  <a:cubicBezTo>
                    <a:pt x="318" y="506"/>
                    <a:pt x="315" y="512"/>
                    <a:pt x="315" y="509"/>
                  </a:cubicBezTo>
                  <a:cubicBezTo>
                    <a:pt x="313" y="508"/>
                    <a:pt x="315" y="509"/>
                    <a:pt x="313" y="509"/>
                  </a:cubicBezTo>
                  <a:cubicBezTo>
                    <a:pt x="312" y="512"/>
                    <a:pt x="303" y="513"/>
                    <a:pt x="299" y="519"/>
                  </a:cubicBezTo>
                  <a:cubicBezTo>
                    <a:pt x="300" y="519"/>
                    <a:pt x="300" y="520"/>
                    <a:pt x="300" y="521"/>
                  </a:cubicBezTo>
                  <a:cubicBezTo>
                    <a:pt x="299" y="520"/>
                    <a:pt x="299" y="520"/>
                    <a:pt x="299" y="520"/>
                  </a:cubicBezTo>
                  <a:cubicBezTo>
                    <a:pt x="300" y="522"/>
                    <a:pt x="300" y="522"/>
                    <a:pt x="300" y="522"/>
                  </a:cubicBezTo>
                  <a:cubicBezTo>
                    <a:pt x="299" y="522"/>
                    <a:pt x="298" y="521"/>
                    <a:pt x="299" y="520"/>
                  </a:cubicBezTo>
                  <a:cubicBezTo>
                    <a:pt x="296" y="522"/>
                    <a:pt x="294" y="524"/>
                    <a:pt x="292" y="525"/>
                  </a:cubicBezTo>
                  <a:cubicBezTo>
                    <a:pt x="293" y="527"/>
                    <a:pt x="291" y="526"/>
                    <a:pt x="292" y="528"/>
                  </a:cubicBezTo>
                  <a:cubicBezTo>
                    <a:pt x="291" y="527"/>
                    <a:pt x="291" y="527"/>
                    <a:pt x="291" y="527"/>
                  </a:cubicBezTo>
                  <a:cubicBezTo>
                    <a:pt x="290" y="529"/>
                    <a:pt x="290" y="529"/>
                    <a:pt x="287" y="527"/>
                  </a:cubicBezTo>
                  <a:cubicBezTo>
                    <a:pt x="280" y="529"/>
                    <a:pt x="275" y="533"/>
                    <a:pt x="268" y="535"/>
                  </a:cubicBezTo>
                  <a:cubicBezTo>
                    <a:pt x="263" y="536"/>
                    <a:pt x="259" y="538"/>
                    <a:pt x="255" y="540"/>
                  </a:cubicBezTo>
                  <a:cubicBezTo>
                    <a:pt x="255" y="537"/>
                    <a:pt x="256" y="534"/>
                    <a:pt x="257" y="531"/>
                  </a:cubicBezTo>
                  <a:cubicBezTo>
                    <a:pt x="257" y="529"/>
                    <a:pt x="255" y="527"/>
                    <a:pt x="256" y="525"/>
                  </a:cubicBezTo>
                  <a:cubicBezTo>
                    <a:pt x="255" y="519"/>
                    <a:pt x="260" y="512"/>
                    <a:pt x="257" y="505"/>
                  </a:cubicBezTo>
                  <a:cubicBezTo>
                    <a:pt x="257" y="505"/>
                    <a:pt x="256" y="505"/>
                    <a:pt x="255" y="504"/>
                  </a:cubicBezTo>
                  <a:cubicBezTo>
                    <a:pt x="256" y="504"/>
                    <a:pt x="256" y="504"/>
                    <a:pt x="256" y="504"/>
                  </a:cubicBezTo>
                  <a:cubicBezTo>
                    <a:pt x="254" y="504"/>
                    <a:pt x="254" y="504"/>
                    <a:pt x="254" y="504"/>
                  </a:cubicBezTo>
                  <a:cubicBezTo>
                    <a:pt x="254" y="503"/>
                    <a:pt x="256" y="504"/>
                    <a:pt x="256" y="504"/>
                  </a:cubicBezTo>
                  <a:cubicBezTo>
                    <a:pt x="256" y="501"/>
                    <a:pt x="256" y="499"/>
                    <a:pt x="256" y="496"/>
                  </a:cubicBezTo>
                  <a:cubicBezTo>
                    <a:pt x="254" y="496"/>
                    <a:pt x="256" y="494"/>
                    <a:pt x="254" y="494"/>
                  </a:cubicBezTo>
                  <a:cubicBezTo>
                    <a:pt x="255" y="494"/>
                    <a:pt x="255" y="494"/>
                    <a:pt x="255" y="494"/>
                  </a:cubicBezTo>
                  <a:cubicBezTo>
                    <a:pt x="254" y="492"/>
                    <a:pt x="254" y="492"/>
                    <a:pt x="257" y="491"/>
                  </a:cubicBezTo>
                  <a:cubicBezTo>
                    <a:pt x="259" y="481"/>
                    <a:pt x="257" y="475"/>
                    <a:pt x="256" y="465"/>
                  </a:cubicBezTo>
                  <a:cubicBezTo>
                    <a:pt x="254" y="457"/>
                    <a:pt x="250" y="447"/>
                    <a:pt x="242" y="440"/>
                  </a:cubicBezTo>
                  <a:cubicBezTo>
                    <a:pt x="242" y="440"/>
                    <a:pt x="242" y="440"/>
                    <a:pt x="242" y="440"/>
                  </a:cubicBezTo>
                  <a:cubicBezTo>
                    <a:pt x="242" y="440"/>
                    <a:pt x="242" y="440"/>
                    <a:pt x="242" y="440"/>
                  </a:cubicBezTo>
                  <a:cubicBezTo>
                    <a:pt x="241" y="439"/>
                    <a:pt x="241" y="439"/>
                    <a:pt x="240" y="438"/>
                  </a:cubicBezTo>
                  <a:cubicBezTo>
                    <a:pt x="237" y="440"/>
                    <a:pt x="236" y="437"/>
                    <a:pt x="233" y="438"/>
                  </a:cubicBezTo>
                  <a:cubicBezTo>
                    <a:pt x="234" y="437"/>
                    <a:pt x="234" y="437"/>
                    <a:pt x="234" y="437"/>
                  </a:cubicBezTo>
                  <a:cubicBezTo>
                    <a:pt x="232" y="438"/>
                    <a:pt x="232" y="436"/>
                    <a:pt x="232" y="434"/>
                  </a:cubicBezTo>
                  <a:cubicBezTo>
                    <a:pt x="231" y="435"/>
                    <a:pt x="231" y="434"/>
                    <a:pt x="230" y="436"/>
                  </a:cubicBezTo>
                  <a:cubicBezTo>
                    <a:pt x="228" y="437"/>
                    <a:pt x="230" y="433"/>
                    <a:pt x="229" y="433"/>
                  </a:cubicBezTo>
                  <a:cubicBezTo>
                    <a:pt x="229" y="432"/>
                    <a:pt x="228" y="434"/>
                    <a:pt x="228" y="433"/>
                  </a:cubicBezTo>
                  <a:cubicBezTo>
                    <a:pt x="225" y="435"/>
                    <a:pt x="229" y="433"/>
                    <a:pt x="227" y="429"/>
                  </a:cubicBezTo>
                  <a:cubicBezTo>
                    <a:pt x="223" y="428"/>
                    <a:pt x="219" y="429"/>
                    <a:pt x="215" y="428"/>
                  </a:cubicBezTo>
                  <a:cubicBezTo>
                    <a:pt x="214" y="427"/>
                    <a:pt x="214" y="425"/>
                    <a:pt x="214" y="424"/>
                  </a:cubicBezTo>
                  <a:cubicBezTo>
                    <a:pt x="212" y="424"/>
                    <a:pt x="214" y="423"/>
                    <a:pt x="212" y="424"/>
                  </a:cubicBezTo>
                  <a:cubicBezTo>
                    <a:pt x="213" y="424"/>
                    <a:pt x="213" y="424"/>
                    <a:pt x="213" y="424"/>
                  </a:cubicBezTo>
                  <a:cubicBezTo>
                    <a:pt x="212" y="423"/>
                    <a:pt x="211" y="423"/>
                    <a:pt x="214" y="421"/>
                  </a:cubicBezTo>
                  <a:cubicBezTo>
                    <a:pt x="216" y="417"/>
                    <a:pt x="214" y="413"/>
                    <a:pt x="214" y="409"/>
                  </a:cubicBezTo>
                  <a:cubicBezTo>
                    <a:pt x="213" y="405"/>
                    <a:pt x="211" y="401"/>
                    <a:pt x="210" y="397"/>
                  </a:cubicBezTo>
                  <a:cubicBezTo>
                    <a:pt x="206" y="397"/>
                    <a:pt x="207" y="396"/>
                    <a:pt x="204" y="395"/>
                  </a:cubicBezTo>
                  <a:cubicBezTo>
                    <a:pt x="206" y="395"/>
                    <a:pt x="206" y="395"/>
                    <a:pt x="206" y="395"/>
                  </a:cubicBezTo>
                  <a:cubicBezTo>
                    <a:pt x="204" y="395"/>
                    <a:pt x="206" y="394"/>
                    <a:pt x="207" y="394"/>
                  </a:cubicBezTo>
                  <a:cubicBezTo>
                    <a:pt x="206" y="394"/>
                    <a:pt x="207" y="393"/>
                    <a:pt x="205" y="394"/>
                  </a:cubicBezTo>
                  <a:cubicBezTo>
                    <a:pt x="203" y="393"/>
                    <a:pt x="207" y="393"/>
                    <a:pt x="206" y="393"/>
                  </a:cubicBezTo>
                  <a:cubicBezTo>
                    <a:pt x="207" y="392"/>
                    <a:pt x="205" y="393"/>
                    <a:pt x="206" y="393"/>
                  </a:cubicBezTo>
                  <a:cubicBezTo>
                    <a:pt x="203" y="392"/>
                    <a:pt x="207" y="393"/>
                    <a:pt x="209" y="391"/>
                  </a:cubicBezTo>
                  <a:cubicBezTo>
                    <a:pt x="208" y="390"/>
                    <a:pt x="206" y="388"/>
                    <a:pt x="207" y="387"/>
                  </a:cubicBezTo>
                  <a:cubicBezTo>
                    <a:pt x="207" y="387"/>
                    <a:pt x="206" y="387"/>
                    <a:pt x="206" y="387"/>
                  </a:cubicBezTo>
                  <a:cubicBezTo>
                    <a:pt x="209" y="386"/>
                    <a:pt x="205" y="386"/>
                    <a:pt x="206" y="386"/>
                  </a:cubicBezTo>
                  <a:cubicBezTo>
                    <a:pt x="207" y="386"/>
                    <a:pt x="207" y="386"/>
                    <a:pt x="207" y="386"/>
                  </a:cubicBezTo>
                  <a:cubicBezTo>
                    <a:pt x="209" y="385"/>
                    <a:pt x="207" y="385"/>
                    <a:pt x="208" y="384"/>
                  </a:cubicBezTo>
                  <a:cubicBezTo>
                    <a:pt x="207" y="383"/>
                    <a:pt x="210" y="382"/>
                    <a:pt x="208" y="382"/>
                  </a:cubicBezTo>
                  <a:cubicBezTo>
                    <a:pt x="209" y="382"/>
                    <a:pt x="209" y="382"/>
                    <a:pt x="210" y="382"/>
                  </a:cubicBezTo>
                  <a:cubicBezTo>
                    <a:pt x="206" y="381"/>
                    <a:pt x="211" y="380"/>
                    <a:pt x="209" y="379"/>
                  </a:cubicBezTo>
                  <a:cubicBezTo>
                    <a:pt x="209" y="380"/>
                    <a:pt x="209" y="380"/>
                    <a:pt x="209" y="380"/>
                  </a:cubicBezTo>
                  <a:cubicBezTo>
                    <a:pt x="209" y="378"/>
                    <a:pt x="210" y="376"/>
                    <a:pt x="208" y="374"/>
                  </a:cubicBezTo>
                  <a:cubicBezTo>
                    <a:pt x="208" y="372"/>
                    <a:pt x="212" y="371"/>
                    <a:pt x="210" y="370"/>
                  </a:cubicBezTo>
                  <a:cubicBezTo>
                    <a:pt x="208" y="370"/>
                    <a:pt x="208" y="370"/>
                    <a:pt x="208" y="370"/>
                  </a:cubicBezTo>
                  <a:cubicBezTo>
                    <a:pt x="209" y="369"/>
                    <a:pt x="210" y="370"/>
                    <a:pt x="210" y="370"/>
                  </a:cubicBezTo>
                  <a:cubicBezTo>
                    <a:pt x="209" y="369"/>
                    <a:pt x="211" y="368"/>
                    <a:pt x="211" y="367"/>
                  </a:cubicBezTo>
                  <a:cubicBezTo>
                    <a:pt x="210" y="367"/>
                    <a:pt x="210" y="367"/>
                    <a:pt x="209" y="367"/>
                  </a:cubicBezTo>
                  <a:cubicBezTo>
                    <a:pt x="212" y="366"/>
                    <a:pt x="208" y="365"/>
                    <a:pt x="210" y="364"/>
                  </a:cubicBezTo>
                  <a:cubicBezTo>
                    <a:pt x="207" y="364"/>
                    <a:pt x="209" y="363"/>
                    <a:pt x="208" y="363"/>
                  </a:cubicBezTo>
                  <a:cubicBezTo>
                    <a:pt x="208" y="363"/>
                    <a:pt x="209" y="363"/>
                    <a:pt x="209" y="363"/>
                  </a:cubicBezTo>
                  <a:cubicBezTo>
                    <a:pt x="209" y="362"/>
                    <a:pt x="209" y="362"/>
                    <a:pt x="210" y="361"/>
                  </a:cubicBezTo>
                  <a:cubicBezTo>
                    <a:pt x="210" y="361"/>
                    <a:pt x="208" y="360"/>
                    <a:pt x="209" y="360"/>
                  </a:cubicBezTo>
                  <a:cubicBezTo>
                    <a:pt x="211" y="360"/>
                    <a:pt x="209" y="359"/>
                    <a:pt x="210" y="359"/>
                  </a:cubicBezTo>
                  <a:cubicBezTo>
                    <a:pt x="208" y="359"/>
                    <a:pt x="206" y="358"/>
                    <a:pt x="207" y="358"/>
                  </a:cubicBezTo>
                  <a:cubicBezTo>
                    <a:pt x="210" y="358"/>
                    <a:pt x="210" y="358"/>
                    <a:pt x="210" y="358"/>
                  </a:cubicBezTo>
                  <a:cubicBezTo>
                    <a:pt x="208" y="357"/>
                    <a:pt x="212" y="355"/>
                    <a:pt x="208" y="353"/>
                  </a:cubicBezTo>
                  <a:cubicBezTo>
                    <a:pt x="210" y="353"/>
                    <a:pt x="210" y="353"/>
                    <a:pt x="210" y="353"/>
                  </a:cubicBezTo>
                  <a:cubicBezTo>
                    <a:pt x="208" y="351"/>
                    <a:pt x="210" y="349"/>
                    <a:pt x="207" y="347"/>
                  </a:cubicBezTo>
                  <a:cubicBezTo>
                    <a:pt x="208" y="347"/>
                    <a:pt x="209" y="346"/>
                    <a:pt x="209" y="346"/>
                  </a:cubicBezTo>
                  <a:cubicBezTo>
                    <a:pt x="207" y="345"/>
                    <a:pt x="207" y="345"/>
                    <a:pt x="205" y="344"/>
                  </a:cubicBezTo>
                  <a:cubicBezTo>
                    <a:pt x="205" y="344"/>
                    <a:pt x="206" y="344"/>
                    <a:pt x="207" y="344"/>
                  </a:cubicBezTo>
                  <a:cubicBezTo>
                    <a:pt x="207" y="343"/>
                    <a:pt x="210" y="342"/>
                    <a:pt x="207" y="342"/>
                  </a:cubicBezTo>
                  <a:cubicBezTo>
                    <a:pt x="209" y="342"/>
                    <a:pt x="209" y="342"/>
                    <a:pt x="209" y="342"/>
                  </a:cubicBezTo>
                  <a:cubicBezTo>
                    <a:pt x="207" y="341"/>
                    <a:pt x="205" y="340"/>
                    <a:pt x="207" y="339"/>
                  </a:cubicBezTo>
                  <a:cubicBezTo>
                    <a:pt x="206" y="339"/>
                    <a:pt x="205" y="339"/>
                    <a:pt x="204" y="339"/>
                  </a:cubicBezTo>
                  <a:cubicBezTo>
                    <a:pt x="203" y="339"/>
                    <a:pt x="206" y="339"/>
                    <a:pt x="205" y="338"/>
                  </a:cubicBezTo>
                  <a:cubicBezTo>
                    <a:pt x="207" y="339"/>
                    <a:pt x="207" y="339"/>
                    <a:pt x="207" y="339"/>
                  </a:cubicBezTo>
                  <a:cubicBezTo>
                    <a:pt x="207" y="337"/>
                    <a:pt x="206" y="336"/>
                    <a:pt x="205" y="334"/>
                  </a:cubicBezTo>
                  <a:cubicBezTo>
                    <a:pt x="207" y="334"/>
                    <a:pt x="204" y="333"/>
                    <a:pt x="206" y="332"/>
                  </a:cubicBezTo>
                  <a:cubicBezTo>
                    <a:pt x="204" y="331"/>
                    <a:pt x="206" y="330"/>
                    <a:pt x="203" y="330"/>
                  </a:cubicBezTo>
                  <a:cubicBezTo>
                    <a:pt x="204" y="330"/>
                    <a:pt x="204" y="330"/>
                    <a:pt x="204" y="330"/>
                  </a:cubicBezTo>
                  <a:cubicBezTo>
                    <a:pt x="205" y="329"/>
                    <a:pt x="205" y="329"/>
                    <a:pt x="205" y="328"/>
                  </a:cubicBezTo>
                  <a:cubicBezTo>
                    <a:pt x="205" y="327"/>
                    <a:pt x="203" y="327"/>
                    <a:pt x="203" y="327"/>
                  </a:cubicBezTo>
                  <a:cubicBezTo>
                    <a:pt x="204" y="327"/>
                    <a:pt x="204" y="327"/>
                    <a:pt x="204" y="327"/>
                  </a:cubicBezTo>
                  <a:cubicBezTo>
                    <a:pt x="203" y="326"/>
                    <a:pt x="201" y="327"/>
                    <a:pt x="200" y="327"/>
                  </a:cubicBezTo>
                  <a:cubicBezTo>
                    <a:pt x="200" y="326"/>
                    <a:pt x="199" y="326"/>
                    <a:pt x="200" y="326"/>
                  </a:cubicBezTo>
                  <a:cubicBezTo>
                    <a:pt x="201" y="326"/>
                    <a:pt x="203" y="326"/>
                    <a:pt x="205" y="326"/>
                  </a:cubicBezTo>
                  <a:cubicBezTo>
                    <a:pt x="205" y="325"/>
                    <a:pt x="202" y="325"/>
                    <a:pt x="203" y="325"/>
                  </a:cubicBezTo>
                  <a:cubicBezTo>
                    <a:pt x="206" y="325"/>
                    <a:pt x="208" y="326"/>
                    <a:pt x="209" y="326"/>
                  </a:cubicBezTo>
                  <a:cubicBezTo>
                    <a:pt x="214" y="327"/>
                    <a:pt x="220" y="328"/>
                    <a:pt x="231" y="322"/>
                  </a:cubicBezTo>
                  <a:cubicBezTo>
                    <a:pt x="231" y="319"/>
                    <a:pt x="234" y="318"/>
                    <a:pt x="233" y="315"/>
                  </a:cubicBezTo>
                  <a:cubicBezTo>
                    <a:pt x="233" y="316"/>
                    <a:pt x="233" y="316"/>
                    <a:pt x="233" y="316"/>
                  </a:cubicBezTo>
                  <a:cubicBezTo>
                    <a:pt x="233" y="314"/>
                    <a:pt x="234" y="314"/>
                    <a:pt x="236" y="313"/>
                  </a:cubicBezTo>
                  <a:cubicBezTo>
                    <a:pt x="235" y="313"/>
                    <a:pt x="236" y="312"/>
                    <a:pt x="234" y="312"/>
                  </a:cubicBezTo>
                  <a:cubicBezTo>
                    <a:pt x="233" y="311"/>
                    <a:pt x="238" y="312"/>
                    <a:pt x="237" y="310"/>
                  </a:cubicBezTo>
                  <a:cubicBezTo>
                    <a:pt x="238" y="311"/>
                    <a:pt x="236" y="310"/>
                    <a:pt x="236" y="310"/>
                  </a:cubicBezTo>
                  <a:cubicBezTo>
                    <a:pt x="235" y="308"/>
                    <a:pt x="238" y="311"/>
                    <a:pt x="240" y="308"/>
                  </a:cubicBezTo>
                  <a:cubicBezTo>
                    <a:pt x="239" y="305"/>
                    <a:pt x="237" y="302"/>
                    <a:pt x="238" y="299"/>
                  </a:cubicBezTo>
                  <a:cubicBezTo>
                    <a:pt x="238" y="299"/>
                    <a:pt x="236" y="300"/>
                    <a:pt x="236" y="299"/>
                  </a:cubicBezTo>
                  <a:cubicBezTo>
                    <a:pt x="239" y="298"/>
                    <a:pt x="235" y="299"/>
                    <a:pt x="236" y="298"/>
                  </a:cubicBezTo>
                  <a:cubicBezTo>
                    <a:pt x="237" y="298"/>
                    <a:pt x="237" y="298"/>
                    <a:pt x="237" y="298"/>
                  </a:cubicBezTo>
                  <a:cubicBezTo>
                    <a:pt x="238" y="296"/>
                    <a:pt x="236" y="296"/>
                    <a:pt x="236" y="294"/>
                  </a:cubicBezTo>
                  <a:cubicBezTo>
                    <a:pt x="235" y="293"/>
                    <a:pt x="236" y="291"/>
                    <a:pt x="234" y="291"/>
                  </a:cubicBezTo>
                  <a:cubicBezTo>
                    <a:pt x="236" y="290"/>
                    <a:pt x="235" y="290"/>
                    <a:pt x="235" y="289"/>
                  </a:cubicBezTo>
                  <a:cubicBezTo>
                    <a:pt x="232" y="291"/>
                    <a:pt x="235" y="286"/>
                    <a:pt x="232" y="287"/>
                  </a:cubicBezTo>
                  <a:cubicBezTo>
                    <a:pt x="233" y="286"/>
                    <a:pt x="233" y="286"/>
                    <a:pt x="233" y="286"/>
                  </a:cubicBezTo>
                  <a:cubicBezTo>
                    <a:pt x="230" y="284"/>
                    <a:pt x="227" y="281"/>
                    <a:pt x="223" y="281"/>
                  </a:cubicBezTo>
                  <a:cubicBezTo>
                    <a:pt x="221" y="281"/>
                    <a:pt x="220" y="277"/>
                    <a:pt x="218" y="278"/>
                  </a:cubicBezTo>
                  <a:cubicBezTo>
                    <a:pt x="217" y="280"/>
                    <a:pt x="217" y="280"/>
                    <a:pt x="217" y="280"/>
                  </a:cubicBezTo>
                  <a:cubicBezTo>
                    <a:pt x="217" y="280"/>
                    <a:pt x="218" y="279"/>
                    <a:pt x="218" y="278"/>
                  </a:cubicBezTo>
                  <a:cubicBezTo>
                    <a:pt x="216" y="280"/>
                    <a:pt x="216" y="277"/>
                    <a:pt x="214" y="277"/>
                  </a:cubicBezTo>
                  <a:cubicBezTo>
                    <a:pt x="214" y="278"/>
                    <a:pt x="214" y="278"/>
                    <a:pt x="214" y="279"/>
                  </a:cubicBezTo>
                  <a:cubicBezTo>
                    <a:pt x="213" y="276"/>
                    <a:pt x="211" y="280"/>
                    <a:pt x="210" y="277"/>
                  </a:cubicBezTo>
                  <a:cubicBezTo>
                    <a:pt x="210" y="281"/>
                    <a:pt x="209" y="279"/>
                    <a:pt x="209" y="280"/>
                  </a:cubicBezTo>
                  <a:cubicBezTo>
                    <a:pt x="208" y="280"/>
                    <a:pt x="208" y="279"/>
                    <a:pt x="208" y="278"/>
                  </a:cubicBezTo>
                  <a:cubicBezTo>
                    <a:pt x="208" y="279"/>
                    <a:pt x="207" y="279"/>
                    <a:pt x="206" y="278"/>
                  </a:cubicBezTo>
                  <a:cubicBezTo>
                    <a:pt x="206" y="278"/>
                    <a:pt x="206" y="280"/>
                    <a:pt x="205" y="280"/>
                  </a:cubicBezTo>
                  <a:cubicBezTo>
                    <a:pt x="205" y="277"/>
                    <a:pt x="204" y="280"/>
                    <a:pt x="203" y="279"/>
                  </a:cubicBezTo>
                  <a:cubicBezTo>
                    <a:pt x="204" y="281"/>
                    <a:pt x="203" y="283"/>
                    <a:pt x="202" y="282"/>
                  </a:cubicBezTo>
                  <a:cubicBezTo>
                    <a:pt x="202" y="279"/>
                    <a:pt x="202" y="279"/>
                    <a:pt x="202" y="279"/>
                  </a:cubicBezTo>
                  <a:cubicBezTo>
                    <a:pt x="201" y="281"/>
                    <a:pt x="198" y="278"/>
                    <a:pt x="197" y="282"/>
                  </a:cubicBezTo>
                  <a:cubicBezTo>
                    <a:pt x="196" y="280"/>
                    <a:pt x="196" y="280"/>
                    <a:pt x="196" y="280"/>
                  </a:cubicBezTo>
                  <a:cubicBezTo>
                    <a:pt x="195" y="283"/>
                    <a:pt x="192" y="281"/>
                    <a:pt x="191" y="285"/>
                  </a:cubicBezTo>
                  <a:cubicBezTo>
                    <a:pt x="191" y="284"/>
                    <a:pt x="190" y="284"/>
                    <a:pt x="189" y="284"/>
                  </a:cubicBezTo>
                  <a:cubicBezTo>
                    <a:pt x="189" y="286"/>
                    <a:pt x="189" y="285"/>
                    <a:pt x="189" y="288"/>
                  </a:cubicBezTo>
                  <a:cubicBezTo>
                    <a:pt x="189" y="288"/>
                    <a:pt x="188" y="287"/>
                    <a:pt x="188" y="286"/>
                  </a:cubicBezTo>
                  <a:cubicBezTo>
                    <a:pt x="187" y="286"/>
                    <a:pt x="185" y="284"/>
                    <a:pt x="186" y="287"/>
                  </a:cubicBezTo>
                  <a:cubicBezTo>
                    <a:pt x="185" y="286"/>
                    <a:pt x="185" y="286"/>
                    <a:pt x="185" y="286"/>
                  </a:cubicBezTo>
                  <a:cubicBezTo>
                    <a:pt x="185" y="287"/>
                    <a:pt x="185" y="289"/>
                    <a:pt x="183" y="288"/>
                  </a:cubicBezTo>
                  <a:cubicBezTo>
                    <a:pt x="184" y="289"/>
                    <a:pt x="183" y="290"/>
                    <a:pt x="184" y="291"/>
                  </a:cubicBezTo>
                  <a:cubicBezTo>
                    <a:pt x="184" y="292"/>
                    <a:pt x="183" y="289"/>
                    <a:pt x="183" y="291"/>
                  </a:cubicBezTo>
                  <a:cubicBezTo>
                    <a:pt x="183" y="289"/>
                    <a:pt x="183" y="289"/>
                    <a:pt x="183" y="289"/>
                  </a:cubicBezTo>
                  <a:cubicBezTo>
                    <a:pt x="181" y="289"/>
                    <a:pt x="180" y="291"/>
                    <a:pt x="179" y="293"/>
                  </a:cubicBezTo>
                  <a:cubicBezTo>
                    <a:pt x="178" y="291"/>
                    <a:pt x="178" y="294"/>
                    <a:pt x="176" y="293"/>
                  </a:cubicBezTo>
                  <a:cubicBezTo>
                    <a:pt x="177" y="295"/>
                    <a:pt x="175" y="294"/>
                    <a:pt x="176" y="297"/>
                  </a:cubicBezTo>
                  <a:cubicBezTo>
                    <a:pt x="175" y="296"/>
                    <a:pt x="175" y="296"/>
                    <a:pt x="175" y="296"/>
                  </a:cubicBezTo>
                  <a:cubicBezTo>
                    <a:pt x="175" y="296"/>
                    <a:pt x="174" y="297"/>
                    <a:pt x="172" y="297"/>
                  </a:cubicBezTo>
                  <a:cubicBezTo>
                    <a:pt x="172" y="298"/>
                    <a:pt x="173" y="299"/>
                    <a:pt x="174" y="300"/>
                  </a:cubicBezTo>
                  <a:cubicBezTo>
                    <a:pt x="172" y="299"/>
                    <a:pt x="172" y="299"/>
                    <a:pt x="172" y="299"/>
                  </a:cubicBezTo>
                  <a:cubicBezTo>
                    <a:pt x="173" y="300"/>
                    <a:pt x="175" y="301"/>
                    <a:pt x="176" y="302"/>
                  </a:cubicBezTo>
                  <a:cubicBezTo>
                    <a:pt x="175" y="302"/>
                    <a:pt x="176" y="302"/>
                    <a:pt x="175" y="302"/>
                  </a:cubicBezTo>
                  <a:cubicBezTo>
                    <a:pt x="175" y="302"/>
                    <a:pt x="173" y="301"/>
                    <a:pt x="172" y="300"/>
                  </a:cubicBezTo>
                  <a:cubicBezTo>
                    <a:pt x="171" y="301"/>
                    <a:pt x="174" y="303"/>
                    <a:pt x="172" y="303"/>
                  </a:cubicBezTo>
                  <a:cubicBezTo>
                    <a:pt x="172" y="304"/>
                    <a:pt x="172" y="305"/>
                    <a:pt x="174" y="305"/>
                  </a:cubicBezTo>
                  <a:cubicBezTo>
                    <a:pt x="173" y="305"/>
                    <a:pt x="173" y="305"/>
                    <a:pt x="172" y="305"/>
                  </a:cubicBezTo>
                  <a:cubicBezTo>
                    <a:pt x="172" y="306"/>
                    <a:pt x="173" y="306"/>
                    <a:pt x="173" y="306"/>
                  </a:cubicBezTo>
                  <a:cubicBezTo>
                    <a:pt x="173" y="306"/>
                    <a:pt x="174" y="306"/>
                    <a:pt x="174" y="306"/>
                  </a:cubicBezTo>
                  <a:cubicBezTo>
                    <a:pt x="175" y="305"/>
                    <a:pt x="175" y="306"/>
                    <a:pt x="176" y="305"/>
                  </a:cubicBezTo>
                  <a:cubicBezTo>
                    <a:pt x="177" y="305"/>
                    <a:pt x="178" y="306"/>
                    <a:pt x="179" y="306"/>
                  </a:cubicBezTo>
                  <a:cubicBezTo>
                    <a:pt x="178" y="306"/>
                    <a:pt x="177" y="305"/>
                    <a:pt x="177" y="304"/>
                  </a:cubicBezTo>
                  <a:cubicBezTo>
                    <a:pt x="178" y="304"/>
                    <a:pt x="177" y="304"/>
                    <a:pt x="176" y="304"/>
                  </a:cubicBezTo>
                  <a:cubicBezTo>
                    <a:pt x="176" y="304"/>
                    <a:pt x="176" y="304"/>
                    <a:pt x="176" y="304"/>
                  </a:cubicBezTo>
                  <a:cubicBezTo>
                    <a:pt x="176" y="304"/>
                    <a:pt x="175" y="304"/>
                    <a:pt x="174" y="303"/>
                  </a:cubicBezTo>
                  <a:cubicBezTo>
                    <a:pt x="175" y="304"/>
                    <a:pt x="175" y="304"/>
                    <a:pt x="175" y="304"/>
                  </a:cubicBezTo>
                  <a:cubicBezTo>
                    <a:pt x="174" y="303"/>
                    <a:pt x="174" y="303"/>
                    <a:pt x="174" y="303"/>
                  </a:cubicBezTo>
                  <a:cubicBezTo>
                    <a:pt x="175" y="303"/>
                    <a:pt x="176" y="303"/>
                    <a:pt x="176" y="303"/>
                  </a:cubicBezTo>
                  <a:cubicBezTo>
                    <a:pt x="176" y="303"/>
                    <a:pt x="175" y="303"/>
                    <a:pt x="177" y="303"/>
                  </a:cubicBezTo>
                  <a:cubicBezTo>
                    <a:pt x="179" y="303"/>
                    <a:pt x="179" y="303"/>
                    <a:pt x="179" y="303"/>
                  </a:cubicBezTo>
                  <a:cubicBezTo>
                    <a:pt x="179" y="303"/>
                    <a:pt x="178" y="303"/>
                    <a:pt x="178"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8" y="302"/>
                    <a:pt x="178" y="302"/>
                    <a:pt x="178" y="302"/>
                  </a:cubicBezTo>
                  <a:cubicBezTo>
                    <a:pt x="178" y="302"/>
                    <a:pt x="179" y="302"/>
                    <a:pt x="179" y="303"/>
                  </a:cubicBezTo>
                  <a:cubicBezTo>
                    <a:pt x="180" y="303"/>
                    <a:pt x="180" y="303"/>
                    <a:pt x="180" y="303"/>
                  </a:cubicBezTo>
                  <a:cubicBezTo>
                    <a:pt x="180" y="303"/>
                    <a:pt x="180" y="303"/>
                    <a:pt x="180" y="303"/>
                  </a:cubicBezTo>
                  <a:cubicBezTo>
                    <a:pt x="180" y="303"/>
                    <a:pt x="180"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80" y="303"/>
                    <a:pt x="181" y="304"/>
                    <a:pt x="181" y="304"/>
                  </a:cubicBezTo>
                  <a:cubicBezTo>
                    <a:pt x="181" y="304"/>
                    <a:pt x="180" y="302"/>
                    <a:pt x="182" y="303"/>
                  </a:cubicBezTo>
                  <a:cubicBezTo>
                    <a:pt x="182" y="303"/>
                    <a:pt x="182" y="302"/>
                    <a:pt x="181" y="301"/>
                  </a:cubicBezTo>
                  <a:cubicBezTo>
                    <a:pt x="181" y="300"/>
                    <a:pt x="183" y="303"/>
                    <a:pt x="182" y="302"/>
                  </a:cubicBezTo>
                  <a:cubicBezTo>
                    <a:pt x="183" y="303"/>
                    <a:pt x="185" y="304"/>
                    <a:pt x="186" y="305"/>
                  </a:cubicBezTo>
                  <a:cubicBezTo>
                    <a:pt x="186" y="305"/>
                    <a:pt x="187" y="306"/>
                    <a:pt x="186" y="306"/>
                  </a:cubicBezTo>
                  <a:cubicBezTo>
                    <a:pt x="187" y="306"/>
                    <a:pt x="187" y="307"/>
                    <a:pt x="187" y="307"/>
                  </a:cubicBezTo>
                  <a:cubicBezTo>
                    <a:pt x="187" y="306"/>
                    <a:pt x="185" y="305"/>
                    <a:pt x="185" y="304"/>
                  </a:cubicBezTo>
                  <a:cubicBezTo>
                    <a:pt x="183" y="303"/>
                    <a:pt x="185" y="304"/>
                    <a:pt x="183" y="302"/>
                  </a:cubicBezTo>
                  <a:cubicBezTo>
                    <a:pt x="184" y="302"/>
                    <a:pt x="184" y="302"/>
                    <a:pt x="184" y="301"/>
                  </a:cubicBezTo>
                  <a:cubicBezTo>
                    <a:pt x="184" y="301"/>
                    <a:pt x="185" y="303"/>
                    <a:pt x="186" y="303"/>
                  </a:cubicBezTo>
                  <a:cubicBezTo>
                    <a:pt x="185" y="302"/>
                    <a:pt x="185" y="301"/>
                    <a:pt x="185" y="301"/>
                  </a:cubicBezTo>
                  <a:cubicBezTo>
                    <a:pt x="185" y="300"/>
                    <a:pt x="184" y="300"/>
                    <a:pt x="184" y="298"/>
                  </a:cubicBezTo>
                  <a:cubicBezTo>
                    <a:pt x="183" y="298"/>
                    <a:pt x="183" y="297"/>
                    <a:pt x="183" y="297"/>
                  </a:cubicBezTo>
                  <a:cubicBezTo>
                    <a:pt x="184" y="299"/>
                    <a:pt x="186" y="301"/>
                    <a:pt x="186" y="301"/>
                  </a:cubicBezTo>
                  <a:cubicBezTo>
                    <a:pt x="188" y="304"/>
                    <a:pt x="185" y="301"/>
                    <a:pt x="187" y="303"/>
                  </a:cubicBezTo>
                  <a:cubicBezTo>
                    <a:pt x="188" y="305"/>
                    <a:pt x="187" y="306"/>
                    <a:pt x="187" y="305"/>
                  </a:cubicBezTo>
                  <a:cubicBezTo>
                    <a:pt x="188" y="307"/>
                    <a:pt x="187" y="305"/>
                    <a:pt x="188" y="307"/>
                  </a:cubicBezTo>
                  <a:cubicBezTo>
                    <a:pt x="188" y="307"/>
                    <a:pt x="188" y="305"/>
                    <a:pt x="188" y="305"/>
                  </a:cubicBezTo>
                  <a:cubicBezTo>
                    <a:pt x="187" y="304"/>
                    <a:pt x="187" y="304"/>
                    <a:pt x="187" y="303"/>
                  </a:cubicBezTo>
                  <a:cubicBezTo>
                    <a:pt x="186" y="300"/>
                    <a:pt x="188" y="304"/>
                    <a:pt x="188" y="304"/>
                  </a:cubicBezTo>
                  <a:cubicBezTo>
                    <a:pt x="189" y="305"/>
                    <a:pt x="189" y="305"/>
                    <a:pt x="189" y="305"/>
                  </a:cubicBezTo>
                  <a:cubicBezTo>
                    <a:pt x="189" y="306"/>
                    <a:pt x="188" y="304"/>
                    <a:pt x="189" y="304"/>
                  </a:cubicBezTo>
                  <a:cubicBezTo>
                    <a:pt x="190" y="307"/>
                    <a:pt x="189" y="305"/>
                    <a:pt x="189" y="306"/>
                  </a:cubicBezTo>
                  <a:cubicBezTo>
                    <a:pt x="190" y="308"/>
                    <a:pt x="190" y="308"/>
                    <a:pt x="190" y="308"/>
                  </a:cubicBezTo>
                  <a:cubicBezTo>
                    <a:pt x="190" y="308"/>
                    <a:pt x="189" y="309"/>
                    <a:pt x="188" y="310"/>
                  </a:cubicBezTo>
                  <a:cubicBezTo>
                    <a:pt x="188" y="309"/>
                    <a:pt x="188" y="309"/>
                    <a:pt x="188" y="309"/>
                  </a:cubicBezTo>
                  <a:cubicBezTo>
                    <a:pt x="187" y="311"/>
                    <a:pt x="186" y="306"/>
                    <a:pt x="186" y="311"/>
                  </a:cubicBezTo>
                  <a:cubicBezTo>
                    <a:pt x="186" y="312"/>
                    <a:pt x="186" y="312"/>
                    <a:pt x="186" y="312"/>
                  </a:cubicBezTo>
                  <a:cubicBezTo>
                    <a:pt x="185" y="310"/>
                    <a:pt x="185" y="310"/>
                    <a:pt x="185" y="310"/>
                  </a:cubicBezTo>
                  <a:cubicBezTo>
                    <a:pt x="185" y="311"/>
                    <a:pt x="184" y="310"/>
                    <a:pt x="184" y="312"/>
                  </a:cubicBezTo>
                  <a:cubicBezTo>
                    <a:pt x="184" y="310"/>
                    <a:pt x="184" y="310"/>
                    <a:pt x="184" y="310"/>
                  </a:cubicBezTo>
                  <a:cubicBezTo>
                    <a:pt x="184" y="310"/>
                    <a:pt x="184" y="313"/>
                    <a:pt x="183" y="312"/>
                  </a:cubicBezTo>
                  <a:cubicBezTo>
                    <a:pt x="183" y="311"/>
                    <a:pt x="183" y="311"/>
                    <a:pt x="183" y="311"/>
                  </a:cubicBezTo>
                  <a:cubicBezTo>
                    <a:pt x="183" y="311"/>
                    <a:pt x="183" y="311"/>
                    <a:pt x="183" y="311"/>
                  </a:cubicBezTo>
                  <a:cubicBezTo>
                    <a:pt x="182" y="311"/>
                    <a:pt x="182" y="312"/>
                    <a:pt x="181" y="312"/>
                  </a:cubicBezTo>
                  <a:cubicBezTo>
                    <a:pt x="182" y="311"/>
                    <a:pt x="182" y="311"/>
                    <a:pt x="183" y="310"/>
                  </a:cubicBezTo>
                  <a:cubicBezTo>
                    <a:pt x="181" y="308"/>
                    <a:pt x="177" y="307"/>
                    <a:pt x="178" y="311"/>
                  </a:cubicBezTo>
                  <a:cubicBezTo>
                    <a:pt x="178" y="312"/>
                    <a:pt x="176" y="309"/>
                    <a:pt x="176" y="309"/>
                  </a:cubicBezTo>
                  <a:cubicBezTo>
                    <a:pt x="177" y="312"/>
                    <a:pt x="172" y="313"/>
                    <a:pt x="178" y="313"/>
                  </a:cubicBezTo>
                  <a:cubicBezTo>
                    <a:pt x="178" y="313"/>
                    <a:pt x="179" y="313"/>
                    <a:pt x="179" y="313"/>
                  </a:cubicBezTo>
                  <a:cubicBezTo>
                    <a:pt x="179" y="314"/>
                    <a:pt x="180" y="316"/>
                    <a:pt x="183" y="321"/>
                  </a:cubicBezTo>
                  <a:cubicBezTo>
                    <a:pt x="183" y="321"/>
                    <a:pt x="183" y="321"/>
                    <a:pt x="183" y="321"/>
                  </a:cubicBezTo>
                  <a:cubicBezTo>
                    <a:pt x="185" y="320"/>
                    <a:pt x="189" y="325"/>
                    <a:pt x="192" y="323"/>
                  </a:cubicBezTo>
                  <a:cubicBezTo>
                    <a:pt x="192" y="322"/>
                    <a:pt x="192" y="321"/>
                    <a:pt x="192" y="321"/>
                  </a:cubicBezTo>
                  <a:cubicBezTo>
                    <a:pt x="192" y="322"/>
                    <a:pt x="192" y="322"/>
                    <a:pt x="192" y="322"/>
                  </a:cubicBezTo>
                  <a:cubicBezTo>
                    <a:pt x="193" y="320"/>
                    <a:pt x="193" y="320"/>
                    <a:pt x="193" y="320"/>
                  </a:cubicBezTo>
                  <a:cubicBezTo>
                    <a:pt x="193" y="320"/>
                    <a:pt x="193" y="322"/>
                    <a:pt x="192" y="322"/>
                  </a:cubicBezTo>
                  <a:cubicBezTo>
                    <a:pt x="194" y="322"/>
                    <a:pt x="195" y="322"/>
                    <a:pt x="196" y="322"/>
                  </a:cubicBezTo>
                  <a:cubicBezTo>
                    <a:pt x="197" y="320"/>
                    <a:pt x="197" y="322"/>
                    <a:pt x="197" y="320"/>
                  </a:cubicBezTo>
                  <a:cubicBezTo>
                    <a:pt x="197" y="321"/>
                    <a:pt x="197" y="321"/>
                    <a:pt x="197" y="321"/>
                  </a:cubicBezTo>
                  <a:cubicBezTo>
                    <a:pt x="198" y="320"/>
                    <a:pt x="198" y="320"/>
                    <a:pt x="199" y="322"/>
                  </a:cubicBezTo>
                  <a:cubicBezTo>
                    <a:pt x="199" y="323"/>
                    <a:pt x="199" y="323"/>
                    <a:pt x="199" y="323"/>
                  </a:cubicBezTo>
                  <a:cubicBezTo>
                    <a:pt x="198" y="323"/>
                    <a:pt x="198" y="323"/>
                    <a:pt x="197" y="323"/>
                  </a:cubicBezTo>
                  <a:cubicBezTo>
                    <a:pt x="198" y="323"/>
                    <a:pt x="198" y="323"/>
                    <a:pt x="198" y="323"/>
                  </a:cubicBezTo>
                  <a:cubicBezTo>
                    <a:pt x="197" y="324"/>
                    <a:pt x="197" y="324"/>
                    <a:pt x="197" y="324"/>
                  </a:cubicBezTo>
                  <a:cubicBezTo>
                    <a:pt x="197" y="324"/>
                    <a:pt x="196" y="325"/>
                    <a:pt x="197" y="325"/>
                  </a:cubicBezTo>
                  <a:cubicBezTo>
                    <a:pt x="199" y="325"/>
                    <a:pt x="199" y="325"/>
                    <a:pt x="199" y="325"/>
                  </a:cubicBezTo>
                  <a:cubicBezTo>
                    <a:pt x="199" y="325"/>
                    <a:pt x="201" y="325"/>
                    <a:pt x="199" y="326"/>
                  </a:cubicBezTo>
                  <a:cubicBezTo>
                    <a:pt x="197" y="326"/>
                    <a:pt x="197" y="326"/>
                    <a:pt x="197" y="326"/>
                  </a:cubicBezTo>
                  <a:cubicBezTo>
                    <a:pt x="197" y="326"/>
                    <a:pt x="198" y="326"/>
                    <a:pt x="198" y="326"/>
                  </a:cubicBezTo>
                  <a:cubicBezTo>
                    <a:pt x="195" y="326"/>
                    <a:pt x="195" y="326"/>
                    <a:pt x="195" y="326"/>
                  </a:cubicBezTo>
                  <a:cubicBezTo>
                    <a:pt x="199" y="326"/>
                    <a:pt x="196" y="327"/>
                    <a:pt x="197" y="327"/>
                  </a:cubicBezTo>
                  <a:cubicBezTo>
                    <a:pt x="196" y="327"/>
                    <a:pt x="196" y="327"/>
                    <a:pt x="196" y="327"/>
                  </a:cubicBezTo>
                  <a:cubicBezTo>
                    <a:pt x="195" y="328"/>
                    <a:pt x="198" y="327"/>
                    <a:pt x="198" y="327"/>
                  </a:cubicBezTo>
                  <a:cubicBezTo>
                    <a:pt x="198" y="328"/>
                    <a:pt x="195" y="328"/>
                    <a:pt x="194" y="328"/>
                  </a:cubicBezTo>
                  <a:cubicBezTo>
                    <a:pt x="194" y="329"/>
                    <a:pt x="196" y="329"/>
                    <a:pt x="194" y="330"/>
                  </a:cubicBezTo>
                  <a:cubicBezTo>
                    <a:pt x="195" y="330"/>
                    <a:pt x="196" y="331"/>
                    <a:pt x="197" y="331"/>
                  </a:cubicBezTo>
                  <a:cubicBezTo>
                    <a:pt x="197" y="332"/>
                    <a:pt x="194" y="331"/>
                    <a:pt x="195" y="332"/>
                  </a:cubicBezTo>
                  <a:cubicBezTo>
                    <a:pt x="195" y="332"/>
                    <a:pt x="194" y="332"/>
                    <a:pt x="193" y="332"/>
                  </a:cubicBezTo>
                  <a:cubicBezTo>
                    <a:pt x="194" y="332"/>
                    <a:pt x="193" y="333"/>
                    <a:pt x="195" y="332"/>
                  </a:cubicBezTo>
                  <a:cubicBezTo>
                    <a:pt x="194" y="333"/>
                    <a:pt x="194" y="334"/>
                    <a:pt x="195" y="334"/>
                  </a:cubicBezTo>
                  <a:cubicBezTo>
                    <a:pt x="195" y="334"/>
                    <a:pt x="193" y="334"/>
                    <a:pt x="192" y="334"/>
                  </a:cubicBezTo>
                  <a:cubicBezTo>
                    <a:pt x="194" y="334"/>
                    <a:pt x="195" y="335"/>
                    <a:pt x="194" y="335"/>
                  </a:cubicBezTo>
                  <a:cubicBezTo>
                    <a:pt x="196" y="335"/>
                    <a:pt x="196" y="335"/>
                    <a:pt x="198" y="335"/>
                  </a:cubicBezTo>
                  <a:cubicBezTo>
                    <a:pt x="198" y="335"/>
                    <a:pt x="199" y="335"/>
                    <a:pt x="199" y="335"/>
                  </a:cubicBezTo>
                  <a:cubicBezTo>
                    <a:pt x="197" y="336"/>
                    <a:pt x="194" y="336"/>
                    <a:pt x="194" y="336"/>
                  </a:cubicBezTo>
                  <a:cubicBezTo>
                    <a:pt x="191" y="336"/>
                    <a:pt x="194" y="335"/>
                    <a:pt x="192" y="336"/>
                  </a:cubicBezTo>
                  <a:cubicBezTo>
                    <a:pt x="189" y="335"/>
                    <a:pt x="189" y="335"/>
                    <a:pt x="191" y="334"/>
                  </a:cubicBezTo>
                  <a:cubicBezTo>
                    <a:pt x="188" y="334"/>
                    <a:pt x="190" y="335"/>
                    <a:pt x="188" y="335"/>
                  </a:cubicBezTo>
                  <a:cubicBezTo>
                    <a:pt x="188" y="335"/>
                    <a:pt x="189" y="335"/>
                    <a:pt x="190" y="336"/>
                  </a:cubicBezTo>
                  <a:cubicBezTo>
                    <a:pt x="191" y="336"/>
                    <a:pt x="191" y="336"/>
                    <a:pt x="192" y="336"/>
                  </a:cubicBezTo>
                  <a:cubicBezTo>
                    <a:pt x="195" y="336"/>
                    <a:pt x="190" y="336"/>
                    <a:pt x="190" y="337"/>
                  </a:cubicBezTo>
                  <a:cubicBezTo>
                    <a:pt x="190" y="336"/>
                    <a:pt x="190" y="336"/>
                    <a:pt x="190" y="336"/>
                  </a:cubicBezTo>
                  <a:cubicBezTo>
                    <a:pt x="189" y="337"/>
                    <a:pt x="191" y="337"/>
                    <a:pt x="190" y="337"/>
                  </a:cubicBezTo>
                  <a:cubicBezTo>
                    <a:pt x="187" y="337"/>
                    <a:pt x="190" y="337"/>
                    <a:pt x="188" y="336"/>
                  </a:cubicBezTo>
                  <a:cubicBezTo>
                    <a:pt x="186" y="337"/>
                    <a:pt x="186" y="337"/>
                    <a:pt x="186" y="337"/>
                  </a:cubicBezTo>
                  <a:cubicBezTo>
                    <a:pt x="185" y="337"/>
                    <a:pt x="188" y="337"/>
                    <a:pt x="188" y="337"/>
                  </a:cubicBezTo>
                  <a:cubicBezTo>
                    <a:pt x="186" y="337"/>
                    <a:pt x="186" y="337"/>
                    <a:pt x="186" y="337"/>
                  </a:cubicBezTo>
                  <a:cubicBezTo>
                    <a:pt x="187" y="338"/>
                    <a:pt x="187" y="338"/>
                    <a:pt x="187" y="338"/>
                  </a:cubicBezTo>
                  <a:cubicBezTo>
                    <a:pt x="188" y="338"/>
                    <a:pt x="190" y="338"/>
                    <a:pt x="190" y="337"/>
                  </a:cubicBezTo>
                  <a:cubicBezTo>
                    <a:pt x="193" y="337"/>
                    <a:pt x="190" y="338"/>
                    <a:pt x="191" y="338"/>
                  </a:cubicBezTo>
                  <a:cubicBezTo>
                    <a:pt x="193" y="338"/>
                    <a:pt x="191" y="338"/>
                    <a:pt x="193" y="338"/>
                  </a:cubicBezTo>
                  <a:cubicBezTo>
                    <a:pt x="194" y="338"/>
                    <a:pt x="194" y="338"/>
                    <a:pt x="195" y="338"/>
                  </a:cubicBezTo>
                  <a:cubicBezTo>
                    <a:pt x="195" y="339"/>
                    <a:pt x="193" y="339"/>
                    <a:pt x="191" y="339"/>
                  </a:cubicBezTo>
                  <a:cubicBezTo>
                    <a:pt x="191" y="339"/>
                    <a:pt x="191" y="338"/>
                    <a:pt x="192" y="338"/>
                  </a:cubicBezTo>
                  <a:cubicBezTo>
                    <a:pt x="190" y="338"/>
                    <a:pt x="188" y="339"/>
                    <a:pt x="187" y="338"/>
                  </a:cubicBezTo>
                  <a:cubicBezTo>
                    <a:pt x="186" y="339"/>
                    <a:pt x="188" y="339"/>
                    <a:pt x="189" y="339"/>
                  </a:cubicBezTo>
                  <a:cubicBezTo>
                    <a:pt x="189" y="339"/>
                    <a:pt x="190" y="339"/>
                    <a:pt x="191" y="339"/>
                  </a:cubicBezTo>
                  <a:cubicBezTo>
                    <a:pt x="196" y="340"/>
                    <a:pt x="187" y="339"/>
                    <a:pt x="188" y="340"/>
                  </a:cubicBezTo>
                  <a:cubicBezTo>
                    <a:pt x="191" y="340"/>
                    <a:pt x="193" y="341"/>
                    <a:pt x="196" y="340"/>
                  </a:cubicBezTo>
                  <a:cubicBezTo>
                    <a:pt x="197" y="341"/>
                    <a:pt x="197" y="341"/>
                    <a:pt x="197" y="341"/>
                  </a:cubicBezTo>
                  <a:cubicBezTo>
                    <a:pt x="195" y="341"/>
                    <a:pt x="195" y="341"/>
                    <a:pt x="193" y="341"/>
                  </a:cubicBezTo>
                  <a:cubicBezTo>
                    <a:pt x="193" y="341"/>
                    <a:pt x="193" y="341"/>
                    <a:pt x="193" y="341"/>
                  </a:cubicBezTo>
                  <a:cubicBezTo>
                    <a:pt x="191" y="341"/>
                    <a:pt x="191" y="341"/>
                    <a:pt x="191" y="341"/>
                  </a:cubicBezTo>
                  <a:cubicBezTo>
                    <a:pt x="189" y="341"/>
                    <a:pt x="188" y="341"/>
                    <a:pt x="187" y="341"/>
                  </a:cubicBezTo>
                  <a:cubicBezTo>
                    <a:pt x="188" y="342"/>
                    <a:pt x="189" y="341"/>
                    <a:pt x="189" y="342"/>
                  </a:cubicBezTo>
                  <a:cubicBezTo>
                    <a:pt x="188" y="342"/>
                    <a:pt x="187" y="342"/>
                    <a:pt x="187" y="342"/>
                  </a:cubicBezTo>
                  <a:cubicBezTo>
                    <a:pt x="188" y="342"/>
                    <a:pt x="190" y="342"/>
                    <a:pt x="191" y="342"/>
                  </a:cubicBezTo>
                  <a:cubicBezTo>
                    <a:pt x="191" y="343"/>
                    <a:pt x="189" y="343"/>
                    <a:pt x="188" y="343"/>
                  </a:cubicBezTo>
                  <a:cubicBezTo>
                    <a:pt x="187" y="342"/>
                    <a:pt x="187" y="342"/>
                    <a:pt x="187" y="342"/>
                  </a:cubicBezTo>
                  <a:cubicBezTo>
                    <a:pt x="188" y="343"/>
                    <a:pt x="186" y="342"/>
                    <a:pt x="186" y="343"/>
                  </a:cubicBezTo>
                  <a:cubicBezTo>
                    <a:pt x="188" y="343"/>
                    <a:pt x="189" y="343"/>
                    <a:pt x="191" y="343"/>
                  </a:cubicBezTo>
                  <a:cubicBezTo>
                    <a:pt x="191" y="343"/>
                    <a:pt x="190" y="344"/>
                    <a:pt x="190" y="344"/>
                  </a:cubicBezTo>
                  <a:cubicBezTo>
                    <a:pt x="189" y="343"/>
                    <a:pt x="189" y="343"/>
                    <a:pt x="189" y="343"/>
                  </a:cubicBezTo>
                  <a:cubicBezTo>
                    <a:pt x="189" y="344"/>
                    <a:pt x="186" y="343"/>
                    <a:pt x="186" y="344"/>
                  </a:cubicBezTo>
                  <a:cubicBezTo>
                    <a:pt x="188" y="344"/>
                    <a:pt x="188" y="344"/>
                    <a:pt x="188" y="344"/>
                  </a:cubicBezTo>
                  <a:cubicBezTo>
                    <a:pt x="186" y="344"/>
                    <a:pt x="186" y="344"/>
                    <a:pt x="186" y="344"/>
                  </a:cubicBezTo>
                  <a:cubicBezTo>
                    <a:pt x="188" y="344"/>
                    <a:pt x="187" y="344"/>
                    <a:pt x="188" y="344"/>
                  </a:cubicBezTo>
                  <a:cubicBezTo>
                    <a:pt x="187" y="344"/>
                    <a:pt x="187" y="344"/>
                    <a:pt x="187" y="344"/>
                  </a:cubicBezTo>
                  <a:cubicBezTo>
                    <a:pt x="187" y="345"/>
                    <a:pt x="190" y="345"/>
                    <a:pt x="188" y="345"/>
                  </a:cubicBezTo>
                  <a:cubicBezTo>
                    <a:pt x="190" y="345"/>
                    <a:pt x="188" y="345"/>
                    <a:pt x="189" y="345"/>
                  </a:cubicBezTo>
                  <a:cubicBezTo>
                    <a:pt x="191" y="344"/>
                    <a:pt x="191" y="345"/>
                    <a:pt x="191" y="345"/>
                  </a:cubicBezTo>
                  <a:cubicBezTo>
                    <a:pt x="188" y="345"/>
                    <a:pt x="191" y="346"/>
                    <a:pt x="191" y="346"/>
                  </a:cubicBezTo>
                  <a:cubicBezTo>
                    <a:pt x="190" y="346"/>
                    <a:pt x="189" y="346"/>
                    <a:pt x="188" y="346"/>
                  </a:cubicBezTo>
                  <a:cubicBezTo>
                    <a:pt x="190" y="346"/>
                    <a:pt x="190" y="346"/>
                    <a:pt x="190" y="346"/>
                  </a:cubicBezTo>
                  <a:cubicBezTo>
                    <a:pt x="187" y="346"/>
                    <a:pt x="191" y="347"/>
                    <a:pt x="190" y="347"/>
                  </a:cubicBezTo>
                  <a:cubicBezTo>
                    <a:pt x="189" y="347"/>
                    <a:pt x="187" y="347"/>
                    <a:pt x="187" y="347"/>
                  </a:cubicBezTo>
                  <a:cubicBezTo>
                    <a:pt x="190" y="347"/>
                    <a:pt x="190" y="347"/>
                    <a:pt x="192" y="347"/>
                  </a:cubicBezTo>
                  <a:cubicBezTo>
                    <a:pt x="191" y="348"/>
                    <a:pt x="189" y="347"/>
                    <a:pt x="187" y="347"/>
                  </a:cubicBezTo>
                  <a:cubicBezTo>
                    <a:pt x="189" y="348"/>
                    <a:pt x="185" y="348"/>
                    <a:pt x="188" y="348"/>
                  </a:cubicBezTo>
                  <a:cubicBezTo>
                    <a:pt x="189" y="348"/>
                    <a:pt x="190" y="348"/>
                    <a:pt x="191" y="348"/>
                  </a:cubicBezTo>
                  <a:cubicBezTo>
                    <a:pt x="191" y="349"/>
                    <a:pt x="190" y="348"/>
                    <a:pt x="189" y="348"/>
                  </a:cubicBezTo>
                  <a:cubicBezTo>
                    <a:pt x="189" y="349"/>
                    <a:pt x="191" y="349"/>
                    <a:pt x="192" y="349"/>
                  </a:cubicBezTo>
                  <a:cubicBezTo>
                    <a:pt x="191" y="349"/>
                    <a:pt x="194" y="349"/>
                    <a:pt x="192" y="350"/>
                  </a:cubicBezTo>
                  <a:cubicBezTo>
                    <a:pt x="191" y="350"/>
                    <a:pt x="191" y="349"/>
                    <a:pt x="190" y="349"/>
                  </a:cubicBezTo>
                  <a:cubicBezTo>
                    <a:pt x="190" y="350"/>
                    <a:pt x="194" y="350"/>
                    <a:pt x="195" y="350"/>
                  </a:cubicBezTo>
                  <a:cubicBezTo>
                    <a:pt x="196" y="350"/>
                    <a:pt x="199" y="351"/>
                    <a:pt x="200" y="351"/>
                  </a:cubicBezTo>
                  <a:cubicBezTo>
                    <a:pt x="199" y="352"/>
                    <a:pt x="199" y="351"/>
                    <a:pt x="197" y="351"/>
                  </a:cubicBezTo>
                  <a:cubicBezTo>
                    <a:pt x="197" y="351"/>
                    <a:pt x="197" y="351"/>
                    <a:pt x="197" y="351"/>
                  </a:cubicBezTo>
                  <a:cubicBezTo>
                    <a:pt x="194" y="351"/>
                    <a:pt x="192" y="350"/>
                    <a:pt x="190" y="350"/>
                  </a:cubicBezTo>
                  <a:cubicBezTo>
                    <a:pt x="191" y="350"/>
                    <a:pt x="191" y="350"/>
                    <a:pt x="191" y="350"/>
                  </a:cubicBezTo>
                  <a:cubicBezTo>
                    <a:pt x="188" y="350"/>
                    <a:pt x="188" y="350"/>
                    <a:pt x="188" y="350"/>
                  </a:cubicBezTo>
                  <a:cubicBezTo>
                    <a:pt x="190" y="350"/>
                    <a:pt x="188" y="351"/>
                    <a:pt x="189" y="351"/>
                  </a:cubicBezTo>
                  <a:cubicBezTo>
                    <a:pt x="190" y="351"/>
                    <a:pt x="188" y="351"/>
                    <a:pt x="189" y="351"/>
                  </a:cubicBezTo>
                  <a:cubicBezTo>
                    <a:pt x="190" y="351"/>
                    <a:pt x="193" y="351"/>
                    <a:pt x="192" y="352"/>
                  </a:cubicBezTo>
                  <a:cubicBezTo>
                    <a:pt x="188" y="351"/>
                    <a:pt x="188" y="351"/>
                    <a:pt x="188" y="351"/>
                  </a:cubicBezTo>
                  <a:cubicBezTo>
                    <a:pt x="188" y="352"/>
                    <a:pt x="190" y="352"/>
                    <a:pt x="189" y="352"/>
                  </a:cubicBezTo>
                  <a:cubicBezTo>
                    <a:pt x="188" y="352"/>
                    <a:pt x="188" y="352"/>
                    <a:pt x="188" y="352"/>
                  </a:cubicBezTo>
                  <a:cubicBezTo>
                    <a:pt x="188" y="353"/>
                    <a:pt x="188" y="354"/>
                    <a:pt x="192" y="356"/>
                  </a:cubicBezTo>
                  <a:cubicBezTo>
                    <a:pt x="190" y="356"/>
                    <a:pt x="190" y="356"/>
                    <a:pt x="189" y="357"/>
                  </a:cubicBezTo>
                  <a:cubicBezTo>
                    <a:pt x="189" y="357"/>
                    <a:pt x="191" y="357"/>
                    <a:pt x="191" y="357"/>
                  </a:cubicBezTo>
                  <a:cubicBezTo>
                    <a:pt x="189" y="357"/>
                    <a:pt x="189" y="357"/>
                    <a:pt x="189" y="357"/>
                  </a:cubicBezTo>
                  <a:cubicBezTo>
                    <a:pt x="188" y="357"/>
                    <a:pt x="189" y="358"/>
                    <a:pt x="191" y="359"/>
                  </a:cubicBezTo>
                  <a:cubicBezTo>
                    <a:pt x="189" y="358"/>
                    <a:pt x="189" y="358"/>
                    <a:pt x="189" y="358"/>
                  </a:cubicBezTo>
                  <a:cubicBezTo>
                    <a:pt x="188" y="359"/>
                    <a:pt x="190" y="359"/>
                    <a:pt x="191" y="359"/>
                  </a:cubicBezTo>
                  <a:cubicBezTo>
                    <a:pt x="189" y="359"/>
                    <a:pt x="189" y="359"/>
                    <a:pt x="189" y="359"/>
                  </a:cubicBezTo>
                  <a:cubicBezTo>
                    <a:pt x="191" y="359"/>
                    <a:pt x="191" y="359"/>
                    <a:pt x="191" y="359"/>
                  </a:cubicBezTo>
                  <a:cubicBezTo>
                    <a:pt x="191" y="360"/>
                    <a:pt x="191" y="360"/>
                    <a:pt x="189" y="360"/>
                  </a:cubicBezTo>
                  <a:cubicBezTo>
                    <a:pt x="190" y="360"/>
                    <a:pt x="190" y="360"/>
                    <a:pt x="190" y="360"/>
                  </a:cubicBezTo>
                  <a:cubicBezTo>
                    <a:pt x="189" y="360"/>
                    <a:pt x="189" y="361"/>
                    <a:pt x="189" y="362"/>
                  </a:cubicBezTo>
                  <a:cubicBezTo>
                    <a:pt x="190" y="362"/>
                    <a:pt x="191" y="362"/>
                    <a:pt x="192" y="362"/>
                  </a:cubicBezTo>
                  <a:cubicBezTo>
                    <a:pt x="194" y="362"/>
                    <a:pt x="192" y="362"/>
                    <a:pt x="193" y="362"/>
                  </a:cubicBezTo>
                  <a:cubicBezTo>
                    <a:pt x="191" y="362"/>
                    <a:pt x="191" y="362"/>
                    <a:pt x="191" y="362"/>
                  </a:cubicBezTo>
                  <a:cubicBezTo>
                    <a:pt x="187" y="362"/>
                    <a:pt x="190" y="364"/>
                    <a:pt x="189" y="365"/>
                  </a:cubicBezTo>
                  <a:cubicBezTo>
                    <a:pt x="190" y="365"/>
                    <a:pt x="190" y="365"/>
                    <a:pt x="190" y="365"/>
                  </a:cubicBezTo>
                  <a:cubicBezTo>
                    <a:pt x="188" y="365"/>
                    <a:pt x="190" y="366"/>
                    <a:pt x="189" y="367"/>
                  </a:cubicBezTo>
                  <a:cubicBezTo>
                    <a:pt x="190" y="367"/>
                    <a:pt x="193" y="367"/>
                    <a:pt x="193" y="368"/>
                  </a:cubicBezTo>
                  <a:cubicBezTo>
                    <a:pt x="195" y="368"/>
                    <a:pt x="190" y="368"/>
                    <a:pt x="189" y="368"/>
                  </a:cubicBezTo>
                  <a:cubicBezTo>
                    <a:pt x="190" y="368"/>
                    <a:pt x="190" y="368"/>
                    <a:pt x="190" y="369"/>
                  </a:cubicBezTo>
                  <a:cubicBezTo>
                    <a:pt x="190" y="369"/>
                    <a:pt x="190" y="369"/>
                    <a:pt x="190" y="369"/>
                  </a:cubicBezTo>
                  <a:cubicBezTo>
                    <a:pt x="191" y="369"/>
                    <a:pt x="191" y="369"/>
                    <a:pt x="190" y="369"/>
                  </a:cubicBezTo>
                  <a:cubicBezTo>
                    <a:pt x="190" y="369"/>
                    <a:pt x="190" y="369"/>
                    <a:pt x="190" y="369"/>
                  </a:cubicBezTo>
                  <a:cubicBezTo>
                    <a:pt x="190" y="370"/>
                    <a:pt x="189" y="370"/>
                    <a:pt x="189" y="370"/>
                  </a:cubicBezTo>
                  <a:cubicBezTo>
                    <a:pt x="191" y="370"/>
                    <a:pt x="190" y="371"/>
                    <a:pt x="191" y="371"/>
                  </a:cubicBezTo>
                  <a:cubicBezTo>
                    <a:pt x="190" y="371"/>
                    <a:pt x="190" y="371"/>
                    <a:pt x="190" y="371"/>
                  </a:cubicBezTo>
                  <a:cubicBezTo>
                    <a:pt x="192" y="371"/>
                    <a:pt x="192" y="371"/>
                    <a:pt x="192" y="371"/>
                  </a:cubicBezTo>
                  <a:cubicBezTo>
                    <a:pt x="191" y="371"/>
                    <a:pt x="191" y="371"/>
                    <a:pt x="191" y="371"/>
                  </a:cubicBezTo>
                  <a:cubicBezTo>
                    <a:pt x="189" y="371"/>
                    <a:pt x="189" y="371"/>
                    <a:pt x="189" y="371"/>
                  </a:cubicBezTo>
                  <a:cubicBezTo>
                    <a:pt x="188" y="371"/>
                    <a:pt x="191" y="371"/>
                    <a:pt x="192" y="372"/>
                  </a:cubicBezTo>
                  <a:cubicBezTo>
                    <a:pt x="193" y="372"/>
                    <a:pt x="191" y="372"/>
                    <a:pt x="191" y="372"/>
                  </a:cubicBezTo>
                  <a:cubicBezTo>
                    <a:pt x="190" y="372"/>
                    <a:pt x="191" y="372"/>
                    <a:pt x="191" y="372"/>
                  </a:cubicBezTo>
                  <a:cubicBezTo>
                    <a:pt x="189" y="371"/>
                    <a:pt x="190" y="372"/>
                    <a:pt x="189" y="372"/>
                  </a:cubicBezTo>
                  <a:cubicBezTo>
                    <a:pt x="189" y="372"/>
                    <a:pt x="191" y="372"/>
                    <a:pt x="191" y="372"/>
                  </a:cubicBezTo>
                  <a:cubicBezTo>
                    <a:pt x="190" y="373"/>
                    <a:pt x="191" y="373"/>
                    <a:pt x="189" y="373"/>
                  </a:cubicBezTo>
                  <a:cubicBezTo>
                    <a:pt x="190" y="373"/>
                    <a:pt x="190" y="373"/>
                    <a:pt x="191" y="374"/>
                  </a:cubicBezTo>
                  <a:cubicBezTo>
                    <a:pt x="191" y="373"/>
                    <a:pt x="191" y="373"/>
                    <a:pt x="193" y="373"/>
                  </a:cubicBezTo>
                  <a:cubicBezTo>
                    <a:pt x="193" y="373"/>
                    <a:pt x="193" y="374"/>
                    <a:pt x="192" y="374"/>
                  </a:cubicBezTo>
                  <a:cubicBezTo>
                    <a:pt x="192" y="374"/>
                    <a:pt x="192" y="374"/>
                    <a:pt x="192" y="374"/>
                  </a:cubicBezTo>
                  <a:cubicBezTo>
                    <a:pt x="192" y="374"/>
                    <a:pt x="192" y="374"/>
                    <a:pt x="193" y="374"/>
                  </a:cubicBezTo>
                  <a:cubicBezTo>
                    <a:pt x="191" y="374"/>
                    <a:pt x="191" y="374"/>
                    <a:pt x="191" y="374"/>
                  </a:cubicBezTo>
                  <a:cubicBezTo>
                    <a:pt x="193" y="374"/>
                    <a:pt x="192" y="375"/>
                    <a:pt x="193" y="375"/>
                  </a:cubicBezTo>
                  <a:cubicBezTo>
                    <a:pt x="191" y="375"/>
                    <a:pt x="189" y="375"/>
                    <a:pt x="189" y="375"/>
                  </a:cubicBezTo>
                  <a:cubicBezTo>
                    <a:pt x="190" y="376"/>
                    <a:pt x="190" y="376"/>
                    <a:pt x="190" y="376"/>
                  </a:cubicBezTo>
                  <a:cubicBezTo>
                    <a:pt x="191" y="376"/>
                    <a:pt x="190" y="376"/>
                    <a:pt x="189" y="376"/>
                  </a:cubicBezTo>
                  <a:cubicBezTo>
                    <a:pt x="188" y="376"/>
                    <a:pt x="194" y="377"/>
                    <a:pt x="192" y="377"/>
                  </a:cubicBezTo>
                  <a:cubicBezTo>
                    <a:pt x="190" y="377"/>
                    <a:pt x="190" y="377"/>
                    <a:pt x="189" y="377"/>
                  </a:cubicBezTo>
                  <a:cubicBezTo>
                    <a:pt x="190" y="378"/>
                    <a:pt x="191" y="378"/>
                    <a:pt x="191" y="378"/>
                  </a:cubicBezTo>
                  <a:cubicBezTo>
                    <a:pt x="192" y="378"/>
                    <a:pt x="189" y="377"/>
                    <a:pt x="191" y="377"/>
                  </a:cubicBezTo>
                  <a:cubicBezTo>
                    <a:pt x="192" y="377"/>
                    <a:pt x="191" y="378"/>
                    <a:pt x="192" y="378"/>
                  </a:cubicBezTo>
                  <a:cubicBezTo>
                    <a:pt x="187" y="378"/>
                    <a:pt x="191" y="380"/>
                    <a:pt x="188" y="380"/>
                  </a:cubicBezTo>
                  <a:cubicBezTo>
                    <a:pt x="191" y="380"/>
                    <a:pt x="189" y="381"/>
                    <a:pt x="190" y="381"/>
                  </a:cubicBezTo>
                  <a:cubicBezTo>
                    <a:pt x="187" y="381"/>
                    <a:pt x="190" y="382"/>
                    <a:pt x="189" y="382"/>
                  </a:cubicBezTo>
                  <a:cubicBezTo>
                    <a:pt x="191" y="382"/>
                    <a:pt x="191" y="382"/>
                    <a:pt x="191" y="382"/>
                  </a:cubicBezTo>
                  <a:cubicBezTo>
                    <a:pt x="190" y="382"/>
                    <a:pt x="195" y="383"/>
                    <a:pt x="192" y="383"/>
                  </a:cubicBezTo>
                  <a:cubicBezTo>
                    <a:pt x="191" y="383"/>
                    <a:pt x="190" y="383"/>
                    <a:pt x="190" y="383"/>
                  </a:cubicBezTo>
                  <a:cubicBezTo>
                    <a:pt x="187" y="383"/>
                    <a:pt x="192" y="384"/>
                    <a:pt x="189" y="384"/>
                  </a:cubicBezTo>
                  <a:cubicBezTo>
                    <a:pt x="190" y="384"/>
                    <a:pt x="192" y="384"/>
                    <a:pt x="193" y="385"/>
                  </a:cubicBezTo>
                  <a:cubicBezTo>
                    <a:pt x="192" y="385"/>
                    <a:pt x="190" y="385"/>
                    <a:pt x="190" y="385"/>
                  </a:cubicBezTo>
                  <a:cubicBezTo>
                    <a:pt x="190" y="386"/>
                    <a:pt x="191" y="386"/>
                    <a:pt x="190" y="386"/>
                  </a:cubicBezTo>
                  <a:cubicBezTo>
                    <a:pt x="189" y="386"/>
                    <a:pt x="189" y="386"/>
                    <a:pt x="189" y="386"/>
                  </a:cubicBezTo>
                  <a:cubicBezTo>
                    <a:pt x="188" y="386"/>
                    <a:pt x="189" y="386"/>
                    <a:pt x="190" y="387"/>
                  </a:cubicBezTo>
                  <a:cubicBezTo>
                    <a:pt x="188" y="387"/>
                    <a:pt x="189" y="388"/>
                    <a:pt x="188" y="388"/>
                  </a:cubicBezTo>
                  <a:cubicBezTo>
                    <a:pt x="191" y="389"/>
                    <a:pt x="187" y="389"/>
                    <a:pt x="190" y="389"/>
                  </a:cubicBezTo>
                  <a:cubicBezTo>
                    <a:pt x="189" y="389"/>
                    <a:pt x="189" y="389"/>
                    <a:pt x="189" y="389"/>
                  </a:cubicBezTo>
                  <a:cubicBezTo>
                    <a:pt x="190" y="389"/>
                    <a:pt x="192" y="390"/>
                    <a:pt x="192" y="390"/>
                  </a:cubicBezTo>
                  <a:cubicBezTo>
                    <a:pt x="190" y="390"/>
                    <a:pt x="190" y="390"/>
                    <a:pt x="190" y="390"/>
                  </a:cubicBezTo>
                  <a:cubicBezTo>
                    <a:pt x="188" y="390"/>
                    <a:pt x="190" y="390"/>
                    <a:pt x="189" y="391"/>
                  </a:cubicBezTo>
                  <a:cubicBezTo>
                    <a:pt x="190" y="390"/>
                    <a:pt x="189" y="391"/>
                    <a:pt x="190" y="391"/>
                  </a:cubicBezTo>
                  <a:cubicBezTo>
                    <a:pt x="191" y="391"/>
                    <a:pt x="191" y="391"/>
                    <a:pt x="191" y="391"/>
                  </a:cubicBezTo>
                  <a:cubicBezTo>
                    <a:pt x="192" y="392"/>
                    <a:pt x="192" y="391"/>
                    <a:pt x="192" y="392"/>
                  </a:cubicBezTo>
                  <a:cubicBezTo>
                    <a:pt x="192" y="392"/>
                    <a:pt x="190" y="392"/>
                    <a:pt x="190" y="392"/>
                  </a:cubicBezTo>
                  <a:cubicBezTo>
                    <a:pt x="189" y="392"/>
                    <a:pt x="190" y="392"/>
                    <a:pt x="190" y="393"/>
                  </a:cubicBezTo>
                  <a:cubicBezTo>
                    <a:pt x="190" y="393"/>
                    <a:pt x="190" y="392"/>
                    <a:pt x="191" y="393"/>
                  </a:cubicBezTo>
                  <a:cubicBezTo>
                    <a:pt x="191" y="393"/>
                    <a:pt x="190" y="393"/>
                    <a:pt x="190" y="393"/>
                  </a:cubicBezTo>
                  <a:cubicBezTo>
                    <a:pt x="190" y="393"/>
                    <a:pt x="191" y="393"/>
                    <a:pt x="191" y="393"/>
                  </a:cubicBezTo>
                  <a:cubicBezTo>
                    <a:pt x="191" y="393"/>
                    <a:pt x="191" y="393"/>
                    <a:pt x="191" y="393"/>
                  </a:cubicBezTo>
                  <a:cubicBezTo>
                    <a:pt x="190" y="393"/>
                    <a:pt x="190" y="393"/>
                    <a:pt x="190" y="393"/>
                  </a:cubicBezTo>
                  <a:cubicBezTo>
                    <a:pt x="190" y="393"/>
                    <a:pt x="190" y="393"/>
                    <a:pt x="190" y="393"/>
                  </a:cubicBezTo>
                  <a:cubicBezTo>
                    <a:pt x="190" y="393"/>
                    <a:pt x="190" y="393"/>
                    <a:pt x="190" y="393"/>
                  </a:cubicBezTo>
                  <a:cubicBezTo>
                    <a:pt x="190" y="393"/>
                    <a:pt x="190" y="393"/>
                    <a:pt x="190" y="393"/>
                  </a:cubicBezTo>
                  <a:cubicBezTo>
                    <a:pt x="188" y="393"/>
                    <a:pt x="188" y="393"/>
                    <a:pt x="188" y="393"/>
                  </a:cubicBezTo>
                  <a:cubicBezTo>
                    <a:pt x="188" y="394"/>
                    <a:pt x="190" y="394"/>
                    <a:pt x="191" y="394"/>
                  </a:cubicBezTo>
                  <a:cubicBezTo>
                    <a:pt x="189" y="395"/>
                    <a:pt x="191" y="396"/>
                    <a:pt x="192" y="396"/>
                  </a:cubicBezTo>
                  <a:cubicBezTo>
                    <a:pt x="192" y="396"/>
                    <a:pt x="190" y="396"/>
                    <a:pt x="191" y="396"/>
                  </a:cubicBezTo>
                  <a:cubicBezTo>
                    <a:pt x="191" y="397"/>
                    <a:pt x="193" y="397"/>
                    <a:pt x="192" y="397"/>
                  </a:cubicBezTo>
                  <a:cubicBezTo>
                    <a:pt x="192" y="397"/>
                    <a:pt x="191" y="397"/>
                    <a:pt x="191" y="398"/>
                  </a:cubicBezTo>
                  <a:cubicBezTo>
                    <a:pt x="190" y="398"/>
                    <a:pt x="192" y="397"/>
                    <a:pt x="192" y="397"/>
                  </a:cubicBezTo>
                  <a:cubicBezTo>
                    <a:pt x="190" y="398"/>
                    <a:pt x="194" y="399"/>
                    <a:pt x="192" y="400"/>
                  </a:cubicBezTo>
                  <a:cubicBezTo>
                    <a:pt x="192" y="399"/>
                    <a:pt x="191" y="399"/>
                    <a:pt x="191" y="399"/>
                  </a:cubicBezTo>
                  <a:cubicBezTo>
                    <a:pt x="191" y="400"/>
                    <a:pt x="192" y="400"/>
                    <a:pt x="194" y="401"/>
                  </a:cubicBezTo>
                  <a:cubicBezTo>
                    <a:pt x="192" y="401"/>
                    <a:pt x="192" y="401"/>
                    <a:pt x="192" y="401"/>
                  </a:cubicBezTo>
                  <a:cubicBezTo>
                    <a:pt x="192" y="401"/>
                    <a:pt x="193" y="401"/>
                    <a:pt x="194" y="401"/>
                  </a:cubicBezTo>
                  <a:cubicBezTo>
                    <a:pt x="195" y="401"/>
                    <a:pt x="196" y="401"/>
                    <a:pt x="196" y="402"/>
                  </a:cubicBezTo>
                  <a:cubicBezTo>
                    <a:pt x="196" y="402"/>
                    <a:pt x="196" y="402"/>
                    <a:pt x="196" y="402"/>
                  </a:cubicBezTo>
                  <a:cubicBezTo>
                    <a:pt x="196" y="402"/>
                    <a:pt x="197" y="402"/>
                    <a:pt x="197" y="402"/>
                  </a:cubicBezTo>
                  <a:cubicBezTo>
                    <a:pt x="196" y="403"/>
                    <a:pt x="196" y="402"/>
                    <a:pt x="195" y="402"/>
                  </a:cubicBezTo>
                  <a:cubicBezTo>
                    <a:pt x="193" y="403"/>
                    <a:pt x="194" y="404"/>
                    <a:pt x="194" y="404"/>
                  </a:cubicBezTo>
                  <a:cubicBezTo>
                    <a:pt x="195" y="404"/>
                    <a:pt x="195" y="404"/>
                    <a:pt x="195" y="404"/>
                  </a:cubicBezTo>
                  <a:cubicBezTo>
                    <a:pt x="196" y="404"/>
                    <a:pt x="194" y="404"/>
                    <a:pt x="194" y="404"/>
                  </a:cubicBezTo>
                  <a:cubicBezTo>
                    <a:pt x="199" y="405"/>
                    <a:pt x="199" y="405"/>
                    <a:pt x="199" y="405"/>
                  </a:cubicBezTo>
                  <a:cubicBezTo>
                    <a:pt x="198" y="404"/>
                    <a:pt x="197" y="405"/>
                    <a:pt x="196" y="405"/>
                  </a:cubicBezTo>
                  <a:cubicBezTo>
                    <a:pt x="196" y="405"/>
                    <a:pt x="199" y="406"/>
                    <a:pt x="201" y="406"/>
                  </a:cubicBezTo>
                  <a:cubicBezTo>
                    <a:pt x="200" y="406"/>
                    <a:pt x="201" y="406"/>
                    <a:pt x="201" y="407"/>
                  </a:cubicBezTo>
                  <a:cubicBezTo>
                    <a:pt x="200" y="407"/>
                    <a:pt x="202" y="407"/>
                    <a:pt x="200" y="407"/>
                  </a:cubicBezTo>
                  <a:cubicBezTo>
                    <a:pt x="199" y="407"/>
                    <a:pt x="199" y="407"/>
                    <a:pt x="199" y="407"/>
                  </a:cubicBezTo>
                  <a:cubicBezTo>
                    <a:pt x="199" y="407"/>
                    <a:pt x="197" y="407"/>
                    <a:pt x="196" y="407"/>
                  </a:cubicBezTo>
                  <a:cubicBezTo>
                    <a:pt x="196" y="407"/>
                    <a:pt x="196" y="408"/>
                    <a:pt x="195" y="409"/>
                  </a:cubicBezTo>
                  <a:cubicBezTo>
                    <a:pt x="198" y="408"/>
                    <a:pt x="197" y="410"/>
                    <a:pt x="199" y="409"/>
                  </a:cubicBezTo>
                  <a:cubicBezTo>
                    <a:pt x="200" y="410"/>
                    <a:pt x="197" y="410"/>
                    <a:pt x="197" y="410"/>
                  </a:cubicBezTo>
                  <a:cubicBezTo>
                    <a:pt x="198" y="411"/>
                    <a:pt x="197" y="411"/>
                    <a:pt x="197" y="412"/>
                  </a:cubicBezTo>
                  <a:cubicBezTo>
                    <a:pt x="197" y="412"/>
                    <a:pt x="197" y="412"/>
                    <a:pt x="197" y="412"/>
                  </a:cubicBezTo>
                  <a:cubicBezTo>
                    <a:pt x="198" y="412"/>
                    <a:pt x="197" y="413"/>
                    <a:pt x="199" y="413"/>
                  </a:cubicBezTo>
                  <a:cubicBezTo>
                    <a:pt x="198" y="413"/>
                    <a:pt x="198" y="413"/>
                    <a:pt x="198" y="413"/>
                  </a:cubicBezTo>
                  <a:cubicBezTo>
                    <a:pt x="197" y="414"/>
                    <a:pt x="201" y="413"/>
                    <a:pt x="200" y="414"/>
                  </a:cubicBezTo>
                  <a:cubicBezTo>
                    <a:pt x="199" y="414"/>
                    <a:pt x="199" y="414"/>
                    <a:pt x="199" y="414"/>
                  </a:cubicBezTo>
                  <a:cubicBezTo>
                    <a:pt x="200" y="414"/>
                    <a:pt x="198" y="415"/>
                    <a:pt x="200" y="415"/>
                  </a:cubicBezTo>
                  <a:cubicBezTo>
                    <a:pt x="199" y="415"/>
                    <a:pt x="199" y="415"/>
                    <a:pt x="198" y="415"/>
                  </a:cubicBezTo>
                  <a:cubicBezTo>
                    <a:pt x="199" y="415"/>
                    <a:pt x="199" y="416"/>
                    <a:pt x="200" y="416"/>
                  </a:cubicBezTo>
                  <a:cubicBezTo>
                    <a:pt x="198" y="416"/>
                    <a:pt x="198" y="416"/>
                    <a:pt x="198" y="416"/>
                  </a:cubicBezTo>
                  <a:cubicBezTo>
                    <a:pt x="197" y="417"/>
                    <a:pt x="201" y="416"/>
                    <a:pt x="200" y="417"/>
                  </a:cubicBezTo>
                  <a:cubicBezTo>
                    <a:pt x="200" y="417"/>
                    <a:pt x="199" y="417"/>
                    <a:pt x="199" y="417"/>
                  </a:cubicBezTo>
                  <a:cubicBezTo>
                    <a:pt x="200" y="417"/>
                    <a:pt x="200" y="418"/>
                    <a:pt x="200" y="418"/>
                  </a:cubicBezTo>
                  <a:cubicBezTo>
                    <a:pt x="198" y="419"/>
                    <a:pt x="198" y="419"/>
                    <a:pt x="198" y="419"/>
                  </a:cubicBezTo>
                  <a:cubicBezTo>
                    <a:pt x="198" y="421"/>
                    <a:pt x="198" y="423"/>
                    <a:pt x="201" y="425"/>
                  </a:cubicBezTo>
                  <a:cubicBezTo>
                    <a:pt x="198" y="425"/>
                    <a:pt x="199" y="424"/>
                    <a:pt x="197" y="425"/>
                  </a:cubicBezTo>
                  <a:cubicBezTo>
                    <a:pt x="200" y="425"/>
                    <a:pt x="198" y="425"/>
                    <a:pt x="199" y="426"/>
                  </a:cubicBezTo>
                  <a:cubicBezTo>
                    <a:pt x="198" y="426"/>
                    <a:pt x="198" y="426"/>
                    <a:pt x="198" y="426"/>
                  </a:cubicBezTo>
                  <a:cubicBezTo>
                    <a:pt x="199" y="426"/>
                    <a:pt x="198" y="426"/>
                    <a:pt x="198" y="426"/>
                  </a:cubicBezTo>
                  <a:cubicBezTo>
                    <a:pt x="199" y="426"/>
                    <a:pt x="199" y="426"/>
                    <a:pt x="199" y="426"/>
                  </a:cubicBezTo>
                  <a:cubicBezTo>
                    <a:pt x="199" y="426"/>
                    <a:pt x="199" y="427"/>
                    <a:pt x="199" y="427"/>
                  </a:cubicBezTo>
                  <a:cubicBezTo>
                    <a:pt x="199" y="427"/>
                    <a:pt x="199" y="427"/>
                    <a:pt x="199" y="427"/>
                  </a:cubicBezTo>
                  <a:cubicBezTo>
                    <a:pt x="199" y="427"/>
                    <a:pt x="199" y="427"/>
                    <a:pt x="199" y="427"/>
                  </a:cubicBezTo>
                  <a:cubicBezTo>
                    <a:pt x="198" y="427"/>
                    <a:pt x="197" y="427"/>
                    <a:pt x="199" y="427"/>
                  </a:cubicBezTo>
                  <a:cubicBezTo>
                    <a:pt x="199" y="427"/>
                    <a:pt x="199" y="427"/>
                    <a:pt x="199" y="427"/>
                  </a:cubicBezTo>
                  <a:cubicBezTo>
                    <a:pt x="197" y="428"/>
                    <a:pt x="197" y="428"/>
                    <a:pt x="197" y="428"/>
                  </a:cubicBezTo>
                  <a:cubicBezTo>
                    <a:pt x="200" y="428"/>
                    <a:pt x="198" y="428"/>
                    <a:pt x="198" y="428"/>
                  </a:cubicBezTo>
                  <a:cubicBezTo>
                    <a:pt x="197" y="429"/>
                    <a:pt x="194" y="427"/>
                    <a:pt x="194" y="429"/>
                  </a:cubicBezTo>
                  <a:cubicBezTo>
                    <a:pt x="194" y="429"/>
                    <a:pt x="194" y="429"/>
                    <a:pt x="194" y="429"/>
                  </a:cubicBezTo>
                  <a:cubicBezTo>
                    <a:pt x="189" y="432"/>
                    <a:pt x="183" y="435"/>
                    <a:pt x="180" y="441"/>
                  </a:cubicBezTo>
                  <a:cubicBezTo>
                    <a:pt x="180" y="442"/>
                    <a:pt x="179" y="443"/>
                    <a:pt x="178" y="444"/>
                  </a:cubicBezTo>
                  <a:cubicBezTo>
                    <a:pt x="178" y="441"/>
                    <a:pt x="178" y="437"/>
                    <a:pt x="180" y="434"/>
                  </a:cubicBezTo>
                  <a:cubicBezTo>
                    <a:pt x="179" y="431"/>
                    <a:pt x="178" y="427"/>
                    <a:pt x="179" y="425"/>
                  </a:cubicBezTo>
                  <a:cubicBezTo>
                    <a:pt x="178" y="412"/>
                    <a:pt x="182" y="402"/>
                    <a:pt x="179" y="389"/>
                  </a:cubicBezTo>
                  <a:cubicBezTo>
                    <a:pt x="179" y="390"/>
                    <a:pt x="178" y="389"/>
                    <a:pt x="177" y="389"/>
                  </a:cubicBezTo>
                  <a:cubicBezTo>
                    <a:pt x="178" y="389"/>
                    <a:pt x="178" y="389"/>
                    <a:pt x="178" y="389"/>
                  </a:cubicBezTo>
                  <a:cubicBezTo>
                    <a:pt x="176" y="388"/>
                    <a:pt x="176" y="388"/>
                    <a:pt x="176" y="388"/>
                  </a:cubicBezTo>
                  <a:cubicBezTo>
                    <a:pt x="176" y="387"/>
                    <a:pt x="178" y="387"/>
                    <a:pt x="178" y="388"/>
                  </a:cubicBezTo>
                  <a:cubicBezTo>
                    <a:pt x="178" y="383"/>
                    <a:pt x="177" y="379"/>
                    <a:pt x="178" y="374"/>
                  </a:cubicBezTo>
                  <a:cubicBezTo>
                    <a:pt x="175" y="374"/>
                    <a:pt x="177" y="371"/>
                    <a:pt x="175" y="371"/>
                  </a:cubicBezTo>
                  <a:cubicBezTo>
                    <a:pt x="176" y="371"/>
                    <a:pt x="176" y="371"/>
                    <a:pt x="176" y="371"/>
                  </a:cubicBezTo>
                  <a:cubicBezTo>
                    <a:pt x="175" y="368"/>
                    <a:pt x="175" y="368"/>
                    <a:pt x="177" y="365"/>
                  </a:cubicBezTo>
                  <a:cubicBezTo>
                    <a:pt x="178" y="353"/>
                    <a:pt x="176" y="340"/>
                    <a:pt x="174" y="326"/>
                  </a:cubicBezTo>
                  <a:cubicBezTo>
                    <a:pt x="170" y="313"/>
                    <a:pt x="162" y="297"/>
                    <a:pt x="148" y="288"/>
                  </a:cubicBezTo>
                  <a:cubicBezTo>
                    <a:pt x="143" y="290"/>
                    <a:pt x="142" y="286"/>
                    <a:pt x="138" y="288"/>
                  </a:cubicBezTo>
                  <a:cubicBezTo>
                    <a:pt x="138" y="287"/>
                    <a:pt x="138" y="287"/>
                    <a:pt x="138" y="287"/>
                  </a:cubicBezTo>
                  <a:cubicBezTo>
                    <a:pt x="136" y="288"/>
                    <a:pt x="136" y="286"/>
                    <a:pt x="133" y="284"/>
                  </a:cubicBezTo>
                  <a:cubicBezTo>
                    <a:pt x="133" y="285"/>
                    <a:pt x="132" y="284"/>
                    <a:pt x="132" y="286"/>
                  </a:cubicBezTo>
                  <a:cubicBezTo>
                    <a:pt x="131" y="287"/>
                    <a:pt x="131" y="282"/>
                    <a:pt x="129" y="283"/>
                  </a:cubicBezTo>
                  <a:cubicBezTo>
                    <a:pt x="129" y="282"/>
                    <a:pt x="129" y="284"/>
                    <a:pt x="129" y="283"/>
                  </a:cubicBezTo>
                  <a:cubicBezTo>
                    <a:pt x="125" y="285"/>
                    <a:pt x="129" y="282"/>
                    <a:pt x="127" y="279"/>
                  </a:cubicBezTo>
                  <a:cubicBezTo>
                    <a:pt x="120" y="278"/>
                    <a:pt x="113" y="280"/>
                    <a:pt x="107" y="278"/>
                  </a:cubicBezTo>
                  <a:cubicBezTo>
                    <a:pt x="108" y="278"/>
                    <a:pt x="108" y="280"/>
                    <a:pt x="107" y="280"/>
                  </a:cubicBezTo>
                  <a:cubicBezTo>
                    <a:pt x="107" y="276"/>
                    <a:pt x="105" y="280"/>
                    <a:pt x="104" y="279"/>
                  </a:cubicBezTo>
                  <a:cubicBezTo>
                    <a:pt x="104" y="278"/>
                    <a:pt x="105" y="278"/>
                    <a:pt x="105" y="278"/>
                  </a:cubicBezTo>
                  <a:cubicBezTo>
                    <a:pt x="103" y="276"/>
                    <a:pt x="101" y="278"/>
                    <a:pt x="98" y="277"/>
                  </a:cubicBezTo>
                  <a:cubicBezTo>
                    <a:pt x="96" y="278"/>
                    <a:pt x="94" y="275"/>
                    <a:pt x="92" y="277"/>
                  </a:cubicBezTo>
                  <a:cubicBezTo>
                    <a:pt x="93" y="275"/>
                    <a:pt x="91" y="276"/>
                    <a:pt x="91" y="275"/>
                  </a:cubicBezTo>
                  <a:cubicBezTo>
                    <a:pt x="89" y="279"/>
                    <a:pt x="88" y="273"/>
                    <a:pt x="85" y="275"/>
                  </a:cubicBezTo>
                  <a:cubicBezTo>
                    <a:pt x="86" y="275"/>
                    <a:pt x="86" y="275"/>
                    <a:pt x="86" y="275"/>
                  </a:cubicBezTo>
                  <a:cubicBezTo>
                    <a:pt x="80" y="274"/>
                    <a:pt x="77" y="272"/>
                    <a:pt x="72" y="271"/>
                  </a:cubicBezTo>
                  <a:cubicBezTo>
                    <a:pt x="69" y="270"/>
                    <a:pt x="69" y="264"/>
                    <a:pt x="66" y="264"/>
                  </a:cubicBezTo>
                  <a:cubicBezTo>
                    <a:pt x="65" y="265"/>
                    <a:pt x="65" y="265"/>
                    <a:pt x="64" y="265"/>
                  </a:cubicBezTo>
                  <a:cubicBezTo>
                    <a:pt x="64" y="264"/>
                    <a:pt x="65" y="264"/>
                    <a:pt x="65" y="264"/>
                  </a:cubicBezTo>
                  <a:cubicBezTo>
                    <a:pt x="63" y="263"/>
                    <a:pt x="63" y="260"/>
                    <a:pt x="62" y="259"/>
                  </a:cubicBezTo>
                  <a:cubicBezTo>
                    <a:pt x="62" y="259"/>
                    <a:pt x="61" y="258"/>
                    <a:pt x="60" y="259"/>
                  </a:cubicBezTo>
                  <a:cubicBezTo>
                    <a:pt x="61" y="256"/>
                    <a:pt x="56" y="255"/>
                    <a:pt x="57" y="252"/>
                  </a:cubicBezTo>
                  <a:cubicBezTo>
                    <a:pt x="54" y="254"/>
                    <a:pt x="54" y="252"/>
                    <a:pt x="53" y="251"/>
                  </a:cubicBezTo>
                  <a:cubicBezTo>
                    <a:pt x="53" y="251"/>
                    <a:pt x="54" y="250"/>
                    <a:pt x="54" y="250"/>
                  </a:cubicBezTo>
                  <a:cubicBezTo>
                    <a:pt x="53" y="249"/>
                    <a:pt x="53" y="248"/>
                    <a:pt x="53" y="245"/>
                  </a:cubicBezTo>
                  <a:cubicBezTo>
                    <a:pt x="52" y="245"/>
                    <a:pt x="50" y="245"/>
                    <a:pt x="50" y="244"/>
                  </a:cubicBezTo>
                  <a:cubicBezTo>
                    <a:pt x="52" y="242"/>
                    <a:pt x="50" y="241"/>
                    <a:pt x="50" y="240"/>
                  </a:cubicBezTo>
                  <a:cubicBezTo>
                    <a:pt x="48" y="241"/>
                    <a:pt x="46" y="240"/>
                    <a:pt x="47" y="239"/>
                  </a:cubicBezTo>
                  <a:cubicBezTo>
                    <a:pt x="49" y="238"/>
                    <a:pt x="49" y="238"/>
                    <a:pt x="49" y="238"/>
                  </a:cubicBezTo>
                  <a:cubicBezTo>
                    <a:pt x="46" y="235"/>
                    <a:pt x="48" y="230"/>
                    <a:pt x="44" y="225"/>
                  </a:cubicBezTo>
                  <a:cubicBezTo>
                    <a:pt x="45" y="224"/>
                    <a:pt x="45" y="224"/>
                    <a:pt x="45" y="224"/>
                  </a:cubicBezTo>
                  <a:cubicBezTo>
                    <a:pt x="42" y="219"/>
                    <a:pt x="42" y="213"/>
                    <a:pt x="37" y="209"/>
                  </a:cubicBezTo>
                  <a:cubicBezTo>
                    <a:pt x="37" y="208"/>
                    <a:pt x="37" y="207"/>
                    <a:pt x="36" y="205"/>
                  </a:cubicBezTo>
                  <a:cubicBezTo>
                    <a:pt x="37" y="205"/>
                    <a:pt x="39" y="204"/>
                    <a:pt x="40" y="203"/>
                  </a:cubicBezTo>
                  <a:cubicBezTo>
                    <a:pt x="36" y="203"/>
                    <a:pt x="36" y="203"/>
                    <a:pt x="36" y="203"/>
                  </a:cubicBezTo>
                  <a:cubicBezTo>
                    <a:pt x="41" y="201"/>
                    <a:pt x="44" y="197"/>
                    <a:pt x="48" y="196"/>
                  </a:cubicBezTo>
                  <a:cubicBezTo>
                    <a:pt x="47" y="198"/>
                    <a:pt x="49" y="198"/>
                    <a:pt x="49" y="199"/>
                  </a:cubicBezTo>
                  <a:cubicBezTo>
                    <a:pt x="50" y="198"/>
                    <a:pt x="50" y="196"/>
                    <a:pt x="52" y="196"/>
                  </a:cubicBezTo>
                  <a:cubicBezTo>
                    <a:pt x="51" y="199"/>
                    <a:pt x="51" y="199"/>
                    <a:pt x="51" y="199"/>
                  </a:cubicBezTo>
                  <a:cubicBezTo>
                    <a:pt x="52" y="197"/>
                    <a:pt x="56" y="193"/>
                    <a:pt x="59" y="190"/>
                  </a:cubicBezTo>
                  <a:cubicBezTo>
                    <a:pt x="59" y="197"/>
                    <a:pt x="61" y="192"/>
                    <a:pt x="62" y="201"/>
                  </a:cubicBezTo>
                  <a:cubicBezTo>
                    <a:pt x="60" y="200"/>
                    <a:pt x="60" y="200"/>
                    <a:pt x="60" y="200"/>
                  </a:cubicBezTo>
                  <a:cubicBezTo>
                    <a:pt x="61" y="202"/>
                    <a:pt x="61" y="203"/>
                    <a:pt x="62" y="206"/>
                  </a:cubicBezTo>
                  <a:cubicBezTo>
                    <a:pt x="64" y="206"/>
                    <a:pt x="65" y="204"/>
                    <a:pt x="64" y="199"/>
                  </a:cubicBezTo>
                  <a:cubicBezTo>
                    <a:pt x="68" y="202"/>
                    <a:pt x="65" y="203"/>
                    <a:pt x="68" y="212"/>
                  </a:cubicBezTo>
                  <a:cubicBezTo>
                    <a:pt x="71" y="214"/>
                    <a:pt x="66" y="208"/>
                    <a:pt x="69" y="207"/>
                  </a:cubicBezTo>
                  <a:cubicBezTo>
                    <a:pt x="70" y="206"/>
                    <a:pt x="71" y="211"/>
                    <a:pt x="75" y="215"/>
                  </a:cubicBezTo>
                  <a:cubicBezTo>
                    <a:pt x="82" y="221"/>
                    <a:pt x="78" y="220"/>
                    <a:pt x="81" y="223"/>
                  </a:cubicBezTo>
                  <a:cubicBezTo>
                    <a:pt x="79" y="223"/>
                    <a:pt x="71" y="217"/>
                    <a:pt x="73" y="217"/>
                  </a:cubicBezTo>
                  <a:cubicBezTo>
                    <a:pt x="65" y="209"/>
                    <a:pt x="73" y="224"/>
                    <a:pt x="68" y="218"/>
                  </a:cubicBezTo>
                  <a:cubicBezTo>
                    <a:pt x="75" y="226"/>
                    <a:pt x="76" y="226"/>
                    <a:pt x="82" y="226"/>
                  </a:cubicBezTo>
                  <a:cubicBezTo>
                    <a:pt x="79" y="225"/>
                    <a:pt x="85" y="224"/>
                    <a:pt x="82" y="223"/>
                  </a:cubicBezTo>
                  <a:cubicBezTo>
                    <a:pt x="98" y="219"/>
                    <a:pt x="96" y="225"/>
                    <a:pt x="106" y="216"/>
                  </a:cubicBezTo>
                  <a:cubicBezTo>
                    <a:pt x="103" y="216"/>
                    <a:pt x="111" y="202"/>
                    <a:pt x="104" y="206"/>
                  </a:cubicBezTo>
                  <a:cubicBezTo>
                    <a:pt x="104" y="204"/>
                    <a:pt x="105" y="201"/>
                    <a:pt x="107" y="200"/>
                  </a:cubicBezTo>
                  <a:cubicBezTo>
                    <a:pt x="107" y="203"/>
                    <a:pt x="110" y="197"/>
                    <a:pt x="110" y="201"/>
                  </a:cubicBezTo>
                  <a:cubicBezTo>
                    <a:pt x="111" y="198"/>
                    <a:pt x="111" y="198"/>
                    <a:pt x="111" y="198"/>
                  </a:cubicBezTo>
                  <a:cubicBezTo>
                    <a:pt x="111" y="204"/>
                    <a:pt x="111" y="204"/>
                    <a:pt x="111" y="204"/>
                  </a:cubicBezTo>
                  <a:cubicBezTo>
                    <a:pt x="114" y="201"/>
                    <a:pt x="118" y="196"/>
                    <a:pt x="120" y="194"/>
                  </a:cubicBezTo>
                  <a:cubicBezTo>
                    <a:pt x="121" y="189"/>
                    <a:pt x="117" y="195"/>
                    <a:pt x="119" y="190"/>
                  </a:cubicBezTo>
                  <a:cubicBezTo>
                    <a:pt x="119" y="192"/>
                    <a:pt x="121" y="189"/>
                    <a:pt x="122" y="186"/>
                  </a:cubicBezTo>
                  <a:cubicBezTo>
                    <a:pt x="120" y="191"/>
                    <a:pt x="119" y="186"/>
                    <a:pt x="120" y="182"/>
                  </a:cubicBezTo>
                  <a:cubicBezTo>
                    <a:pt x="120" y="181"/>
                    <a:pt x="121" y="180"/>
                    <a:pt x="121" y="179"/>
                  </a:cubicBezTo>
                  <a:cubicBezTo>
                    <a:pt x="122" y="180"/>
                    <a:pt x="122" y="180"/>
                    <a:pt x="122" y="181"/>
                  </a:cubicBezTo>
                  <a:cubicBezTo>
                    <a:pt x="122" y="182"/>
                    <a:pt x="122" y="182"/>
                    <a:pt x="122" y="183"/>
                  </a:cubicBezTo>
                  <a:cubicBezTo>
                    <a:pt x="123" y="183"/>
                    <a:pt x="123" y="183"/>
                    <a:pt x="123" y="183"/>
                  </a:cubicBezTo>
                  <a:cubicBezTo>
                    <a:pt x="123" y="183"/>
                    <a:pt x="122" y="183"/>
                    <a:pt x="122" y="183"/>
                  </a:cubicBezTo>
                  <a:cubicBezTo>
                    <a:pt x="122" y="188"/>
                    <a:pt x="125" y="188"/>
                    <a:pt x="126" y="189"/>
                  </a:cubicBezTo>
                  <a:cubicBezTo>
                    <a:pt x="126" y="193"/>
                    <a:pt x="126" y="193"/>
                    <a:pt x="126" y="193"/>
                  </a:cubicBezTo>
                  <a:cubicBezTo>
                    <a:pt x="127" y="193"/>
                    <a:pt x="127" y="193"/>
                    <a:pt x="127" y="193"/>
                  </a:cubicBezTo>
                  <a:cubicBezTo>
                    <a:pt x="130" y="197"/>
                    <a:pt x="134" y="202"/>
                    <a:pt x="132" y="203"/>
                  </a:cubicBezTo>
                  <a:cubicBezTo>
                    <a:pt x="134" y="205"/>
                    <a:pt x="136" y="206"/>
                    <a:pt x="135" y="203"/>
                  </a:cubicBezTo>
                  <a:cubicBezTo>
                    <a:pt x="136" y="205"/>
                    <a:pt x="140" y="212"/>
                    <a:pt x="151" y="211"/>
                  </a:cubicBezTo>
                  <a:cubicBezTo>
                    <a:pt x="161" y="208"/>
                    <a:pt x="165" y="201"/>
                    <a:pt x="167" y="197"/>
                  </a:cubicBezTo>
                  <a:cubicBezTo>
                    <a:pt x="164" y="201"/>
                    <a:pt x="163" y="200"/>
                    <a:pt x="162" y="200"/>
                  </a:cubicBezTo>
                  <a:cubicBezTo>
                    <a:pt x="161" y="197"/>
                    <a:pt x="164" y="198"/>
                    <a:pt x="164" y="194"/>
                  </a:cubicBezTo>
                  <a:cubicBezTo>
                    <a:pt x="165" y="195"/>
                    <a:pt x="167" y="192"/>
                    <a:pt x="166" y="196"/>
                  </a:cubicBezTo>
                  <a:cubicBezTo>
                    <a:pt x="170" y="191"/>
                    <a:pt x="171" y="185"/>
                    <a:pt x="173" y="179"/>
                  </a:cubicBezTo>
                  <a:cubicBezTo>
                    <a:pt x="173" y="180"/>
                    <a:pt x="173" y="180"/>
                    <a:pt x="174" y="181"/>
                  </a:cubicBezTo>
                  <a:cubicBezTo>
                    <a:pt x="174" y="181"/>
                    <a:pt x="174" y="181"/>
                    <a:pt x="174" y="182"/>
                  </a:cubicBezTo>
                  <a:cubicBezTo>
                    <a:pt x="174" y="182"/>
                    <a:pt x="174" y="182"/>
                    <a:pt x="174" y="183"/>
                  </a:cubicBezTo>
                  <a:cubicBezTo>
                    <a:pt x="175" y="184"/>
                    <a:pt x="175" y="185"/>
                    <a:pt x="176" y="186"/>
                  </a:cubicBezTo>
                  <a:cubicBezTo>
                    <a:pt x="175" y="185"/>
                    <a:pt x="175" y="185"/>
                    <a:pt x="175" y="184"/>
                  </a:cubicBezTo>
                  <a:cubicBezTo>
                    <a:pt x="175" y="185"/>
                    <a:pt x="175" y="186"/>
                    <a:pt x="176" y="187"/>
                  </a:cubicBezTo>
                  <a:cubicBezTo>
                    <a:pt x="176" y="187"/>
                    <a:pt x="176" y="187"/>
                    <a:pt x="176" y="187"/>
                  </a:cubicBezTo>
                  <a:cubicBezTo>
                    <a:pt x="177" y="189"/>
                    <a:pt x="177" y="190"/>
                    <a:pt x="178" y="191"/>
                  </a:cubicBezTo>
                  <a:cubicBezTo>
                    <a:pt x="176" y="191"/>
                    <a:pt x="176" y="191"/>
                    <a:pt x="176" y="191"/>
                  </a:cubicBezTo>
                  <a:cubicBezTo>
                    <a:pt x="176" y="194"/>
                    <a:pt x="188" y="201"/>
                    <a:pt x="189" y="198"/>
                  </a:cubicBezTo>
                  <a:cubicBezTo>
                    <a:pt x="205" y="196"/>
                    <a:pt x="210" y="186"/>
                    <a:pt x="213" y="179"/>
                  </a:cubicBezTo>
                  <a:cubicBezTo>
                    <a:pt x="214" y="178"/>
                    <a:pt x="214" y="178"/>
                    <a:pt x="214" y="178"/>
                  </a:cubicBezTo>
                  <a:cubicBezTo>
                    <a:pt x="214" y="178"/>
                    <a:pt x="214" y="178"/>
                    <a:pt x="214" y="178"/>
                  </a:cubicBezTo>
                  <a:cubicBezTo>
                    <a:pt x="214" y="178"/>
                    <a:pt x="214" y="177"/>
                    <a:pt x="214" y="177"/>
                  </a:cubicBezTo>
                  <a:cubicBezTo>
                    <a:pt x="214" y="177"/>
                    <a:pt x="215" y="177"/>
                    <a:pt x="215" y="177"/>
                  </a:cubicBezTo>
                  <a:cubicBezTo>
                    <a:pt x="219" y="183"/>
                    <a:pt x="215" y="181"/>
                    <a:pt x="216" y="184"/>
                  </a:cubicBezTo>
                  <a:cubicBezTo>
                    <a:pt x="224" y="191"/>
                    <a:pt x="234" y="187"/>
                    <a:pt x="239" y="182"/>
                  </a:cubicBezTo>
                  <a:cubicBezTo>
                    <a:pt x="239" y="182"/>
                    <a:pt x="240" y="183"/>
                    <a:pt x="239" y="183"/>
                  </a:cubicBezTo>
                  <a:cubicBezTo>
                    <a:pt x="244" y="179"/>
                    <a:pt x="250" y="173"/>
                    <a:pt x="253" y="167"/>
                  </a:cubicBezTo>
                  <a:cubicBezTo>
                    <a:pt x="255" y="173"/>
                    <a:pt x="258" y="178"/>
                    <a:pt x="262" y="183"/>
                  </a:cubicBezTo>
                  <a:cubicBezTo>
                    <a:pt x="272" y="194"/>
                    <a:pt x="282" y="179"/>
                    <a:pt x="282" y="172"/>
                  </a:cubicBezTo>
                  <a:cubicBezTo>
                    <a:pt x="282" y="171"/>
                    <a:pt x="283" y="172"/>
                    <a:pt x="283" y="173"/>
                  </a:cubicBezTo>
                  <a:cubicBezTo>
                    <a:pt x="283" y="162"/>
                    <a:pt x="288" y="150"/>
                    <a:pt x="283" y="141"/>
                  </a:cubicBezTo>
                  <a:cubicBezTo>
                    <a:pt x="281" y="138"/>
                    <a:pt x="281" y="138"/>
                    <a:pt x="281" y="138"/>
                  </a:cubicBezTo>
                  <a:cubicBezTo>
                    <a:pt x="282" y="136"/>
                    <a:pt x="283" y="136"/>
                    <a:pt x="284" y="134"/>
                  </a:cubicBezTo>
                  <a:cubicBezTo>
                    <a:pt x="283" y="132"/>
                    <a:pt x="283" y="124"/>
                    <a:pt x="282" y="122"/>
                  </a:cubicBezTo>
                  <a:cubicBezTo>
                    <a:pt x="283" y="121"/>
                    <a:pt x="283" y="123"/>
                    <a:pt x="283" y="123"/>
                  </a:cubicBezTo>
                  <a:cubicBezTo>
                    <a:pt x="284" y="122"/>
                    <a:pt x="284" y="121"/>
                    <a:pt x="284" y="120"/>
                  </a:cubicBezTo>
                  <a:cubicBezTo>
                    <a:pt x="285" y="120"/>
                    <a:pt x="286" y="120"/>
                    <a:pt x="287" y="120"/>
                  </a:cubicBezTo>
                  <a:cubicBezTo>
                    <a:pt x="293" y="141"/>
                    <a:pt x="294" y="171"/>
                    <a:pt x="312" y="180"/>
                  </a:cubicBezTo>
                  <a:cubicBezTo>
                    <a:pt x="316" y="182"/>
                    <a:pt x="313" y="183"/>
                    <a:pt x="315" y="184"/>
                  </a:cubicBezTo>
                  <a:cubicBezTo>
                    <a:pt x="325" y="187"/>
                    <a:pt x="336" y="188"/>
                    <a:pt x="347" y="188"/>
                  </a:cubicBezTo>
                  <a:cubicBezTo>
                    <a:pt x="346" y="189"/>
                    <a:pt x="345" y="190"/>
                    <a:pt x="344" y="191"/>
                  </a:cubicBezTo>
                  <a:cubicBezTo>
                    <a:pt x="346" y="193"/>
                    <a:pt x="342" y="195"/>
                    <a:pt x="343" y="196"/>
                  </a:cubicBezTo>
                  <a:cubicBezTo>
                    <a:pt x="343" y="196"/>
                    <a:pt x="343" y="196"/>
                    <a:pt x="343" y="195"/>
                  </a:cubicBezTo>
                  <a:cubicBezTo>
                    <a:pt x="340" y="201"/>
                    <a:pt x="343" y="196"/>
                    <a:pt x="338" y="200"/>
                  </a:cubicBezTo>
                  <a:cubicBezTo>
                    <a:pt x="327" y="213"/>
                    <a:pt x="329" y="230"/>
                    <a:pt x="329" y="240"/>
                  </a:cubicBezTo>
                  <a:cubicBezTo>
                    <a:pt x="330" y="251"/>
                    <a:pt x="331" y="257"/>
                    <a:pt x="326" y="263"/>
                  </a:cubicBezTo>
                  <a:cubicBezTo>
                    <a:pt x="327" y="267"/>
                    <a:pt x="324" y="267"/>
                    <a:pt x="325" y="270"/>
                  </a:cubicBezTo>
                  <a:cubicBezTo>
                    <a:pt x="324" y="269"/>
                    <a:pt x="324" y="269"/>
                    <a:pt x="324" y="269"/>
                  </a:cubicBezTo>
                  <a:cubicBezTo>
                    <a:pt x="324" y="271"/>
                    <a:pt x="323" y="270"/>
                    <a:pt x="321" y="270"/>
                  </a:cubicBezTo>
                  <a:cubicBezTo>
                    <a:pt x="321" y="271"/>
                    <a:pt x="320" y="271"/>
                    <a:pt x="321" y="272"/>
                  </a:cubicBezTo>
                  <a:cubicBezTo>
                    <a:pt x="322" y="274"/>
                    <a:pt x="319" y="270"/>
                    <a:pt x="318" y="271"/>
                  </a:cubicBezTo>
                  <a:cubicBezTo>
                    <a:pt x="318" y="271"/>
                    <a:pt x="319" y="272"/>
                    <a:pt x="318" y="272"/>
                  </a:cubicBezTo>
                  <a:cubicBezTo>
                    <a:pt x="317" y="275"/>
                    <a:pt x="318" y="271"/>
                    <a:pt x="315" y="270"/>
                  </a:cubicBezTo>
                  <a:cubicBezTo>
                    <a:pt x="311" y="273"/>
                    <a:pt x="306" y="276"/>
                    <a:pt x="302" y="277"/>
                  </a:cubicBezTo>
                  <a:cubicBezTo>
                    <a:pt x="302" y="277"/>
                    <a:pt x="303" y="278"/>
                    <a:pt x="302" y="278"/>
                  </a:cubicBezTo>
                  <a:cubicBezTo>
                    <a:pt x="301" y="275"/>
                    <a:pt x="301" y="280"/>
                    <a:pt x="299" y="279"/>
                  </a:cubicBezTo>
                  <a:cubicBezTo>
                    <a:pt x="300" y="277"/>
                    <a:pt x="300" y="277"/>
                    <a:pt x="300" y="277"/>
                  </a:cubicBezTo>
                  <a:cubicBezTo>
                    <a:pt x="297" y="277"/>
                    <a:pt x="296" y="279"/>
                    <a:pt x="293" y="279"/>
                  </a:cubicBezTo>
                  <a:cubicBezTo>
                    <a:pt x="292" y="280"/>
                    <a:pt x="288" y="279"/>
                    <a:pt x="287" y="281"/>
                  </a:cubicBezTo>
                  <a:cubicBezTo>
                    <a:pt x="287" y="280"/>
                    <a:pt x="286" y="280"/>
                    <a:pt x="285" y="280"/>
                  </a:cubicBezTo>
                  <a:cubicBezTo>
                    <a:pt x="285" y="284"/>
                    <a:pt x="281" y="280"/>
                    <a:pt x="280" y="284"/>
                  </a:cubicBezTo>
                  <a:cubicBezTo>
                    <a:pt x="280" y="283"/>
                    <a:pt x="280" y="283"/>
                    <a:pt x="280" y="283"/>
                  </a:cubicBezTo>
                  <a:cubicBezTo>
                    <a:pt x="274" y="287"/>
                    <a:pt x="267" y="290"/>
                    <a:pt x="263" y="297"/>
                  </a:cubicBezTo>
                  <a:cubicBezTo>
                    <a:pt x="260" y="300"/>
                    <a:pt x="256" y="300"/>
                    <a:pt x="254" y="305"/>
                  </a:cubicBezTo>
                  <a:cubicBezTo>
                    <a:pt x="254" y="306"/>
                    <a:pt x="255" y="306"/>
                    <a:pt x="255" y="307"/>
                  </a:cubicBezTo>
                  <a:cubicBezTo>
                    <a:pt x="255" y="308"/>
                    <a:pt x="254" y="306"/>
                    <a:pt x="254" y="306"/>
                  </a:cubicBezTo>
                  <a:cubicBezTo>
                    <a:pt x="254" y="309"/>
                    <a:pt x="251" y="310"/>
                    <a:pt x="250" y="312"/>
                  </a:cubicBezTo>
                  <a:cubicBezTo>
                    <a:pt x="250" y="313"/>
                    <a:pt x="250" y="314"/>
                    <a:pt x="251" y="314"/>
                  </a:cubicBezTo>
                  <a:cubicBezTo>
                    <a:pt x="247" y="315"/>
                    <a:pt x="248" y="320"/>
                    <a:pt x="245" y="322"/>
                  </a:cubicBezTo>
                  <a:cubicBezTo>
                    <a:pt x="248" y="322"/>
                    <a:pt x="246" y="324"/>
                    <a:pt x="247" y="325"/>
                  </a:cubicBezTo>
                  <a:cubicBezTo>
                    <a:pt x="246" y="326"/>
                    <a:pt x="245" y="326"/>
                    <a:pt x="245" y="325"/>
                  </a:cubicBezTo>
                  <a:cubicBezTo>
                    <a:pt x="245" y="327"/>
                    <a:pt x="244" y="328"/>
                    <a:pt x="243" y="330"/>
                  </a:cubicBezTo>
                  <a:cubicBezTo>
                    <a:pt x="243" y="332"/>
                    <a:pt x="244" y="333"/>
                    <a:pt x="243" y="334"/>
                  </a:cubicBezTo>
                  <a:cubicBezTo>
                    <a:pt x="241" y="334"/>
                    <a:pt x="242" y="336"/>
                    <a:pt x="241" y="338"/>
                  </a:cubicBezTo>
                  <a:cubicBezTo>
                    <a:pt x="243" y="338"/>
                    <a:pt x="244" y="340"/>
                    <a:pt x="243" y="341"/>
                  </a:cubicBezTo>
                  <a:cubicBezTo>
                    <a:pt x="240" y="340"/>
                    <a:pt x="240" y="340"/>
                    <a:pt x="240" y="340"/>
                  </a:cubicBezTo>
                  <a:cubicBezTo>
                    <a:pt x="241" y="344"/>
                    <a:pt x="237" y="350"/>
                    <a:pt x="240" y="355"/>
                  </a:cubicBezTo>
                  <a:cubicBezTo>
                    <a:pt x="238" y="355"/>
                    <a:pt x="238" y="355"/>
                    <a:pt x="238" y="355"/>
                  </a:cubicBezTo>
                  <a:cubicBezTo>
                    <a:pt x="239" y="360"/>
                    <a:pt x="236" y="365"/>
                    <a:pt x="239" y="370"/>
                  </a:cubicBezTo>
                  <a:cubicBezTo>
                    <a:pt x="238" y="371"/>
                    <a:pt x="237" y="373"/>
                    <a:pt x="237" y="374"/>
                  </a:cubicBezTo>
                  <a:cubicBezTo>
                    <a:pt x="239" y="376"/>
                    <a:pt x="238" y="376"/>
                    <a:pt x="241" y="378"/>
                  </a:cubicBezTo>
                  <a:cubicBezTo>
                    <a:pt x="241" y="378"/>
                    <a:pt x="239" y="379"/>
                    <a:pt x="239" y="379"/>
                  </a:cubicBezTo>
                  <a:cubicBezTo>
                    <a:pt x="238" y="381"/>
                    <a:pt x="236" y="383"/>
                    <a:pt x="238" y="385"/>
                  </a:cubicBezTo>
                  <a:cubicBezTo>
                    <a:pt x="237" y="385"/>
                    <a:pt x="237" y="385"/>
                    <a:pt x="237" y="385"/>
                  </a:cubicBezTo>
                  <a:cubicBezTo>
                    <a:pt x="238" y="387"/>
                    <a:pt x="240" y="389"/>
                    <a:pt x="238" y="391"/>
                  </a:cubicBezTo>
                  <a:cubicBezTo>
                    <a:pt x="239" y="391"/>
                    <a:pt x="239" y="393"/>
                    <a:pt x="241" y="393"/>
                  </a:cubicBezTo>
                  <a:cubicBezTo>
                    <a:pt x="241" y="393"/>
                    <a:pt x="239" y="393"/>
                    <a:pt x="240" y="394"/>
                  </a:cubicBezTo>
                  <a:cubicBezTo>
                    <a:pt x="238" y="393"/>
                    <a:pt x="238" y="393"/>
                    <a:pt x="238" y="393"/>
                  </a:cubicBezTo>
                  <a:cubicBezTo>
                    <a:pt x="237" y="397"/>
                    <a:pt x="238" y="401"/>
                    <a:pt x="239" y="405"/>
                  </a:cubicBezTo>
                  <a:cubicBezTo>
                    <a:pt x="236" y="406"/>
                    <a:pt x="239" y="409"/>
                    <a:pt x="237" y="411"/>
                  </a:cubicBezTo>
                  <a:cubicBezTo>
                    <a:pt x="239" y="412"/>
                    <a:pt x="237" y="415"/>
                    <a:pt x="240" y="416"/>
                  </a:cubicBezTo>
                  <a:cubicBezTo>
                    <a:pt x="238" y="416"/>
                    <a:pt x="238" y="416"/>
                    <a:pt x="238" y="416"/>
                  </a:cubicBezTo>
                  <a:cubicBezTo>
                    <a:pt x="238" y="418"/>
                    <a:pt x="238" y="420"/>
                    <a:pt x="237" y="423"/>
                  </a:cubicBezTo>
                  <a:cubicBezTo>
                    <a:pt x="237" y="424"/>
                    <a:pt x="239" y="424"/>
                    <a:pt x="240" y="425"/>
                  </a:cubicBezTo>
                  <a:cubicBezTo>
                    <a:pt x="238" y="425"/>
                    <a:pt x="238" y="425"/>
                    <a:pt x="238" y="425"/>
                  </a:cubicBezTo>
                  <a:cubicBezTo>
                    <a:pt x="239" y="426"/>
                    <a:pt x="241" y="427"/>
                    <a:pt x="243" y="427"/>
                  </a:cubicBezTo>
                  <a:cubicBezTo>
                    <a:pt x="242" y="428"/>
                    <a:pt x="243" y="428"/>
                    <a:pt x="242" y="429"/>
                  </a:cubicBezTo>
                  <a:cubicBezTo>
                    <a:pt x="241" y="428"/>
                    <a:pt x="239" y="428"/>
                    <a:pt x="237" y="427"/>
                  </a:cubicBezTo>
                  <a:cubicBezTo>
                    <a:pt x="237" y="428"/>
                    <a:pt x="240" y="430"/>
                    <a:pt x="238" y="431"/>
                  </a:cubicBezTo>
                  <a:cubicBezTo>
                    <a:pt x="238" y="432"/>
                    <a:pt x="239" y="433"/>
                    <a:pt x="241" y="433"/>
                  </a:cubicBezTo>
                  <a:cubicBezTo>
                    <a:pt x="240" y="433"/>
                    <a:pt x="239" y="434"/>
                    <a:pt x="239" y="433"/>
                  </a:cubicBezTo>
                  <a:cubicBezTo>
                    <a:pt x="239" y="434"/>
                    <a:pt x="239" y="435"/>
                    <a:pt x="240" y="435"/>
                  </a:cubicBezTo>
                  <a:cubicBezTo>
                    <a:pt x="240" y="435"/>
                    <a:pt x="240" y="435"/>
                    <a:pt x="240" y="435"/>
                  </a:cubicBezTo>
                  <a:cubicBezTo>
                    <a:pt x="241" y="435"/>
                    <a:pt x="241" y="436"/>
                    <a:pt x="243" y="436"/>
                  </a:cubicBezTo>
                  <a:cubicBezTo>
                    <a:pt x="243" y="435"/>
                    <a:pt x="243" y="435"/>
                    <a:pt x="243" y="435"/>
                  </a:cubicBezTo>
                  <a:cubicBezTo>
                    <a:pt x="244" y="435"/>
                    <a:pt x="245" y="436"/>
                    <a:pt x="243" y="437"/>
                  </a:cubicBezTo>
                  <a:cubicBezTo>
                    <a:pt x="242" y="437"/>
                    <a:pt x="241" y="436"/>
                    <a:pt x="240" y="437"/>
                  </a:cubicBezTo>
                  <a:cubicBezTo>
                    <a:pt x="244" y="439"/>
                    <a:pt x="244" y="439"/>
                    <a:pt x="244" y="439"/>
                  </a:cubicBezTo>
                  <a:cubicBezTo>
                    <a:pt x="243" y="439"/>
                    <a:pt x="244" y="438"/>
                    <a:pt x="245" y="438"/>
                  </a:cubicBezTo>
                  <a:cubicBezTo>
                    <a:pt x="244" y="437"/>
                    <a:pt x="244" y="437"/>
                    <a:pt x="244" y="437"/>
                  </a:cubicBezTo>
                  <a:cubicBezTo>
                    <a:pt x="246" y="437"/>
                    <a:pt x="246" y="437"/>
                    <a:pt x="246" y="437"/>
                  </a:cubicBezTo>
                  <a:cubicBezTo>
                    <a:pt x="245" y="435"/>
                    <a:pt x="246" y="434"/>
                    <a:pt x="245" y="432"/>
                  </a:cubicBezTo>
                  <a:cubicBezTo>
                    <a:pt x="244" y="433"/>
                    <a:pt x="244" y="433"/>
                    <a:pt x="244" y="433"/>
                  </a:cubicBezTo>
                  <a:cubicBezTo>
                    <a:pt x="243" y="432"/>
                    <a:pt x="241" y="431"/>
                    <a:pt x="243" y="430"/>
                  </a:cubicBezTo>
                  <a:cubicBezTo>
                    <a:pt x="244" y="430"/>
                    <a:pt x="244" y="430"/>
                    <a:pt x="245" y="430"/>
                  </a:cubicBezTo>
                  <a:cubicBezTo>
                    <a:pt x="245" y="430"/>
                    <a:pt x="244" y="430"/>
                    <a:pt x="244" y="429"/>
                  </a:cubicBezTo>
                  <a:cubicBezTo>
                    <a:pt x="247" y="430"/>
                    <a:pt x="247" y="430"/>
                    <a:pt x="247" y="430"/>
                  </a:cubicBezTo>
                  <a:cubicBezTo>
                    <a:pt x="243" y="429"/>
                    <a:pt x="246" y="427"/>
                    <a:pt x="245" y="427"/>
                  </a:cubicBezTo>
                  <a:cubicBezTo>
                    <a:pt x="246" y="427"/>
                    <a:pt x="246" y="427"/>
                    <a:pt x="246" y="427"/>
                  </a:cubicBezTo>
                  <a:cubicBezTo>
                    <a:pt x="247" y="425"/>
                    <a:pt x="244" y="427"/>
                    <a:pt x="244" y="426"/>
                  </a:cubicBezTo>
                  <a:cubicBezTo>
                    <a:pt x="245" y="425"/>
                    <a:pt x="247" y="426"/>
                    <a:pt x="248" y="425"/>
                  </a:cubicBezTo>
                  <a:cubicBezTo>
                    <a:pt x="248" y="423"/>
                    <a:pt x="246" y="421"/>
                    <a:pt x="248" y="419"/>
                  </a:cubicBezTo>
                  <a:cubicBezTo>
                    <a:pt x="248" y="418"/>
                    <a:pt x="247" y="416"/>
                    <a:pt x="246" y="415"/>
                  </a:cubicBezTo>
                  <a:cubicBezTo>
                    <a:pt x="246" y="414"/>
                    <a:pt x="248" y="415"/>
                    <a:pt x="247" y="414"/>
                  </a:cubicBezTo>
                  <a:cubicBezTo>
                    <a:pt x="248" y="414"/>
                    <a:pt x="249" y="414"/>
                    <a:pt x="250" y="414"/>
                  </a:cubicBezTo>
                  <a:cubicBezTo>
                    <a:pt x="249" y="414"/>
                    <a:pt x="250" y="412"/>
                    <a:pt x="248" y="413"/>
                  </a:cubicBezTo>
                  <a:cubicBezTo>
                    <a:pt x="249" y="411"/>
                    <a:pt x="249" y="409"/>
                    <a:pt x="249" y="407"/>
                  </a:cubicBezTo>
                  <a:cubicBezTo>
                    <a:pt x="249" y="408"/>
                    <a:pt x="250" y="408"/>
                    <a:pt x="251" y="407"/>
                  </a:cubicBezTo>
                  <a:cubicBezTo>
                    <a:pt x="250" y="406"/>
                    <a:pt x="249" y="405"/>
                    <a:pt x="249" y="403"/>
                  </a:cubicBezTo>
                  <a:cubicBezTo>
                    <a:pt x="248" y="403"/>
                    <a:pt x="248" y="404"/>
                    <a:pt x="246" y="403"/>
                  </a:cubicBezTo>
                  <a:cubicBezTo>
                    <a:pt x="246" y="403"/>
                    <a:pt x="245" y="403"/>
                    <a:pt x="245" y="402"/>
                  </a:cubicBezTo>
                  <a:cubicBezTo>
                    <a:pt x="247" y="402"/>
                    <a:pt x="250" y="403"/>
                    <a:pt x="250" y="401"/>
                  </a:cubicBezTo>
                  <a:cubicBezTo>
                    <a:pt x="253" y="402"/>
                    <a:pt x="249" y="404"/>
                    <a:pt x="252" y="403"/>
                  </a:cubicBezTo>
                  <a:cubicBezTo>
                    <a:pt x="254" y="404"/>
                    <a:pt x="254" y="406"/>
                    <a:pt x="253" y="407"/>
                  </a:cubicBezTo>
                  <a:cubicBezTo>
                    <a:pt x="255" y="408"/>
                    <a:pt x="253" y="406"/>
                    <a:pt x="256" y="406"/>
                  </a:cubicBezTo>
                  <a:cubicBezTo>
                    <a:pt x="256" y="405"/>
                    <a:pt x="254" y="405"/>
                    <a:pt x="254" y="403"/>
                  </a:cubicBezTo>
                  <a:cubicBezTo>
                    <a:pt x="253" y="403"/>
                    <a:pt x="253" y="403"/>
                    <a:pt x="252" y="402"/>
                  </a:cubicBezTo>
                  <a:cubicBezTo>
                    <a:pt x="249" y="401"/>
                    <a:pt x="254" y="401"/>
                    <a:pt x="254" y="400"/>
                  </a:cubicBezTo>
                  <a:cubicBezTo>
                    <a:pt x="254" y="401"/>
                    <a:pt x="254" y="401"/>
                    <a:pt x="254" y="401"/>
                  </a:cubicBezTo>
                  <a:cubicBezTo>
                    <a:pt x="255" y="400"/>
                    <a:pt x="254" y="400"/>
                    <a:pt x="254" y="399"/>
                  </a:cubicBezTo>
                  <a:cubicBezTo>
                    <a:pt x="257" y="398"/>
                    <a:pt x="254" y="400"/>
                    <a:pt x="256" y="401"/>
                  </a:cubicBezTo>
                  <a:cubicBezTo>
                    <a:pt x="258" y="400"/>
                    <a:pt x="258" y="400"/>
                    <a:pt x="258" y="400"/>
                  </a:cubicBezTo>
                  <a:cubicBezTo>
                    <a:pt x="259" y="399"/>
                    <a:pt x="256" y="400"/>
                    <a:pt x="257" y="398"/>
                  </a:cubicBezTo>
                  <a:cubicBezTo>
                    <a:pt x="258" y="398"/>
                    <a:pt x="258" y="398"/>
                    <a:pt x="258" y="398"/>
                  </a:cubicBezTo>
                  <a:cubicBezTo>
                    <a:pt x="257" y="397"/>
                    <a:pt x="257" y="397"/>
                    <a:pt x="257" y="397"/>
                  </a:cubicBezTo>
                  <a:cubicBezTo>
                    <a:pt x="256" y="397"/>
                    <a:pt x="254" y="397"/>
                    <a:pt x="254" y="398"/>
                  </a:cubicBezTo>
                  <a:cubicBezTo>
                    <a:pt x="251" y="397"/>
                    <a:pt x="254" y="397"/>
                    <a:pt x="254" y="396"/>
                  </a:cubicBezTo>
                  <a:cubicBezTo>
                    <a:pt x="252" y="395"/>
                    <a:pt x="254" y="396"/>
                    <a:pt x="252" y="396"/>
                  </a:cubicBezTo>
                  <a:cubicBezTo>
                    <a:pt x="250" y="396"/>
                    <a:pt x="250" y="395"/>
                    <a:pt x="250" y="394"/>
                  </a:cubicBezTo>
                  <a:cubicBezTo>
                    <a:pt x="250" y="393"/>
                    <a:pt x="252" y="394"/>
                    <a:pt x="253" y="393"/>
                  </a:cubicBezTo>
                  <a:cubicBezTo>
                    <a:pt x="254" y="394"/>
                    <a:pt x="254" y="395"/>
                    <a:pt x="253" y="394"/>
                  </a:cubicBezTo>
                  <a:cubicBezTo>
                    <a:pt x="254" y="396"/>
                    <a:pt x="256" y="394"/>
                    <a:pt x="258" y="395"/>
                  </a:cubicBezTo>
                  <a:cubicBezTo>
                    <a:pt x="259" y="394"/>
                    <a:pt x="257" y="394"/>
                    <a:pt x="256" y="393"/>
                  </a:cubicBezTo>
                  <a:cubicBezTo>
                    <a:pt x="256" y="394"/>
                    <a:pt x="254" y="393"/>
                    <a:pt x="254" y="393"/>
                  </a:cubicBezTo>
                  <a:cubicBezTo>
                    <a:pt x="249" y="391"/>
                    <a:pt x="257" y="392"/>
                    <a:pt x="257" y="390"/>
                  </a:cubicBezTo>
                  <a:cubicBezTo>
                    <a:pt x="253" y="390"/>
                    <a:pt x="252" y="387"/>
                    <a:pt x="249" y="389"/>
                  </a:cubicBezTo>
                  <a:cubicBezTo>
                    <a:pt x="248" y="388"/>
                    <a:pt x="248" y="387"/>
                    <a:pt x="248" y="387"/>
                  </a:cubicBezTo>
                  <a:cubicBezTo>
                    <a:pt x="250" y="388"/>
                    <a:pt x="250" y="386"/>
                    <a:pt x="252" y="387"/>
                  </a:cubicBezTo>
                  <a:cubicBezTo>
                    <a:pt x="252" y="386"/>
                    <a:pt x="252" y="386"/>
                    <a:pt x="252" y="386"/>
                  </a:cubicBezTo>
                  <a:cubicBezTo>
                    <a:pt x="254" y="388"/>
                    <a:pt x="254" y="388"/>
                    <a:pt x="254" y="388"/>
                  </a:cubicBezTo>
                  <a:cubicBezTo>
                    <a:pt x="256" y="387"/>
                    <a:pt x="257" y="385"/>
                    <a:pt x="258" y="386"/>
                  </a:cubicBezTo>
                  <a:cubicBezTo>
                    <a:pt x="257" y="385"/>
                    <a:pt x="256" y="386"/>
                    <a:pt x="256" y="385"/>
                  </a:cubicBezTo>
                  <a:cubicBezTo>
                    <a:pt x="257" y="385"/>
                    <a:pt x="258" y="385"/>
                    <a:pt x="258" y="384"/>
                  </a:cubicBezTo>
                  <a:cubicBezTo>
                    <a:pt x="257" y="385"/>
                    <a:pt x="255" y="384"/>
                    <a:pt x="254" y="383"/>
                  </a:cubicBezTo>
                  <a:cubicBezTo>
                    <a:pt x="255" y="382"/>
                    <a:pt x="257" y="382"/>
                    <a:pt x="257" y="382"/>
                  </a:cubicBezTo>
                  <a:cubicBezTo>
                    <a:pt x="259" y="383"/>
                    <a:pt x="259" y="383"/>
                    <a:pt x="259" y="383"/>
                  </a:cubicBezTo>
                  <a:cubicBezTo>
                    <a:pt x="257" y="382"/>
                    <a:pt x="260" y="383"/>
                    <a:pt x="259" y="382"/>
                  </a:cubicBezTo>
                  <a:cubicBezTo>
                    <a:pt x="258" y="381"/>
                    <a:pt x="256" y="381"/>
                    <a:pt x="255" y="380"/>
                  </a:cubicBezTo>
                  <a:cubicBezTo>
                    <a:pt x="254" y="380"/>
                    <a:pt x="256" y="379"/>
                    <a:pt x="256" y="379"/>
                  </a:cubicBezTo>
                  <a:cubicBezTo>
                    <a:pt x="257" y="380"/>
                    <a:pt x="257" y="380"/>
                    <a:pt x="257" y="380"/>
                  </a:cubicBezTo>
                  <a:cubicBezTo>
                    <a:pt x="256" y="379"/>
                    <a:pt x="260" y="380"/>
                    <a:pt x="259" y="379"/>
                  </a:cubicBezTo>
                  <a:cubicBezTo>
                    <a:pt x="258" y="378"/>
                    <a:pt x="258" y="378"/>
                    <a:pt x="258" y="378"/>
                  </a:cubicBezTo>
                  <a:cubicBezTo>
                    <a:pt x="258" y="378"/>
                    <a:pt x="259" y="378"/>
                    <a:pt x="259" y="378"/>
                  </a:cubicBezTo>
                  <a:cubicBezTo>
                    <a:pt x="258" y="378"/>
                    <a:pt x="258" y="377"/>
                    <a:pt x="258" y="377"/>
                  </a:cubicBezTo>
                  <a:cubicBezTo>
                    <a:pt x="259" y="377"/>
                    <a:pt x="259" y="377"/>
                    <a:pt x="259" y="377"/>
                  </a:cubicBezTo>
                  <a:cubicBezTo>
                    <a:pt x="258" y="376"/>
                    <a:pt x="256" y="375"/>
                    <a:pt x="258" y="375"/>
                  </a:cubicBezTo>
                  <a:cubicBezTo>
                    <a:pt x="256" y="375"/>
                    <a:pt x="258" y="376"/>
                    <a:pt x="257" y="376"/>
                  </a:cubicBezTo>
                  <a:cubicBezTo>
                    <a:pt x="255" y="377"/>
                    <a:pt x="255" y="375"/>
                    <a:pt x="255" y="375"/>
                  </a:cubicBezTo>
                  <a:cubicBezTo>
                    <a:pt x="258" y="375"/>
                    <a:pt x="255" y="374"/>
                    <a:pt x="255" y="373"/>
                  </a:cubicBezTo>
                  <a:cubicBezTo>
                    <a:pt x="256" y="373"/>
                    <a:pt x="257" y="372"/>
                    <a:pt x="258" y="372"/>
                  </a:cubicBezTo>
                  <a:cubicBezTo>
                    <a:pt x="256" y="372"/>
                    <a:pt x="256" y="372"/>
                    <a:pt x="256" y="372"/>
                  </a:cubicBezTo>
                  <a:cubicBezTo>
                    <a:pt x="259" y="372"/>
                    <a:pt x="255" y="370"/>
                    <a:pt x="256" y="370"/>
                  </a:cubicBezTo>
                  <a:cubicBezTo>
                    <a:pt x="257" y="370"/>
                    <a:pt x="259" y="370"/>
                    <a:pt x="259" y="370"/>
                  </a:cubicBezTo>
                  <a:cubicBezTo>
                    <a:pt x="257" y="370"/>
                    <a:pt x="256" y="368"/>
                    <a:pt x="254" y="368"/>
                  </a:cubicBezTo>
                  <a:cubicBezTo>
                    <a:pt x="255" y="367"/>
                    <a:pt x="258" y="369"/>
                    <a:pt x="260" y="369"/>
                  </a:cubicBezTo>
                  <a:cubicBezTo>
                    <a:pt x="258" y="368"/>
                    <a:pt x="261" y="367"/>
                    <a:pt x="258" y="366"/>
                  </a:cubicBezTo>
                  <a:cubicBezTo>
                    <a:pt x="257" y="367"/>
                    <a:pt x="257" y="366"/>
                    <a:pt x="256" y="366"/>
                  </a:cubicBezTo>
                  <a:cubicBezTo>
                    <a:pt x="256" y="365"/>
                    <a:pt x="257" y="366"/>
                    <a:pt x="258" y="365"/>
                  </a:cubicBezTo>
                  <a:cubicBezTo>
                    <a:pt x="258" y="365"/>
                    <a:pt x="256" y="364"/>
                    <a:pt x="255" y="365"/>
                  </a:cubicBezTo>
                  <a:cubicBezTo>
                    <a:pt x="255" y="364"/>
                    <a:pt x="253" y="363"/>
                    <a:pt x="255" y="362"/>
                  </a:cubicBezTo>
                  <a:cubicBezTo>
                    <a:pt x="256" y="362"/>
                    <a:pt x="255" y="364"/>
                    <a:pt x="257" y="363"/>
                  </a:cubicBezTo>
                  <a:cubicBezTo>
                    <a:pt x="257" y="362"/>
                    <a:pt x="253" y="362"/>
                    <a:pt x="252" y="360"/>
                  </a:cubicBezTo>
                  <a:cubicBezTo>
                    <a:pt x="251" y="361"/>
                    <a:pt x="248" y="360"/>
                    <a:pt x="248" y="359"/>
                  </a:cubicBezTo>
                  <a:cubicBezTo>
                    <a:pt x="249" y="357"/>
                    <a:pt x="248" y="360"/>
                    <a:pt x="251" y="360"/>
                  </a:cubicBezTo>
                  <a:cubicBezTo>
                    <a:pt x="250" y="359"/>
                    <a:pt x="250" y="359"/>
                    <a:pt x="250" y="359"/>
                  </a:cubicBezTo>
                  <a:cubicBezTo>
                    <a:pt x="254" y="358"/>
                    <a:pt x="255" y="362"/>
                    <a:pt x="257" y="361"/>
                  </a:cubicBezTo>
                  <a:cubicBezTo>
                    <a:pt x="257" y="360"/>
                    <a:pt x="257" y="360"/>
                    <a:pt x="257" y="360"/>
                  </a:cubicBezTo>
                  <a:cubicBezTo>
                    <a:pt x="257" y="360"/>
                    <a:pt x="259" y="361"/>
                    <a:pt x="260" y="361"/>
                  </a:cubicBezTo>
                  <a:cubicBezTo>
                    <a:pt x="258" y="360"/>
                    <a:pt x="259" y="359"/>
                    <a:pt x="259" y="359"/>
                  </a:cubicBezTo>
                  <a:cubicBezTo>
                    <a:pt x="257" y="358"/>
                    <a:pt x="259" y="359"/>
                    <a:pt x="258" y="359"/>
                  </a:cubicBezTo>
                  <a:cubicBezTo>
                    <a:pt x="258" y="358"/>
                    <a:pt x="255" y="357"/>
                    <a:pt x="256" y="356"/>
                  </a:cubicBezTo>
                  <a:cubicBezTo>
                    <a:pt x="257" y="357"/>
                    <a:pt x="259" y="356"/>
                    <a:pt x="259" y="357"/>
                  </a:cubicBezTo>
                  <a:cubicBezTo>
                    <a:pt x="260" y="356"/>
                    <a:pt x="257" y="356"/>
                    <a:pt x="259" y="356"/>
                  </a:cubicBezTo>
                  <a:cubicBezTo>
                    <a:pt x="260" y="356"/>
                    <a:pt x="260" y="356"/>
                    <a:pt x="260" y="356"/>
                  </a:cubicBezTo>
                  <a:cubicBezTo>
                    <a:pt x="260" y="353"/>
                    <a:pt x="261" y="349"/>
                    <a:pt x="257" y="345"/>
                  </a:cubicBezTo>
                  <a:cubicBezTo>
                    <a:pt x="259" y="345"/>
                    <a:pt x="260" y="344"/>
                    <a:pt x="261" y="343"/>
                  </a:cubicBezTo>
                  <a:cubicBezTo>
                    <a:pt x="261" y="343"/>
                    <a:pt x="260" y="343"/>
                    <a:pt x="260" y="342"/>
                  </a:cubicBezTo>
                  <a:cubicBezTo>
                    <a:pt x="262" y="342"/>
                    <a:pt x="262" y="342"/>
                    <a:pt x="262" y="342"/>
                  </a:cubicBezTo>
                  <a:cubicBezTo>
                    <a:pt x="263" y="341"/>
                    <a:pt x="262" y="340"/>
                    <a:pt x="261" y="339"/>
                  </a:cubicBezTo>
                  <a:cubicBezTo>
                    <a:pt x="262" y="339"/>
                    <a:pt x="262" y="339"/>
                    <a:pt x="262" y="339"/>
                  </a:cubicBezTo>
                  <a:cubicBezTo>
                    <a:pt x="264" y="338"/>
                    <a:pt x="261" y="338"/>
                    <a:pt x="261" y="337"/>
                  </a:cubicBezTo>
                  <a:cubicBezTo>
                    <a:pt x="263" y="337"/>
                    <a:pt x="263" y="337"/>
                    <a:pt x="263" y="337"/>
                  </a:cubicBezTo>
                  <a:cubicBezTo>
                    <a:pt x="261" y="337"/>
                    <a:pt x="261" y="337"/>
                    <a:pt x="261" y="337"/>
                  </a:cubicBezTo>
                  <a:cubicBezTo>
                    <a:pt x="261" y="336"/>
                    <a:pt x="262" y="335"/>
                    <a:pt x="264" y="336"/>
                  </a:cubicBezTo>
                  <a:cubicBezTo>
                    <a:pt x="263" y="335"/>
                    <a:pt x="263" y="335"/>
                    <a:pt x="262" y="335"/>
                  </a:cubicBezTo>
                  <a:cubicBezTo>
                    <a:pt x="264" y="335"/>
                    <a:pt x="264" y="332"/>
                    <a:pt x="264" y="331"/>
                  </a:cubicBezTo>
                  <a:cubicBezTo>
                    <a:pt x="263" y="331"/>
                    <a:pt x="263" y="331"/>
                    <a:pt x="261" y="330"/>
                  </a:cubicBezTo>
                  <a:cubicBezTo>
                    <a:pt x="259" y="329"/>
                    <a:pt x="262" y="330"/>
                    <a:pt x="261" y="329"/>
                  </a:cubicBezTo>
                  <a:cubicBezTo>
                    <a:pt x="262" y="329"/>
                    <a:pt x="263" y="329"/>
                    <a:pt x="263" y="330"/>
                  </a:cubicBezTo>
                  <a:cubicBezTo>
                    <a:pt x="266" y="329"/>
                    <a:pt x="266" y="326"/>
                    <a:pt x="268" y="325"/>
                  </a:cubicBezTo>
                  <a:cubicBezTo>
                    <a:pt x="267" y="324"/>
                    <a:pt x="267" y="324"/>
                    <a:pt x="267" y="324"/>
                  </a:cubicBezTo>
                  <a:cubicBezTo>
                    <a:pt x="270" y="323"/>
                    <a:pt x="268" y="321"/>
                    <a:pt x="270" y="320"/>
                  </a:cubicBezTo>
                  <a:cubicBezTo>
                    <a:pt x="269" y="320"/>
                    <a:pt x="267" y="318"/>
                    <a:pt x="268" y="317"/>
                  </a:cubicBezTo>
                  <a:cubicBezTo>
                    <a:pt x="266" y="315"/>
                    <a:pt x="270" y="318"/>
                    <a:pt x="271" y="318"/>
                  </a:cubicBezTo>
                  <a:cubicBezTo>
                    <a:pt x="271" y="317"/>
                    <a:pt x="271" y="316"/>
                    <a:pt x="271" y="316"/>
                  </a:cubicBezTo>
                  <a:cubicBezTo>
                    <a:pt x="272" y="316"/>
                    <a:pt x="272" y="316"/>
                    <a:pt x="272" y="316"/>
                  </a:cubicBezTo>
                  <a:cubicBezTo>
                    <a:pt x="271" y="315"/>
                    <a:pt x="271" y="314"/>
                    <a:pt x="272" y="314"/>
                  </a:cubicBezTo>
                  <a:cubicBezTo>
                    <a:pt x="272" y="314"/>
                    <a:pt x="272" y="314"/>
                    <a:pt x="272" y="314"/>
                  </a:cubicBezTo>
                  <a:cubicBezTo>
                    <a:pt x="273" y="314"/>
                    <a:pt x="274" y="314"/>
                    <a:pt x="274" y="313"/>
                  </a:cubicBezTo>
                  <a:cubicBezTo>
                    <a:pt x="274" y="311"/>
                    <a:pt x="275" y="312"/>
                    <a:pt x="274" y="310"/>
                  </a:cubicBezTo>
                  <a:cubicBezTo>
                    <a:pt x="275" y="311"/>
                    <a:pt x="275" y="311"/>
                    <a:pt x="275" y="311"/>
                  </a:cubicBezTo>
                  <a:cubicBezTo>
                    <a:pt x="273" y="310"/>
                    <a:pt x="273" y="310"/>
                    <a:pt x="273" y="310"/>
                  </a:cubicBezTo>
                  <a:cubicBezTo>
                    <a:pt x="275" y="309"/>
                    <a:pt x="275" y="309"/>
                    <a:pt x="275" y="309"/>
                  </a:cubicBezTo>
                  <a:cubicBezTo>
                    <a:pt x="276" y="311"/>
                    <a:pt x="276" y="311"/>
                    <a:pt x="276" y="311"/>
                  </a:cubicBezTo>
                  <a:cubicBezTo>
                    <a:pt x="277" y="311"/>
                    <a:pt x="275" y="310"/>
                    <a:pt x="275" y="309"/>
                  </a:cubicBezTo>
                  <a:cubicBezTo>
                    <a:pt x="274" y="308"/>
                    <a:pt x="275" y="309"/>
                    <a:pt x="276" y="309"/>
                  </a:cubicBezTo>
                  <a:cubicBezTo>
                    <a:pt x="277" y="310"/>
                    <a:pt x="276" y="309"/>
                    <a:pt x="276" y="309"/>
                  </a:cubicBezTo>
                  <a:cubicBezTo>
                    <a:pt x="276" y="310"/>
                    <a:pt x="276" y="309"/>
                    <a:pt x="277" y="310"/>
                  </a:cubicBezTo>
                  <a:cubicBezTo>
                    <a:pt x="277" y="310"/>
                    <a:pt x="276" y="308"/>
                    <a:pt x="276" y="308"/>
                  </a:cubicBezTo>
                  <a:cubicBezTo>
                    <a:pt x="277" y="308"/>
                    <a:pt x="277" y="307"/>
                    <a:pt x="278" y="308"/>
                  </a:cubicBezTo>
                  <a:cubicBezTo>
                    <a:pt x="278" y="307"/>
                    <a:pt x="279" y="307"/>
                    <a:pt x="278" y="306"/>
                  </a:cubicBezTo>
                  <a:cubicBezTo>
                    <a:pt x="278" y="306"/>
                    <a:pt x="277" y="307"/>
                    <a:pt x="276" y="306"/>
                  </a:cubicBezTo>
                  <a:cubicBezTo>
                    <a:pt x="276" y="305"/>
                    <a:pt x="277" y="305"/>
                    <a:pt x="277" y="305"/>
                  </a:cubicBezTo>
                  <a:cubicBezTo>
                    <a:pt x="277" y="306"/>
                    <a:pt x="277" y="306"/>
                    <a:pt x="277" y="306"/>
                  </a:cubicBezTo>
                  <a:cubicBezTo>
                    <a:pt x="277" y="305"/>
                    <a:pt x="278" y="305"/>
                    <a:pt x="277" y="304"/>
                  </a:cubicBezTo>
                  <a:cubicBezTo>
                    <a:pt x="279" y="305"/>
                    <a:pt x="279" y="305"/>
                    <a:pt x="279" y="305"/>
                  </a:cubicBezTo>
                  <a:cubicBezTo>
                    <a:pt x="278" y="304"/>
                    <a:pt x="279" y="303"/>
                    <a:pt x="279" y="303"/>
                  </a:cubicBezTo>
                  <a:cubicBezTo>
                    <a:pt x="280" y="304"/>
                    <a:pt x="281" y="306"/>
                    <a:pt x="282" y="306"/>
                  </a:cubicBezTo>
                  <a:cubicBezTo>
                    <a:pt x="282" y="304"/>
                    <a:pt x="282" y="304"/>
                    <a:pt x="282" y="304"/>
                  </a:cubicBezTo>
                  <a:cubicBezTo>
                    <a:pt x="282" y="303"/>
                    <a:pt x="283" y="304"/>
                    <a:pt x="283" y="304"/>
                  </a:cubicBezTo>
                  <a:cubicBezTo>
                    <a:pt x="285" y="304"/>
                    <a:pt x="282" y="299"/>
                    <a:pt x="284" y="300"/>
                  </a:cubicBezTo>
                  <a:cubicBezTo>
                    <a:pt x="285" y="302"/>
                    <a:pt x="285" y="302"/>
                    <a:pt x="286" y="302"/>
                  </a:cubicBezTo>
                  <a:cubicBezTo>
                    <a:pt x="286" y="301"/>
                    <a:pt x="286" y="301"/>
                    <a:pt x="286" y="301"/>
                  </a:cubicBezTo>
                  <a:cubicBezTo>
                    <a:pt x="285" y="300"/>
                    <a:pt x="286" y="302"/>
                    <a:pt x="285" y="301"/>
                  </a:cubicBezTo>
                  <a:cubicBezTo>
                    <a:pt x="285" y="300"/>
                    <a:pt x="285" y="300"/>
                    <a:pt x="285" y="300"/>
                  </a:cubicBezTo>
                  <a:cubicBezTo>
                    <a:pt x="288" y="303"/>
                    <a:pt x="290" y="299"/>
                    <a:pt x="293" y="300"/>
                  </a:cubicBezTo>
                  <a:cubicBezTo>
                    <a:pt x="292" y="298"/>
                    <a:pt x="294" y="299"/>
                    <a:pt x="294" y="298"/>
                  </a:cubicBezTo>
                  <a:cubicBezTo>
                    <a:pt x="294" y="300"/>
                    <a:pt x="295" y="297"/>
                    <a:pt x="296" y="298"/>
                  </a:cubicBezTo>
                  <a:cubicBezTo>
                    <a:pt x="295" y="296"/>
                    <a:pt x="295" y="296"/>
                    <a:pt x="295" y="296"/>
                  </a:cubicBezTo>
                  <a:cubicBezTo>
                    <a:pt x="296" y="297"/>
                    <a:pt x="295" y="291"/>
                    <a:pt x="297" y="294"/>
                  </a:cubicBezTo>
                  <a:cubicBezTo>
                    <a:pt x="298" y="295"/>
                    <a:pt x="298" y="296"/>
                    <a:pt x="297" y="296"/>
                  </a:cubicBezTo>
                  <a:cubicBezTo>
                    <a:pt x="299" y="299"/>
                    <a:pt x="300" y="293"/>
                    <a:pt x="301" y="296"/>
                  </a:cubicBezTo>
                  <a:cubicBezTo>
                    <a:pt x="301" y="295"/>
                    <a:pt x="300" y="294"/>
                    <a:pt x="301" y="292"/>
                  </a:cubicBezTo>
                  <a:cubicBezTo>
                    <a:pt x="302" y="293"/>
                    <a:pt x="304" y="294"/>
                    <a:pt x="304" y="294"/>
                  </a:cubicBezTo>
                  <a:cubicBezTo>
                    <a:pt x="304" y="294"/>
                    <a:pt x="304" y="293"/>
                    <a:pt x="305" y="294"/>
                  </a:cubicBezTo>
                  <a:cubicBezTo>
                    <a:pt x="305" y="294"/>
                    <a:pt x="305" y="294"/>
                    <a:pt x="305" y="295"/>
                  </a:cubicBezTo>
                  <a:cubicBezTo>
                    <a:pt x="306" y="295"/>
                    <a:pt x="307" y="294"/>
                    <a:pt x="308" y="293"/>
                  </a:cubicBezTo>
                  <a:cubicBezTo>
                    <a:pt x="309" y="294"/>
                    <a:pt x="310" y="293"/>
                    <a:pt x="312" y="293"/>
                  </a:cubicBezTo>
                  <a:cubicBezTo>
                    <a:pt x="312" y="291"/>
                    <a:pt x="315" y="293"/>
                    <a:pt x="314" y="290"/>
                  </a:cubicBezTo>
                  <a:cubicBezTo>
                    <a:pt x="314" y="291"/>
                    <a:pt x="314" y="291"/>
                    <a:pt x="314" y="291"/>
                  </a:cubicBezTo>
                  <a:cubicBezTo>
                    <a:pt x="314" y="290"/>
                    <a:pt x="314" y="288"/>
                    <a:pt x="315" y="288"/>
                  </a:cubicBezTo>
                  <a:cubicBezTo>
                    <a:pt x="315" y="290"/>
                    <a:pt x="315" y="290"/>
                    <a:pt x="315" y="290"/>
                  </a:cubicBezTo>
                  <a:cubicBezTo>
                    <a:pt x="316" y="292"/>
                    <a:pt x="317" y="290"/>
                    <a:pt x="318" y="291"/>
                  </a:cubicBezTo>
                  <a:cubicBezTo>
                    <a:pt x="316" y="289"/>
                    <a:pt x="318" y="291"/>
                    <a:pt x="318" y="289"/>
                  </a:cubicBezTo>
                  <a:cubicBezTo>
                    <a:pt x="318" y="288"/>
                    <a:pt x="318" y="288"/>
                    <a:pt x="318" y="288"/>
                  </a:cubicBezTo>
                  <a:cubicBezTo>
                    <a:pt x="319" y="287"/>
                    <a:pt x="318" y="287"/>
                    <a:pt x="319" y="286"/>
                  </a:cubicBezTo>
                  <a:cubicBezTo>
                    <a:pt x="320" y="286"/>
                    <a:pt x="321" y="288"/>
                    <a:pt x="320" y="288"/>
                  </a:cubicBezTo>
                  <a:cubicBezTo>
                    <a:pt x="321" y="289"/>
                    <a:pt x="322" y="288"/>
                    <a:pt x="322" y="287"/>
                  </a:cubicBezTo>
                  <a:cubicBezTo>
                    <a:pt x="322" y="287"/>
                    <a:pt x="322" y="287"/>
                    <a:pt x="322" y="287"/>
                  </a:cubicBezTo>
                  <a:cubicBezTo>
                    <a:pt x="322" y="287"/>
                    <a:pt x="322" y="287"/>
                    <a:pt x="322" y="287"/>
                  </a:cubicBezTo>
                  <a:cubicBezTo>
                    <a:pt x="323" y="287"/>
                    <a:pt x="323" y="287"/>
                    <a:pt x="323" y="287"/>
                  </a:cubicBezTo>
                  <a:cubicBezTo>
                    <a:pt x="323" y="287"/>
                    <a:pt x="323" y="287"/>
                    <a:pt x="323" y="287"/>
                  </a:cubicBezTo>
                  <a:cubicBezTo>
                    <a:pt x="323" y="287"/>
                    <a:pt x="323" y="287"/>
                    <a:pt x="322" y="287"/>
                  </a:cubicBezTo>
                  <a:cubicBezTo>
                    <a:pt x="323" y="287"/>
                    <a:pt x="323" y="287"/>
                    <a:pt x="323" y="287"/>
                  </a:cubicBezTo>
                  <a:cubicBezTo>
                    <a:pt x="323" y="287"/>
                    <a:pt x="323" y="287"/>
                    <a:pt x="323" y="287"/>
                  </a:cubicBezTo>
                  <a:cubicBezTo>
                    <a:pt x="324" y="287"/>
                    <a:pt x="324" y="287"/>
                    <a:pt x="324" y="287"/>
                  </a:cubicBezTo>
                  <a:cubicBezTo>
                    <a:pt x="325" y="289"/>
                    <a:pt x="325" y="289"/>
                    <a:pt x="325" y="289"/>
                  </a:cubicBezTo>
                  <a:cubicBezTo>
                    <a:pt x="325" y="289"/>
                    <a:pt x="326" y="286"/>
                    <a:pt x="326" y="286"/>
                  </a:cubicBezTo>
                  <a:cubicBezTo>
                    <a:pt x="328" y="286"/>
                    <a:pt x="331" y="283"/>
                    <a:pt x="332" y="281"/>
                  </a:cubicBezTo>
                  <a:cubicBezTo>
                    <a:pt x="332" y="282"/>
                    <a:pt x="332" y="282"/>
                    <a:pt x="332" y="282"/>
                  </a:cubicBezTo>
                  <a:cubicBezTo>
                    <a:pt x="332" y="281"/>
                    <a:pt x="332" y="279"/>
                    <a:pt x="333" y="280"/>
                  </a:cubicBezTo>
                  <a:cubicBezTo>
                    <a:pt x="333" y="279"/>
                    <a:pt x="334" y="280"/>
                    <a:pt x="335" y="280"/>
                  </a:cubicBezTo>
                  <a:cubicBezTo>
                    <a:pt x="335" y="280"/>
                    <a:pt x="334" y="279"/>
                    <a:pt x="334" y="279"/>
                  </a:cubicBezTo>
                  <a:cubicBezTo>
                    <a:pt x="337" y="279"/>
                    <a:pt x="337" y="275"/>
                    <a:pt x="339" y="274"/>
                  </a:cubicBezTo>
                  <a:cubicBezTo>
                    <a:pt x="339" y="274"/>
                    <a:pt x="340" y="275"/>
                    <a:pt x="340" y="276"/>
                  </a:cubicBezTo>
                  <a:cubicBezTo>
                    <a:pt x="341" y="274"/>
                    <a:pt x="341" y="272"/>
                    <a:pt x="341" y="270"/>
                  </a:cubicBezTo>
                  <a:cubicBezTo>
                    <a:pt x="341" y="270"/>
                    <a:pt x="342" y="270"/>
                    <a:pt x="342" y="271"/>
                  </a:cubicBezTo>
                  <a:cubicBezTo>
                    <a:pt x="342" y="270"/>
                    <a:pt x="343" y="269"/>
                    <a:pt x="342" y="267"/>
                  </a:cubicBezTo>
                  <a:cubicBezTo>
                    <a:pt x="341" y="268"/>
                    <a:pt x="343" y="268"/>
                    <a:pt x="342" y="268"/>
                  </a:cubicBezTo>
                  <a:cubicBezTo>
                    <a:pt x="341" y="268"/>
                    <a:pt x="340" y="266"/>
                    <a:pt x="341" y="266"/>
                  </a:cubicBezTo>
                  <a:cubicBezTo>
                    <a:pt x="341" y="266"/>
                    <a:pt x="341" y="266"/>
                    <a:pt x="341" y="266"/>
                  </a:cubicBezTo>
                  <a:cubicBezTo>
                    <a:pt x="342" y="265"/>
                    <a:pt x="341" y="265"/>
                    <a:pt x="342" y="263"/>
                  </a:cubicBezTo>
                  <a:cubicBezTo>
                    <a:pt x="343" y="263"/>
                    <a:pt x="342" y="264"/>
                    <a:pt x="343" y="264"/>
                  </a:cubicBezTo>
                  <a:cubicBezTo>
                    <a:pt x="345" y="265"/>
                    <a:pt x="345" y="262"/>
                    <a:pt x="346" y="262"/>
                  </a:cubicBezTo>
                  <a:cubicBezTo>
                    <a:pt x="344" y="261"/>
                    <a:pt x="344" y="261"/>
                    <a:pt x="344" y="261"/>
                  </a:cubicBezTo>
                  <a:cubicBezTo>
                    <a:pt x="344" y="260"/>
                    <a:pt x="346" y="261"/>
                    <a:pt x="346" y="260"/>
                  </a:cubicBezTo>
                  <a:cubicBezTo>
                    <a:pt x="342" y="256"/>
                    <a:pt x="342" y="256"/>
                    <a:pt x="342" y="256"/>
                  </a:cubicBezTo>
                  <a:cubicBezTo>
                    <a:pt x="342" y="257"/>
                    <a:pt x="344" y="256"/>
                    <a:pt x="345" y="257"/>
                  </a:cubicBezTo>
                  <a:cubicBezTo>
                    <a:pt x="346" y="255"/>
                    <a:pt x="342" y="254"/>
                    <a:pt x="341" y="253"/>
                  </a:cubicBezTo>
                  <a:cubicBezTo>
                    <a:pt x="342" y="252"/>
                    <a:pt x="341" y="250"/>
                    <a:pt x="341" y="250"/>
                  </a:cubicBezTo>
                  <a:cubicBezTo>
                    <a:pt x="342" y="250"/>
                    <a:pt x="341" y="250"/>
                    <a:pt x="342" y="250"/>
                  </a:cubicBezTo>
                  <a:cubicBezTo>
                    <a:pt x="343" y="250"/>
                    <a:pt x="343" y="250"/>
                    <a:pt x="343" y="250"/>
                  </a:cubicBezTo>
                  <a:cubicBezTo>
                    <a:pt x="343" y="251"/>
                    <a:pt x="346" y="250"/>
                    <a:pt x="347" y="251"/>
                  </a:cubicBezTo>
                  <a:cubicBezTo>
                    <a:pt x="346" y="249"/>
                    <a:pt x="347" y="247"/>
                    <a:pt x="347" y="246"/>
                  </a:cubicBezTo>
                  <a:cubicBezTo>
                    <a:pt x="345" y="247"/>
                    <a:pt x="346" y="244"/>
                    <a:pt x="343" y="244"/>
                  </a:cubicBezTo>
                  <a:cubicBezTo>
                    <a:pt x="343" y="242"/>
                    <a:pt x="346" y="243"/>
                    <a:pt x="346" y="242"/>
                  </a:cubicBezTo>
                  <a:cubicBezTo>
                    <a:pt x="345" y="240"/>
                    <a:pt x="346" y="239"/>
                    <a:pt x="345" y="237"/>
                  </a:cubicBezTo>
                  <a:cubicBezTo>
                    <a:pt x="346" y="237"/>
                    <a:pt x="346" y="237"/>
                    <a:pt x="346" y="237"/>
                  </a:cubicBezTo>
                  <a:cubicBezTo>
                    <a:pt x="345" y="236"/>
                    <a:pt x="346" y="233"/>
                    <a:pt x="344" y="232"/>
                  </a:cubicBezTo>
                  <a:cubicBezTo>
                    <a:pt x="345" y="232"/>
                    <a:pt x="345" y="232"/>
                    <a:pt x="345" y="232"/>
                  </a:cubicBezTo>
                  <a:cubicBezTo>
                    <a:pt x="346" y="231"/>
                    <a:pt x="342" y="232"/>
                    <a:pt x="343" y="230"/>
                  </a:cubicBezTo>
                  <a:cubicBezTo>
                    <a:pt x="345" y="231"/>
                    <a:pt x="345" y="231"/>
                    <a:pt x="345" y="231"/>
                  </a:cubicBezTo>
                  <a:cubicBezTo>
                    <a:pt x="343" y="230"/>
                    <a:pt x="346" y="229"/>
                    <a:pt x="344" y="227"/>
                  </a:cubicBezTo>
                  <a:cubicBezTo>
                    <a:pt x="344" y="227"/>
                    <a:pt x="345" y="227"/>
                    <a:pt x="345" y="228"/>
                  </a:cubicBezTo>
                  <a:cubicBezTo>
                    <a:pt x="344" y="226"/>
                    <a:pt x="345" y="225"/>
                    <a:pt x="343" y="224"/>
                  </a:cubicBezTo>
                  <a:cubicBezTo>
                    <a:pt x="344" y="224"/>
                    <a:pt x="345" y="224"/>
                    <a:pt x="345" y="225"/>
                  </a:cubicBezTo>
                  <a:cubicBezTo>
                    <a:pt x="346" y="224"/>
                    <a:pt x="343" y="223"/>
                    <a:pt x="344" y="222"/>
                  </a:cubicBezTo>
                  <a:cubicBezTo>
                    <a:pt x="344" y="222"/>
                    <a:pt x="345" y="222"/>
                    <a:pt x="346" y="222"/>
                  </a:cubicBezTo>
                  <a:cubicBezTo>
                    <a:pt x="344" y="221"/>
                    <a:pt x="345" y="219"/>
                    <a:pt x="344" y="219"/>
                  </a:cubicBezTo>
                  <a:cubicBezTo>
                    <a:pt x="345" y="219"/>
                    <a:pt x="346" y="218"/>
                    <a:pt x="347" y="218"/>
                  </a:cubicBezTo>
                  <a:cubicBezTo>
                    <a:pt x="348" y="213"/>
                    <a:pt x="351" y="208"/>
                    <a:pt x="353" y="202"/>
                  </a:cubicBezTo>
                  <a:cubicBezTo>
                    <a:pt x="355" y="203"/>
                    <a:pt x="353" y="204"/>
                    <a:pt x="355" y="204"/>
                  </a:cubicBezTo>
                  <a:cubicBezTo>
                    <a:pt x="353" y="203"/>
                    <a:pt x="355" y="203"/>
                    <a:pt x="355" y="202"/>
                  </a:cubicBezTo>
                  <a:cubicBezTo>
                    <a:pt x="356" y="202"/>
                    <a:pt x="356" y="202"/>
                    <a:pt x="356" y="202"/>
                  </a:cubicBezTo>
                  <a:cubicBezTo>
                    <a:pt x="356" y="201"/>
                    <a:pt x="357" y="202"/>
                    <a:pt x="357" y="201"/>
                  </a:cubicBezTo>
                  <a:cubicBezTo>
                    <a:pt x="357" y="200"/>
                    <a:pt x="357" y="200"/>
                    <a:pt x="357" y="200"/>
                  </a:cubicBezTo>
                  <a:cubicBezTo>
                    <a:pt x="356" y="199"/>
                    <a:pt x="360" y="201"/>
                    <a:pt x="358" y="199"/>
                  </a:cubicBezTo>
                  <a:cubicBezTo>
                    <a:pt x="360" y="200"/>
                    <a:pt x="360" y="200"/>
                    <a:pt x="360" y="200"/>
                  </a:cubicBezTo>
                  <a:cubicBezTo>
                    <a:pt x="359" y="197"/>
                    <a:pt x="361" y="199"/>
                    <a:pt x="361" y="197"/>
                  </a:cubicBezTo>
                  <a:cubicBezTo>
                    <a:pt x="361" y="197"/>
                    <a:pt x="361" y="197"/>
                    <a:pt x="361" y="197"/>
                  </a:cubicBezTo>
                  <a:cubicBezTo>
                    <a:pt x="363" y="198"/>
                    <a:pt x="362" y="194"/>
                    <a:pt x="363" y="195"/>
                  </a:cubicBezTo>
                  <a:cubicBezTo>
                    <a:pt x="364" y="194"/>
                    <a:pt x="365" y="193"/>
                    <a:pt x="364" y="191"/>
                  </a:cubicBezTo>
                  <a:cubicBezTo>
                    <a:pt x="365" y="193"/>
                    <a:pt x="365" y="193"/>
                    <a:pt x="365" y="193"/>
                  </a:cubicBezTo>
                  <a:cubicBezTo>
                    <a:pt x="366" y="192"/>
                    <a:pt x="368" y="191"/>
                    <a:pt x="369" y="190"/>
                  </a:cubicBezTo>
                  <a:cubicBezTo>
                    <a:pt x="374" y="190"/>
                    <a:pt x="379" y="190"/>
                    <a:pt x="383" y="191"/>
                  </a:cubicBezTo>
                  <a:cubicBezTo>
                    <a:pt x="386" y="192"/>
                    <a:pt x="388" y="193"/>
                    <a:pt x="390" y="194"/>
                  </a:cubicBezTo>
                  <a:cubicBezTo>
                    <a:pt x="389" y="196"/>
                    <a:pt x="388" y="198"/>
                    <a:pt x="388" y="200"/>
                  </a:cubicBezTo>
                  <a:cubicBezTo>
                    <a:pt x="387" y="201"/>
                    <a:pt x="386" y="199"/>
                    <a:pt x="386" y="199"/>
                  </a:cubicBezTo>
                  <a:cubicBezTo>
                    <a:pt x="384" y="205"/>
                    <a:pt x="377" y="203"/>
                    <a:pt x="373" y="209"/>
                  </a:cubicBezTo>
                  <a:cubicBezTo>
                    <a:pt x="369" y="210"/>
                    <a:pt x="365" y="215"/>
                    <a:pt x="365" y="215"/>
                  </a:cubicBezTo>
                  <a:cubicBezTo>
                    <a:pt x="382" y="216"/>
                    <a:pt x="389" y="211"/>
                    <a:pt x="399" y="205"/>
                  </a:cubicBezTo>
                  <a:cubicBezTo>
                    <a:pt x="401" y="203"/>
                    <a:pt x="402" y="201"/>
                    <a:pt x="403" y="198"/>
                  </a:cubicBezTo>
                  <a:cubicBezTo>
                    <a:pt x="405" y="199"/>
                    <a:pt x="406" y="199"/>
                    <a:pt x="406" y="198"/>
                  </a:cubicBezTo>
                  <a:cubicBezTo>
                    <a:pt x="405" y="197"/>
                    <a:pt x="404" y="197"/>
                    <a:pt x="404" y="196"/>
                  </a:cubicBezTo>
                  <a:cubicBezTo>
                    <a:pt x="404" y="194"/>
                    <a:pt x="405" y="191"/>
                    <a:pt x="406" y="188"/>
                  </a:cubicBezTo>
                  <a:cubicBezTo>
                    <a:pt x="398" y="164"/>
                    <a:pt x="382" y="170"/>
                    <a:pt x="375" y="170"/>
                  </a:cubicBezTo>
                  <a:cubicBezTo>
                    <a:pt x="367" y="172"/>
                    <a:pt x="361" y="175"/>
                    <a:pt x="356" y="179"/>
                  </a:cubicBezTo>
                  <a:cubicBezTo>
                    <a:pt x="356" y="179"/>
                    <a:pt x="356" y="179"/>
                    <a:pt x="357" y="180"/>
                  </a:cubicBezTo>
                  <a:cubicBezTo>
                    <a:pt x="354" y="179"/>
                    <a:pt x="351" y="179"/>
                    <a:pt x="349" y="179"/>
                  </a:cubicBezTo>
                  <a:cubicBezTo>
                    <a:pt x="332" y="177"/>
                    <a:pt x="315" y="175"/>
                    <a:pt x="313" y="163"/>
                  </a:cubicBezTo>
                  <a:cubicBezTo>
                    <a:pt x="308" y="154"/>
                    <a:pt x="303" y="139"/>
                    <a:pt x="301" y="128"/>
                  </a:cubicBezTo>
                  <a:cubicBezTo>
                    <a:pt x="300" y="124"/>
                    <a:pt x="300" y="121"/>
                    <a:pt x="299" y="117"/>
                  </a:cubicBezTo>
                  <a:cubicBezTo>
                    <a:pt x="323" y="112"/>
                    <a:pt x="296" y="118"/>
                    <a:pt x="307" y="115"/>
                  </a:cubicBezTo>
                  <a:cubicBezTo>
                    <a:pt x="307" y="115"/>
                    <a:pt x="307" y="115"/>
                    <a:pt x="307" y="115"/>
                  </a:cubicBezTo>
                  <a:cubicBezTo>
                    <a:pt x="307" y="114"/>
                    <a:pt x="307" y="114"/>
                    <a:pt x="307" y="114"/>
                  </a:cubicBezTo>
                  <a:cubicBezTo>
                    <a:pt x="306" y="113"/>
                    <a:pt x="306" y="113"/>
                    <a:pt x="306" y="113"/>
                  </a:cubicBezTo>
                  <a:cubicBezTo>
                    <a:pt x="306" y="110"/>
                    <a:pt x="306" y="110"/>
                    <a:pt x="306" y="110"/>
                  </a:cubicBezTo>
                  <a:cubicBezTo>
                    <a:pt x="303" y="103"/>
                    <a:pt x="304" y="96"/>
                    <a:pt x="292" y="85"/>
                  </a:cubicBezTo>
                  <a:cubicBezTo>
                    <a:pt x="277" y="75"/>
                    <a:pt x="266" y="83"/>
                    <a:pt x="261" y="92"/>
                  </a:cubicBezTo>
                  <a:cubicBezTo>
                    <a:pt x="260" y="93"/>
                    <a:pt x="259" y="94"/>
                    <a:pt x="258" y="95"/>
                  </a:cubicBezTo>
                  <a:cubicBezTo>
                    <a:pt x="257" y="95"/>
                    <a:pt x="257" y="95"/>
                    <a:pt x="257" y="95"/>
                  </a:cubicBezTo>
                  <a:cubicBezTo>
                    <a:pt x="255" y="97"/>
                    <a:pt x="253" y="98"/>
                    <a:pt x="251" y="102"/>
                  </a:cubicBezTo>
                  <a:cubicBezTo>
                    <a:pt x="251" y="102"/>
                    <a:pt x="251" y="102"/>
                    <a:pt x="251" y="102"/>
                  </a:cubicBezTo>
                  <a:cubicBezTo>
                    <a:pt x="251" y="106"/>
                    <a:pt x="245" y="110"/>
                    <a:pt x="247" y="113"/>
                  </a:cubicBezTo>
                  <a:cubicBezTo>
                    <a:pt x="245" y="115"/>
                    <a:pt x="245" y="115"/>
                    <a:pt x="245" y="115"/>
                  </a:cubicBezTo>
                  <a:cubicBezTo>
                    <a:pt x="246" y="120"/>
                    <a:pt x="243" y="122"/>
                    <a:pt x="245" y="127"/>
                  </a:cubicBezTo>
                  <a:cubicBezTo>
                    <a:pt x="244" y="126"/>
                    <a:pt x="244" y="126"/>
                    <a:pt x="244" y="126"/>
                  </a:cubicBezTo>
                  <a:cubicBezTo>
                    <a:pt x="243" y="133"/>
                    <a:pt x="248" y="140"/>
                    <a:pt x="246" y="142"/>
                  </a:cubicBezTo>
                  <a:cubicBezTo>
                    <a:pt x="246" y="144"/>
                    <a:pt x="246" y="145"/>
                    <a:pt x="247" y="147"/>
                  </a:cubicBezTo>
                  <a:cubicBezTo>
                    <a:pt x="241" y="158"/>
                    <a:pt x="234" y="167"/>
                    <a:pt x="228" y="171"/>
                  </a:cubicBezTo>
                  <a:cubicBezTo>
                    <a:pt x="228" y="169"/>
                    <a:pt x="226" y="166"/>
                    <a:pt x="223" y="162"/>
                  </a:cubicBezTo>
                  <a:cubicBezTo>
                    <a:pt x="223" y="162"/>
                    <a:pt x="223" y="162"/>
                    <a:pt x="224" y="162"/>
                  </a:cubicBezTo>
                  <a:cubicBezTo>
                    <a:pt x="224" y="162"/>
                    <a:pt x="223" y="161"/>
                    <a:pt x="223" y="161"/>
                  </a:cubicBezTo>
                  <a:cubicBezTo>
                    <a:pt x="223" y="161"/>
                    <a:pt x="223" y="161"/>
                    <a:pt x="223" y="160"/>
                  </a:cubicBezTo>
                  <a:cubicBezTo>
                    <a:pt x="228" y="153"/>
                    <a:pt x="228" y="143"/>
                    <a:pt x="231" y="134"/>
                  </a:cubicBezTo>
                  <a:cubicBezTo>
                    <a:pt x="231" y="134"/>
                    <a:pt x="232" y="136"/>
                    <a:pt x="232" y="137"/>
                  </a:cubicBezTo>
                  <a:cubicBezTo>
                    <a:pt x="233" y="129"/>
                    <a:pt x="233" y="121"/>
                    <a:pt x="230" y="115"/>
                  </a:cubicBezTo>
                  <a:cubicBezTo>
                    <a:pt x="231" y="115"/>
                    <a:pt x="231" y="115"/>
                    <a:pt x="232" y="117"/>
                  </a:cubicBezTo>
                  <a:cubicBezTo>
                    <a:pt x="231" y="111"/>
                    <a:pt x="229" y="105"/>
                    <a:pt x="227" y="103"/>
                  </a:cubicBezTo>
                  <a:cubicBezTo>
                    <a:pt x="227" y="107"/>
                    <a:pt x="228" y="103"/>
                    <a:pt x="228" y="106"/>
                  </a:cubicBezTo>
                  <a:cubicBezTo>
                    <a:pt x="228" y="110"/>
                    <a:pt x="225" y="104"/>
                    <a:pt x="223" y="100"/>
                  </a:cubicBezTo>
                  <a:cubicBezTo>
                    <a:pt x="223" y="100"/>
                    <a:pt x="223" y="100"/>
                    <a:pt x="223" y="100"/>
                  </a:cubicBezTo>
                  <a:cubicBezTo>
                    <a:pt x="220" y="96"/>
                    <a:pt x="218" y="95"/>
                    <a:pt x="213" y="96"/>
                  </a:cubicBezTo>
                  <a:cubicBezTo>
                    <a:pt x="209" y="95"/>
                    <a:pt x="216" y="95"/>
                    <a:pt x="214" y="94"/>
                  </a:cubicBezTo>
                  <a:cubicBezTo>
                    <a:pt x="211" y="90"/>
                    <a:pt x="201" y="99"/>
                    <a:pt x="201" y="100"/>
                  </a:cubicBezTo>
                  <a:cubicBezTo>
                    <a:pt x="200" y="102"/>
                    <a:pt x="199" y="104"/>
                    <a:pt x="200" y="104"/>
                  </a:cubicBezTo>
                  <a:cubicBezTo>
                    <a:pt x="198" y="108"/>
                    <a:pt x="198" y="105"/>
                    <a:pt x="197" y="108"/>
                  </a:cubicBezTo>
                  <a:cubicBezTo>
                    <a:pt x="196" y="112"/>
                    <a:pt x="197" y="116"/>
                    <a:pt x="199" y="120"/>
                  </a:cubicBezTo>
                  <a:cubicBezTo>
                    <a:pt x="198" y="119"/>
                    <a:pt x="196" y="123"/>
                    <a:pt x="195" y="120"/>
                  </a:cubicBezTo>
                  <a:cubicBezTo>
                    <a:pt x="196" y="129"/>
                    <a:pt x="200" y="133"/>
                    <a:pt x="202" y="137"/>
                  </a:cubicBezTo>
                  <a:cubicBezTo>
                    <a:pt x="202" y="140"/>
                    <a:pt x="205" y="147"/>
                    <a:pt x="207" y="149"/>
                  </a:cubicBezTo>
                  <a:cubicBezTo>
                    <a:pt x="206" y="151"/>
                    <a:pt x="206" y="147"/>
                    <a:pt x="205" y="147"/>
                  </a:cubicBezTo>
                  <a:cubicBezTo>
                    <a:pt x="205" y="151"/>
                    <a:pt x="205" y="151"/>
                    <a:pt x="205" y="151"/>
                  </a:cubicBezTo>
                  <a:cubicBezTo>
                    <a:pt x="202" y="146"/>
                    <a:pt x="203" y="153"/>
                    <a:pt x="201" y="150"/>
                  </a:cubicBezTo>
                  <a:cubicBezTo>
                    <a:pt x="202" y="153"/>
                    <a:pt x="204" y="158"/>
                    <a:pt x="206" y="163"/>
                  </a:cubicBezTo>
                  <a:cubicBezTo>
                    <a:pt x="203" y="170"/>
                    <a:pt x="201" y="172"/>
                    <a:pt x="194" y="178"/>
                  </a:cubicBezTo>
                  <a:cubicBezTo>
                    <a:pt x="195" y="178"/>
                    <a:pt x="192" y="180"/>
                    <a:pt x="194" y="181"/>
                  </a:cubicBezTo>
                  <a:cubicBezTo>
                    <a:pt x="194" y="183"/>
                    <a:pt x="192" y="183"/>
                    <a:pt x="191" y="183"/>
                  </a:cubicBezTo>
                  <a:cubicBezTo>
                    <a:pt x="192" y="182"/>
                    <a:pt x="193" y="182"/>
                    <a:pt x="192" y="176"/>
                  </a:cubicBezTo>
                  <a:cubicBezTo>
                    <a:pt x="186" y="156"/>
                    <a:pt x="180" y="130"/>
                    <a:pt x="179" y="108"/>
                  </a:cubicBezTo>
                  <a:cubicBezTo>
                    <a:pt x="179" y="110"/>
                    <a:pt x="178" y="110"/>
                    <a:pt x="178" y="108"/>
                  </a:cubicBezTo>
                  <a:cubicBezTo>
                    <a:pt x="181" y="106"/>
                    <a:pt x="176" y="101"/>
                    <a:pt x="177" y="97"/>
                  </a:cubicBezTo>
                  <a:cubicBezTo>
                    <a:pt x="178" y="97"/>
                    <a:pt x="178" y="99"/>
                    <a:pt x="178" y="100"/>
                  </a:cubicBezTo>
                  <a:cubicBezTo>
                    <a:pt x="179" y="89"/>
                    <a:pt x="176" y="81"/>
                    <a:pt x="177" y="71"/>
                  </a:cubicBezTo>
                  <a:cubicBezTo>
                    <a:pt x="175" y="62"/>
                    <a:pt x="178" y="51"/>
                    <a:pt x="176" y="45"/>
                  </a:cubicBezTo>
                  <a:cubicBezTo>
                    <a:pt x="177" y="46"/>
                    <a:pt x="176" y="41"/>
                    <a:pt x="177" y="39"/>
                  </a:cubicBezTo>
                  <a:cubicBezTo>
                    <a:pt x="176" y="36"/>
                    <a:pt x="176" y="34"/>
                    <a:pt x="176" y="31"/>
                  </a:cubicBezTo>
                  <a:cubicBezTo>
                    <a:pt x="176" y="30"/>
                    <a:pt x="176" y="29"/>
                    <a:pt x="176" y="28"/>
                  </a:cubicBezTo>
                  <a:cubicBezTo>
                    <a:pt x="176" y="27"/>
                    <a:pt x="176" y="27"/>
                    <a:pt x="176" y="27"/>
                  </a:cubicBezTo>
                  <a:cubicBezTo>
                    <a:pt x="176" y="23"/>
                    <a:pt x="177" y="18"/>
                    <a:pt x="176" y="14"/>
                  </a:cubicBezTo>
                  <a:cubicBezTo>
                    <a:pt x="176" y="13"/>
                    <a:pt x="175" y="2"/>
                    <a:pt x="174" y="1"/>
                  </a:cubicBezTo>
                  <a:cubicBezTo>
                    <a:pt x="173" y="0"/>
                    <a:pt x="172" y="6"/>
                    <a:pt x="170" y="6"/>
                  </a:cubicBezTo>
                  <a:cubicBezTo>
                    <a:pt x="162" y="5"/>
                    <a:pt x="168" y="10"/>
                    <a:pt x="161" y="11"/>
                  </a:cubicBezTo>
                  <a:cubicBezTo>
                    <a:pt x="157" y="12"/>
                    <a:pt x="156" y="13"/>
                    <a:pt x="154" y="16"/>
                  </a:cubicBezTo>
                  <a:cubicBezTo>
                    <a:pt x="155" y="20"/>
                    <a:pt x="155" y="24"/>
                    <a:pt x="155" y="28"/>
                  </a:cubicBezTo>
                  <a:cubicBezTo>
                    <a:pt x="156" y="67"/>
                    <a:pt x="156" y="67"/>
                    <a:pt x="156" y="67"/>
                  </a:cubicBezTo>
                  <a:cubicBezTo>
                    <a:pt x="156" y="75"/>
                    <a:pt x="154" y="84"/>
                    <a:pt x="153" y="92"/>
                  </a:cubicBezTo>
                  <a:cubicBezTo>
                    <a:pt x="148" y="91"/>
                    <a:pt x="142" y="91"/>
                    <a:pt x="139" y="94"/>
                  </a:cubicBezTo>
                  <a:cubicBezTo>
                    <a:pt x="137" y="95"/>
                    <a:pt x="135" y="96"/>
                    <a:pt x="134" y="98"/>
                  </a:cubicBezTo>
                  <a:cubicBezTo>
                    <a:pt x="125" y="103"/>
                    <a:pt x="119" y="113"/>
                    <a:pt x="119" y="118"/>
                  </a:cubicBezTo>
                  <a:cubicBezTo>
                    <a:pt x="118" y="121"/>
                    <a:pt x="118" y="124"/>
                    <a:pt x="118" y="127"/>
                  </a:cubicBezTo>
                  <a:cubicBezTo>
                    <a:pt x="115" y="132"/>
                    <a:pt x="113" y="140"/>
                    <a:pt x="112" y="144"/>
                  </a:cubicBezTo>
                  <a:cubicBezTo>
                    <a:pt x="111" y="152"/>
                    <a:pt x="111" y="155"/>
                    <a:pt x="111" y="160"/>
                  </a:cubicBezTo>
                  <a:cubicBezTo>
                    <a:pt x="111" y="163"/>
                    <a:pt x="109" y="164"/>
                    <a:pt x="108" y="165"/>
                  </a:cubicBezTo>
                  <a:cubicBezTo>
                    <a:pt x="105" y="174"/>
                    <a:pt x="100" y="181"/>
                    <a:pt x="100" y="189"/>
                  </a:cubicBezTo>
                  <a:cubicBezTo>
                    <a:pt x="99" y="189"/>
                    <a:pt x="99" y="189"/>
                    <a:pt x="99" y="189"/>
                  </a:cubicBezTo>
                  <a:cubicBezTo>
                    <a:pt x="98" y="195"/>
                    <a:pt x="93" y="208"/>
                    <a:pt x="88" y="208"/>
                  </a:cubicBezTo>
                  <a:cubicBezTo>
                    <a:pt x="88" y="210"/>
                    <a:pt x="83" y="208"/>
                    <a:pt x="85" y="211"/>
                  </a:cubicBezTo>
                  <a:cubicBezTo>
                    <a:pt x="82" y="210"/>
                    <a:pt x="85" y="209"/>
                    <a:pt x="82" y="208"/>
                  </a:cubicBezTo>
                  <a:cubicBezTo>
                    <a:pt x="83" y="209"/>
                    <a:pt x="84" y="208"/>
                    <a:pt x="85" y="208"/>
                  </a:cubicBezTo>
                  <a:cubicBezTo>
                    <a:pt x="78" y="200"/>
                    <a:pt x="79" y="178"/>
                    <a:pt x="79" y="161"/>
                  </a:cubicBezTo>
                  <a:cubicBezTo>
                    <a:pt x="81" y="156"/>
                    <a:pt x="80" y="144"/>
                    <a:pt x="81" y="133"/>
                  </a:cubicBezTo>
                  <a:cubicBezTo>
                    <a:pt x="81" y="131"/>
                    <a:pt x="81" y="131"/>
                    <a:pt x="81" y="131"/>
                  </a:cubicBezTo>
                  <a:cubicBezTo>
                    <a:pt x="82" y="131"/>
                    <a:pt x="82" y="131"/>
                    <a:pt x="83" y="131"/>
                  </a:cubicBezTo>
                  <a:cubicBezTo>
                    <a:pt x="83" y="131"/>
                    <a:pt x="83" y="130"/>
                    <a:pt x="83" y="130"/>
                  </a:cubicBezTo>
                  <a:cubicBezTo>
                    <a:pt x="83" y="129"/>
                    <a:pt x="83" y="129"/>
                    <a:pt x="83" y="129"/>
                  </a:cubicBezTo>
                  <a:cubicBezTo>
                    <a:pt x="83" y="128"/>
                    <a:pt x="83" y="128"/>
                    <a:pt x="83" y="128"/>
                  </a:cubicBezTo>
                  <a:cubicBezTo>
                    <a:pt x="82" y="128"/>
                    <a:pt x="82" y="128"/>
                    <a:pt x="81" y="128"/>
                  </a:cubicBezTo>
                  <a:cubicBezTo>
                    <a:pt x="81" y="127"/>
                    <a:pt x="81" y="127"/>
                    <a:pt x="81" y="127"/>
                  </a:cubicBezTo>
                  <a:cubicBezTo>
                    <a:pt x="82" y="128"/>
                    <a:pt x="82" y="128"/>
                    <a:pt x="83" y="128"/>
                  </a:cubicBezTo>
                  <a:cubicBezTo>
                    <a:pt x="83" y="128"/>
                    <a:pt x="83" y="128"/>
                    <a:pt x="83" y="128"/>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2" y="127"/>
                    <a:pt x="81" y="127"/>
                  </a:cubicBezTo>
                  <a:cubicBezTo>
                    <a:pt x="81" y="126"/>
                    <a:pt x="81" y="126"/>
                    <a:pt x="81" y="126"/>
                  </a:cubicBezTo>
                  <a:cubicBezTo>
                    <a:pt x="62" y="125"/>
                    <a:pt x="75" y="126"/>
                    <a:pt x="71" y="127"/>
                  </a:cubicBezTo>
                  <a:cubicBezTo>
                    <a:pt x="71" y="127"/>
                    <a:pt x="71" y="127"/>
                    <a:pt x="71" y="127"/>
                  </a:cubicBezTo>
                  <a:cubicBezTo>
                    <a:pt x="66" y="126"/>
                    <a:pt x="63" y="126"/>
                    <a:pt x="69" y="126"/>
                  </a:cubicBezTo>
                  <a:cubicBezTo>
                    <a:pt x="69" y="127"/>
                    <a:pt x="69" y="127"/>
                    <a:pt x="69" y="127"/>
                  </a:cubicBezTo>
                  <a:cubicBezTo>
                    <a:pt x="69" y="127"/>
                    <a:pt x="69" y="127"/>
                    <a:pt x="69" y="127"/>
                  </a:cubicBezTo>
                  <a:cubicBezTo>
                    <a:pt x="70" y="127"/>
                    <a:pt x="70" y="127"/>
                    <a:pt x="71" y="127"/>
                  </a:cubicBezTo>
                  <a:cubicBezTo>
                    <a:pt x="71" y="127"/>
                    <a:pt x="71" y="127"/>
                    <a:pt x="71" y="127"/>
                  </a:cubicBezTo>
                  <a:cubicBezTo>
                    <a:pt x="70" y="127"/>
                    <a:pt x="70" y="127"/>
                    <a:pt x="69" y="127"/>
                  </a:cubicBezTo>
                  <a:cubicBezTo>
                    <a:pt x="69" y="129"/>
                    <a:pt x="69" y="131"/>
                    <a:pt x="71" y="129"/>
                  </a:cubicBezTo>
                  <a:cubicBezTo>
                    <a:pt x="71" y="129"/>
                    <a:pt x="71" y="129"/>
                    <a:pt x="71" y="130"/>
                  </a:cubicBezTo>
                  <a:cubicBezTo>
                    <a:pt x="71" y="130"/>
                    <a:pt x="71" y="130"/>
                    <a:pt x="71" y="130"/>
                  </a:cubicBezTo>
                  <a:cubicBezTo>
                    <a:pt x="70" y="132"/>
                    <a:pt x="70" y="134"/>
                    <a:pt x="70" y="136"/>
                  </a:cubicBezTo>
                  <a:cubicBezTo>
                    <a:pt x="70" y="138"/>
                    <a:pt x="70" y="139"/>
                    <a:pt x="70" y="140"/>
                  </a:cubicBezTo>
                  <a:cubicBezTo>
                    <a:pt x="70" y="140"/>
                    <a:pt x="70" y="140"/>
                    <a:pt x="70" y="140"/>
                  </a:cubicBezTo>
                  <a:cubicBezTo>
                    <a:pt x="69" y="144"/>
                    <a:pt x="69" y="147"/>
                    <a:pt x="68" y="151"/>
                  </a:cubicBezTo>
                  <a:cubicBezTo>
                    <a:pt x="68" y="151"/>
                    <a:pt x="67" y="151"/>
                    <a:pt x="67" y="152"/>
                  </a:cubicBezTo>
                  <a:cubicBezTo>
                    <a:pt x="67" y="153"/>
                    <a:pt x="67" y="155"/>
                    <a:pt x="67" y="156"/>
                  </a:cubicBezTo>
                  <a:cubicBezTo>
                    <a:pt x="67" y="160"/>
                    <a:pt x="66" y="164"/>
                    <a:pt x="64" y="168"/>
                  </a:cubicBezTo>
                  <a:cubicBezTo>
                    <a:pt x="64" y="168"/>
                    <a:pt x="64" y="169"/>
                    <a:pt x="64" y="169"/>
                  </a:cubicBezTo>
                  <a:cubicBezTo>
                    <a:pt x="63" y="164"/>
                    <a:pt x="64" y="157"/>
                    <a:pt x="65" y="155"/>
                  </a:cubicBezTo>
                  <a:cubicBezTo>
                    <a:pt x="63" y="149"/>
                    <a:pt x="64" y="160"/>
                    <a:pt x="62" y="159"/>
                  </a:cubicBezTo>
                  <a:cubicBezTo>
                    <a:pt x="62" y="163"/>
                    <a:pt x="62" y="166"/>
                    <a:pt x="63" y="171"/>
                  </a:cubicBezTo>
                  <a:cubicBezTo>
                    <a:pt x="62" y="174"/>
                    <a:pt x="63" y="175"/>
                    <a:pt x="61" y="179"/>
                  </a:cubicBezTo>
                  <a:cubicBezTo>
                    <a:pt x="60" y="178"/>
                    <a:pt x="60" y="178"/>
                    <a:pt x="60" y="178"/>
                  </a:cubicBezTo>
                  <a:cubicBezTo>
                    <a:pt x="58" y="183"/>
                    <a:pt x="58" y="185"/>
                    <a:pt x="58" y="188"/>
                  </a:cubicBezTo>
                  <a:cubicBezTo>
                    <a:pt x="54" y="190"/>
                    <a:pt x="55" y="191"/>
                    <a:pt x="51" y="193"/>
                  </a:cubicBezTo>
                  <a:cubicBezTo>
                    <a:pt x="54" y="190"/>
                    <a:pt x="55" y="186"/>
                    <a:pt x="55" y="183"/>
                  </a:cubicBezTo>
                  <a:cubicBezTo>
                    <a:pt x="51" y="187"/>
                    <a:pt x="48" y="194"/>
                    <a:pt x="43" y="194"/>
                  </a:cubicBezTo>
                  <a:cubicBezTo>
                    <a:pt x="38" y="196"/>
                    <a:pt x="35" y="199"/>
                    <a:pt x="35" y="201"/>
                  </a:cubicBezTo>
                  <a:cubicBezTo>
                    <a:pt x="36" y="200"/>
                    <a:pt x="31" y="201"/>
                    <a:pt x="34" y="199"/>
                  </a:cubicBezTo>
                  <a:cubicBezTo>
                    <a:pt x="32" y="200"/>
                    <a:pt x="30" y="201"/>
                    <a:pt x="29" y="201"/>
                  </a:cubicBezTo>
                  <a:cubicBezTo>
                    <a:pt x="29" y="201"/>
                    <a:pt x="29" y="201"/>
                    <a:pt x="29" y="201"/>
                  </a:cubicBezTo>
                  <a:cubicBezTo>
                    <a:pt x="28" y="201"/>
                    <a:pt x="28" y="200"/>
                    <a:pt x="28" y="199"/>
                  </a:cubicBezTo>
                  <a:cubicBezTo>
                    <a:pt x="26" y="197"/>
                    <a:pt x="23" y="193"/>
                    <a:pt x="19" y="196"/>
                  </a:cubicBezTo>
                  <a:cubicBezTo>
                    <a:pt x="19" y="194"/>
                    <a:pt x="19" y="194"/>
                    <a:pt x="19" y="194"/>
                  </a:cubicBezTo>
                  <a:cubicBezTo>
                    <a:pt x="16" y="196"/>
                    <a:pt x="12" y="198"/>
                    <a:pt x="9" y="198"/>
                  </a:cubicBezTo>
                  <a:cubicBezTo>
                    <a:pt x="9" y="200"/>
                    <a:pt x="8" y="202"/>
                    <a:pt x="10" y="203"/>
                  </a:cubicBezTo>
                  <a:cubicBezTo>
                    <a:pt x="9" y="204"/>
                    <a:pt x="7" y="201"/>
                    <a:pt x="8" y="203"/>
                  </a:cubicBezTo>
                  <a:cubicBezTo>
                    <a:pt x="7" y="201"/>
                    <a:pt x="7" y="201"/>
                    <a:pt x="7" y="201"/>
                  </a:cubicBezTo>
                  <a:cubicBezTo>
                    <a:pt x="1" y="206"/>
                    <a:pt x="3" y="212"/>
                    <a:pt x="3" y="217"/>
                  </a:cubicBezTo>
                  <a:cubicBezTo>
                    <a:pt x="0" y="218"/>
                    <a:pt x="3" y="221"/>
                    <a:pt x="2" y="224"/>
                  </a:cubicBezTo>
                  <a:cubicBezTo>
                    <a:pt x="3" y="226"/>
                    <a:pt x="2" y="229"/>
                    <a:pt x="5" y="229"/>
                  </a:cubicBezTo>
                  <a:cubicBezTo>
                    <a:pt x="4" y="230"/>
                    <a:pt x="4" y="230"/>
                    <a:pt x="4" y="230"/>
                  </a:cubicBezTo>
                  <a:cubicBezTo>
                    <a:pt x="4" y="232"/>
                    <a:pt x="4" y="235"/>
                    <a:pt x="5" y="237"/>
                  </a:cubicBezTo>
                  <a:cubicBezTo>
                    <a:pt x="5" y="239"/>
                    <a:pt x="7" y="238"/>
                    <a:pt x="8" y="239"/>
                  </a:cubicBezTo>
                  <a:cubicBezTo>
                    <a:pt x="7" y="240"/>
                    <a:pt x="7" y="240"/>
                    <a:pt x="7" y="240"/>
                  </a:cubicBezTo>
                  <a:cubicBezTo>
                    <a:pt x="8" y="241"/>
                    <a:pt x="10" y="240"/>
                    <a:pt x="12" y="240"/>
                  </a:cubicBezTo>
                  <a:cubicBezTo>
                    <a:pt x="12" y="241"/>
                    <a:pt x="12" y="241"/>
                    <a:pt x="12" y="242"/>
                  </a:cubicBezTo>
                  <a:cubicBezTo>
                    <a:pt x="11" y="242"/>
                    <a:pt x="9" y="242"/>
                    <a:pt x="7" y="242"/>
                  </a:cubicBezTo>
                  <a:cubicBezTo>
                    <a:pt x="8" y="244"/>
                    <a:pt x="11" y="244"/>
                    <a:pt x="10" y="246"/>
                  </a:cubicBezTo>
                  <a:cubicBezTo>
                    <a:pt x="11" y="247"/>
                    <a:pt x="12" y="248"/>
                    <a:pt x="14" y="247"/>
                  </a:cubicBezTo>
                  <a:cubicBezTo>
                    <a:pt x="13" y="247"/>
                    <a:pt x="14" y="248"/>
                    <a:pt x="13" y="248"/>
                  </a:cubicBezTo>
                  <a:cubicBezTo>
                    <a:pt x="13" y="249"/>
                    <a:pt x="14" y="249"/>
                    <a:pt x="15" y="249"/>
                  </a:cubicBezTo>
                  <a:cubicBezTo>
                    <a:pt x="15" y="249"/>
                    <a:pt x="15" y="249"/>
                    <a:pt x="15" y="249"/>
                  </a:cubicBezTo>
                  <a:cubicBezTo>
                    <a:pt x="16" y="248"/>
                    <a:pt x="17" y="249"/>
                    <a:pt x="18" y="247"/>
                  </a:cubicBezTo>
                  <a:cubicBezTo>
                    <a:pt x="17" y="247"/>
                    <a:pt x="17" y="247"/>
                    <a:pt x="17" y="246"/>
                  </a:cubicBezTo>
                  <a:cubicBezTo>
                    <a:pt x="18" y="246"/>
                    <a:pt x="19" y="246"/>
                    <a:pt x="19" y="248"/>
                  </a:cubicBezTo>
                  <a:cubicBezTo>
                    <a:pt x="18" y="249"/>
                    <a:pt x="16" y="249"/>
                    <a:pt x="17" y="250"/>
                  </a:cubicBezTo>
                  <a:cubicBezTo>
                    <a:pt x="18" y="250"/>
                    <a:pt x="20" y="249"/>
                    <a:pt x="21" y="248"/>
                  </a:cubicBezTo>
                  <a:cubicBezTo>
                    <a:pt x="20" y="249"/>
                    <a:pt x="19" y="248"/>
                    <a:pt x="20" y="246"/>
                  </a:cubicBezTo>
                  <a:cubicBezTo>
                    <a:pt x="19" y="247"/>
                    <a:pt x="19" y="247"/>
                    <a:pt x="19" y="247"/>
                  </a:cubicBezTo>
                  <a:cubicBezTo>
                    <a:pt x="20" y="246"/>
                    <a:pt x="20" y="246"/>
                    <a:pt x="20" y="246"/>
                  </a:cubicBezTo>
                  <a:cubicBezTo>
                    <a:pt x="18" y="245"/>
                    <a:pt x="19" y="243"/>
                    <a:pt x="17" y="243"/>
                  </a:cubicBezTo>
                  <a:cubicBezTo>
                    <a:pt x="16" y="245"/>
                    <a:pt x="16" y="245"/>
                    <a:pt x="16" y="245"/>
                  </a:cubicBezTo>
                  <a:cubicBezTo>
                    <a:pt x="15" y="244"/>
                    <a:pt x="13" y="244"/>
                    <a:pt x="13" y="243"/>
                  </a:cubicBezTo>
                  <a:cubicBezTo>
                    <a:pt x="14" y="243"/>
                    <a:pt x="15" y="242"/>
                    <a:pt x="15" y="241"/>
                  </a:cubicBezTo>
                  <a:cubicBezTo>
                    <a:pt x="15" y="241"/>
                    <a:pt x="14" y="241"/>
                    <a:pt x="15" y="241"/>
                  </a:cubicBezTo>
                  <a:cubicBezTo>
                    <a:pt x="17" y="240"/>
                    <a:pt x="17" y="240"/>
                    <a:pt x="17" y="240"/>
                  </a:cubicBezTo>
                  <a:cubicBezTo>
                    <a:pt x="14" y="242"/>
                    <a:pt x="15" y="238"/>
                    <a:pt x="14" y="238"/>
                  </a:cubicBezTo>
                  <a:cubicBezTo>
                    <a:pt x="15" y="238"/>
                    <a:pt x="15" y="238"/>
                    <a:pt x="15" y="238"/>
                  </a:cubicBezTo>
                  <a:cubicBezTo>
                    <a:pt x="15" y="236"/>
                    <a:pt x="13" y="239"/>
                    <a:pt x="13" y="238"/>
                  </a:cubicBezTo>
                  <a:cubicBezTo>
                    <a:pt x="13" y="237"/>
                    <a:pt x="15" y="237"/>
                    <a:pt x="16" y="235"/>
                  </a:cubicBezTo>
                  <a:cubicBezTo>
                    <a:pt x="15" y="234"/>
                    <a:pt x="12" y="233"/>
                    <a:pt x="14" y="230"/>
                  </a:cubicBezTo>
                  <a:cubicBezTo>
                    <a:pt x="13" y="229"/>
                    <a:pt x="12" y="228"/>
                    <a:pt x="11" y="227"/>
                  </a:cubicBezTo>
                  <a:cubicBezTo>
                    <a:pt x="10" y="226"/>
                    <a:pt x="13" y="227"/>
                    <a:pt x="12" y="226"/>
                  </a:cubicBezTo>
                  <a:cubicBezTo>
                    <a:pt x="13" y="226"/>
                    <a:pt x="14" y="225"/>
                    <a:pt x="15" y="225"/>
                  </a:cubicBezTo>
                  <a:cubicBezTo>
                    <a:pt x="14" y="225"/>
                    <a:pt x="15" y="223"/>
                    <a:pt x="12" y="224"/>
                  </a:cubicBezTo>
                  <a:cubicBezTo>
                    <a:pt x="13" y="222"/>
                    <a:pt x="13" y="221"/>
                    <a:pt x="13" y="219"/>
                  </a:cubicBezTo>
                  <a:cubicBezTo>
                    <a:pt x="13" y="219"/>
                    <a:pt x="14" y="219"/>
                    <a:pt x="15" y="219"/>
                  </a:cubicBezTo>
                  <a:cubicBezTo>
                    <a:pt x="14" y="218"/>
                    <a:pt x="12" y="217"/>
                    <a:pt x="13" y="216"/>
                  </a:cubicBezTo>
                  <a:cubicBezTo>
                    <a:pt x="12" y="215"/>
                    <a:pt x="12" y="216"/>
                    <a:pt x="10" y="215"/>
                  </a:cubicBezTo>
                  <a:cubicBezTo>
                    <a:pt x="10" y="215"/>
                    <a:pt x="9" y="215"/>
                    <a:pt x="9" y="214"/>
                  </a:cubicBezTo>
                  <a:cubicBezTo>
                    <a:pt x="11" y="214"/>
                    <a:pt x="14" y="215"/>
                    <a:pt x="14" y="214"/>
                  </a:cubicBezTo>
                  <a:cubicBezTo>
                    <a:pt x="17" y="215"/>
                    <a:pt x="13" y="216"/>
                    <a:pt x="16" y="216"/>
                  </a:cubicBezTo>
                  <a:cubicBezTo>
                    <a:pt x="18" y="216"/>
                    <a:pt x="18" y="218"/>
                    <a:pt x="17" y="219"/>
                  </a:cubicBezTo>
                  <a:cubicBezTo>
                    <a:pt x="19" y="220"/>
                    <a:pt x="17" y="218"/>
                    <a:pt x="19" y="218"/>
                  </a:cubicBezTo>
                  <a:cubicBezTo>
                    <a:pt x="19" y="217"/>
                    <a:pt x="18" y="217"/>
                    <a:pt x="18" y="216"/>
                  </a:cubicBezTo>
                  <a:cubicBezTo>
                    <a:pt x="18" y="216"/>
                    <a:pt x="17" y="216"/>
                    <a:pt x="17" y="216"/>
                  </a:cubicBezTo>
                  <a:cubicBezTo>
                    <a:pt x="17" y="215"/>
                    <a:pt x="18" y="215"/>
                    <a:pt x="18" y="215"/>
                  </a:cubicBezTo>
                  <a:cubicBezTo>
                    <a:pt x="18" y="215"/>
                    <a:pt x="18" y="215"/>
                    <a:pt x="18" y="215"/>
                  </a:cubicBezTo>
                  <a:cubicBezTo>
                    <a:pt x="17" y="216"/>
                    <a:pt x="17" y="216"/>
                    <a:pt x="17" y="216"/>
                  </a:cubicBezTo>
                  <a:cubicBezTo>
                    <a:pt x="17" y="216"/>
                    <a:pt x="17" y="216"/>
                    <a:pt x="17" y="216"/>
                  </a:cubicBezTo>
                  <a:cubicBezTo>
                    <a:pt x="17" y="216"/>
                    <a:pt x="17" y="216"/>
                    <a:pt x="17" y="216"/>
                  </a:cubicBezTo>
                  <a:cubicBezTo>
                    <a:pt x="17" y="215"/>
                    <a:pt x="17" y="215"/>
                    <a:pt x="17" y="215"/>
                  </a:cubicBezTo>
                  <a:cubicBezTo>
                    <a:pt x="17" y="215"/>
                    <a:pt x="17" y="216"/>
                    <a:pt x="17" y="216"/>
                  </a:cubicBezTo>
                  <a:cubicBezTo>
                    <a:pt x="17" y="216"/>
                    <a:pt x="17" y="216"/>
                    <a:pt x="17" y="216"/>
                  </a:cubicBezTo>
                  <a:cubicBezTo>
                    <a:pt x="17" y="215"/>
                    <a:pt x="17" y="215"/>
                    <a:pt x="17" y="215"/>
                  </a:cubicBezTo>
                  <a:cubicBezTo>
                    <a:pt x="17" y="215"/>
                    <a:pt x="17" y="215"/>
                    <a:pt x="17" y="215"/>
                  </a:cubicBezTo>
                  <a:cubicBezTo>
                    <a:pt x="18" y="214"/>
                    <a:pt x="18" y="214"/>
                    <a:pt x="18" y="214"/>
                  </a:cubicBezTo>
                  <a:cubicBezTo>
                    <a:pt x="18" y="214"/>
                    <a:pt x="18" y="214"/>
                    <a:pt x="18" y="214"/>
                  </a:cubicBezTo>
                  <a:cubicBezTo>
                    <a:pt x="17" y="215"/>
                    <a:pt x="17" y="215"/>
                    <a:pt x="17" y="216"/>
                  </a:cubicBezTo>
                  <a:cubicBezTo>
                    <a:pt x="17" y="216"/>
                    <a:pt x="17" y="216"/>
                    <a:pt x="17" y="216"/>
                  </a:cubicBezTo>
                  <a:cubicBezTo>
                    <a:pt x="16" y="216"/>
                    <a:pt x="16" y="215"/>
                    <a:pt x="16" y="215"/>
                  </a:cubicBezTo>
                  <a:cubicBezTo>
                    <a:pt x="14" y="214"/>
                    <a:pt x="17" y="214"/>
                    <a:pt x="18" y="214"/>
                  </a:cubicBezTo>
                  <a:cubicBezTo>
                    <a:pt x="18" y="214"/>
                    <a:pt x="18" y="214"/>
                    <a:pt x="18" y="214"/>
                  </a:cubicBezTo>
                  <a:cubicBezTo>
                    <a:pt x="18" y="214"/>
                    <a:pt x="18" y="214"/>
                    <a:pt x="18" y="214"/>
                  </a:cubicBezTo>
                  <a:cubicBezTo>
                    <a:pt x="18" y="214"/>
                    <a:pt x="18" y="214"/>
                    <a:pt x="18" y="214"/>
                  </a:cubicBezTo>
                  <a:cubicBezTo>
                    <a:pt x="17" y="214"/>
                    <a:pt x="17" y="215"/>
                    <a:pt x="17" y="215"/>
                  </a:cubicBezTo>
                  <a:cubicBezTo>
                    <a:pt x="17" y="215"/>
                    <a:pt x="17" y="215"/>
                    <a:pt x="17" y="215"/>
                  </a:cubicBezTo>
                  <a:cubicBezTo>
                    <a:pt x="17" y="216"/>
                    <a:pt x="17" y="216"/>
                    <a:pt x="17" y="216"/>
                  </a:cubicBezTo>
                  <a:cubicBezTo>
                    <a:pt x="18" y="215"/>
                    <a:pt x="18" y="215"/>
                    <a:pt x="18" y="215"/>
                  </a:cubicBezTo>
                  <a:cubicBezTo>
                    <a:pt x="18" y="215"/>
                    <a:pt x="18" y="214"/>
                    <a:pt x="18" y="214"/>
                  </a:cubicBezTo>
                  <a:cubicBezTo>
                    <a:pt x="18" y="214"/>
                    <a:pt x="18" y="214"/>
                    <a:pt x="18" y="214"/>
                  </a:cubicBezTo>
                  <a:cubicBezTo>
                    <a:pt x="18" y="215"/>
                    <a:pt x="17" y="215"/>
                    <a:pt x="17" y="215"/>
                  </a:cubicBezTo>
                  <a:cubicBezTo>
                    <a:pt x="17" y="215"/>
                    <a:pt x="17" y="215"/>
                    <a:pt x="18" y="215"/>
                  </a:cubicBezTo>
                  <a:cubicBezTo>
                    <a:pt x="17" y="215"/>
                    <a:pt x="17" y="215"/>
                    <a:pt x="17" y="215"/>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9" y="212"/>
                  </a:cubicBezTo>
                  <a:cubicBezTo>
                    <a:pt x="19" y="212"/>
                    <a:pt x="19" y="212"/>
                    <a:pt x="19" y="212"/>
                  </a:cubicBezTo>
                  <a:cubicBezTo>
                    <a:pt x="19" y="212"/>
                    <a:pt x="19" y="212"/>
                    <a:pt x="19" y="212"/>
                  </a:cubicBezTo>
                  <a:cubicBezTo>
                    <a:pt x="19" y="212"/>
                    <a:pt x="19" y="212"/>
                    <a:pt x="19" y="212"/>
                  </a:cubicBezTo>
                  <a:cubicBezTo>
                    <a:pt x="20" y="212"/>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8" y="213"/>
                  </a:cubicBezTo>
                  <a:cubicBezTo>
                    <a:pt x="19" y="213"/>
                    <a:pt x="19" y="213"/>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9" y="213"/>
                    <a:pt x="19" y="213"/>
                  </a:cubicBezTo>
                  <a:cubicBezTo>
                    <a:pt x="18" y="213"/>
                    <a:pt x="18" y="213"/>
                    <a:pt x="18" y="213"/>
                  </a:cubicBezTo>
                  <a:cubicBezTo>
                    <a:pt x="18" y="213"/>
                    <a:pt x="18" y="214"/>
                    <a:pt x="18" y="214"/>
                  </a:cubicBezTo>
                  <a:cubicBezTo>
                    <a:pt x="18" y="214"/>
                    <a:pt x="18" y="214"/>
                    <a:pt x="18" y="213"/>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6"/>
                    <a:pt x="18" y="216"/>
                    <a:pt x="18" y="216"/>
                  </a:cubicBezTo>
                  <a:cubicBezTo>
                    <a:pt x="18" y="216"/>
                    <a:pt x="18" y="216"/>
                    <a:pt x="18" y="216"/>
                  </a:cubicBezTo>
                  <a:cubicBezTo>
                    <a:pt x="19" y="216"/>
                    <a:pt x="18" y="215"/>
                    <a:pt x="19" y="215"/>
                  </a:cubicBezTo>
                  <a:cubicBezTo>
                    <a:pt x="19" y="215"/>
                    <a:pt x="19" y="215"/>
                    <a:pt x="19" y="215"/>
                  </a:cubicBezTo>
                  <a:cubicBezTo>
                    <a:pt x="19" y="215"/>
                    <a:pt x="19" y="215"/>
                    <a:pt x="19" y="215"/>
                  </a:cubicBezTo>
                  <a:cubicBezTo>
                    <a:pt x="19" y="215"/>
                    <a:pt x="19" y="216"/>
                    <a:pt x="19" y="216"/>
                  </a:cubicBezTo>
                  <a:cubicBezTo>
                    <a:pt x="19" y="216"/>
                    <a:pt x="19" y="216"/>
                    <a:pt x="19" y="215"/>
                  </a:cubicBezTo>
                  <a:cubicBezTo>
                    <a:pt x="19" y="216"/>
                    <a:pt x="19" y="216"/>
                    <a:pt x="19" y="216"/>
                  </a:cubicBezTo>
                  <a:cubicBezTo>
                    <a:pt x="19" y="215"/>
                    <a:pt x="20" y="217"/>
                    <a:pt x="20" y="215"/>
                  </a:cubicBezTo>
                  <a:cubicBezTo>
                    <a:pt x="19" y="215"/>
                    <a:pt x="19" y="215"/>
                    <a:pt x="19" y="215"/>
                  </a:cubicBezTo>
                  <a:cubicBezTo>
                    <a:pt x="20" y="215"/>
                    <a:pt x="18" y="215"/>
                    <a:pt x="19" y="214"/>
                  </a:cubicBezTo>
                  <a:cubicBezTo>
                    <a:pt x="19" y="214"/>
                    <a:pt x="19" y="214"/>
                    <a:pt x="19" y="214"/>
                  </a:cubicBezTo>
                  <a:cubicBezTo>
                    <a:pt x="19" y="214"/>
                    <a:pt x="19" y="214"/>
                    <a:pt x="19" y="213"/>
                  </a:cubicBezTo>
                  <a:cubicBezTo>
                    <a:pt x="19" y="213"/>
                    <a:pt x="19" y="214"/>
                    <a:pt x="19" y="214"/>
                  </a:cubicBezTo>
                  <a:cubicBezTo>
                    <a:pt x="19" y="214"/>
                    <a:pt x="19" y="214"/>
                    <a:pt x="19" y="214"/>
                  </a:cubicBezTo>
                  <a:cubicBezTo>
                    <a:pt x="19" y="214"/>
                    <a:pt x="20" y="214"/>
                    <a:pt x="20" y="214"/>
                  </a:cubicBezTo>
                  <a:cubicBezTo>
                    <a:pt x="20" y="214"/>
                    <a:pt x="19" y="214"/>
                    <a:pt x="20" y="215"/>
                  </a:cubicBezTo>
                  <a:cubicBezTo>
                    <a:pt x="22" y="215"/>
                    <a:pt x="22" y="215"/>
                    <a:pt x="22" y="215"/>
                  </a:cubicBezTo>
                  <a:cubicBezTo>
                    <a:pt x="21" y="216"/>
                    <a:pt x="21" y="216"/>
                    <a:pt x="21" y="216"/>
                  </a:cubicBezTo>
                  <a:cubicBezTo>
                    <a:pt x="20" y="216"/>
                    <a:pt x="20" y="216"/>
                    <a:pt x="20" y="216"/>
                  </a:cubicBezTo>
                  <a:cubicBezTo>
                    <a:pt x="21" y="216"/>
                    <a:pt x="21" y="216"/>
                    <a:pt x="21" y="216"/>
                  </a:cubicBezTo>
                  <a:cubicBezTo>
                    <a:pt x="20" y="217"/>
                    <a:pt x="20" y="217"/>
                    <a:pt x="20" y="217"/>
                  </a:cubicBezTo>
                  <a:cubicBezTo>
                    <a:pt x="21" y="216"/>
                    <a:pt x="21" y="216"/>
                    <a:pt x="21" y="216"/>
                  </a:cubicBezTo>
                  <a:cubicBezTo>
                    <a:pt x="21" y="217"/>
                    <a:pt x="21" y="217"/>
                    <a:pt x="21" y="217"/>
                  </a:cubicBezTo>
                  <a:cubicBezTo>
                    <a:pt x="20" y="218"/>
                    <a:pt x="23" y="217"/>
                    <a:pt x="22" y="218"/>
                  </a:cubicBezTo>
                  <a:cubicBezTo>
                    <a:pt x="21" y="218"/>
                    <a:pt x="20" y="219"/>
                    <a:pt x="20" y="219"/>
                  </a:cubicBezTo>
                  <a:cubicBezTo>
                    <a:pt x="22" y="218"/>
                    <a:pt x="23" y="219"/>
                    <a:pt x="25" y="218"/>
                  </a:cubicBezTo>
                  <a:cubicBezTo>
                    <a:pt x="24" y="219"/>
                    <a:pt x="21" y="219"/>
                    <a:pt x="20" y="220"/>
                  </a:cubicBezTo>
                  <a:cubicBezTo>
                    <a:pt x="22" y="220"/>
                    <a:pt x="19" y="222"/>
                    <a:pt x="22" y="221"/>
                  </a:cubicBezTo>
                  <a:cubicBezTo>
                    <a:pt x="22" y="220"/>
                    <a:pt x="23" y="221"/>
                    <a:pt x="25" y="220"/>
                  </a:cubicBezTo>
                  <a:cubicBezTo>
                    <a:pt x="25" y="222"/>
                    <a:pt x="23" y="221"/>
                    <a:pt x="23" y="222"/>
                  </a:cubicBezTo>
                  <a:cubicBezTo>
                    <a:pt x="23" y="222"/>
                    <a:pt x="25" y="222"/>
                    <a:pt x="26" y="221"/>
                  </a:cubicBezTo>
                  <a:cubicBezTo>
                    <a:pt x="26" y="222"/>
                    <a:pt x="28" y="222"/>
                    <a:pt x="27" y="223"/>
                  </a:cubicBezTo>
                  <a:cubicBezTo>
                    <a:pt x="25" y="224"/>
                    <a:pt x="26" y="222"/>
                    <a:pt x="25" y="223"/>
                  </a:cubicBezTo>
                  <a:cubicBezTo>
                    <a:pt x="25" y="224"/>
                    <a:pt x="29" y="222"/>
                    <a:pt x="30" y="224"/>
                  </a:cubicBezTo>
                  <a:cubicBezTo>
                    <a:pt x="31" y="223"/>
                    <a:pt x="34" y="223"/>
                    <a:pt x="35" y="224"/>
                  </a:cubicBezTo>
                  <a:cubicBezTo>
                    <a:pt x="35" y="226"/>
                    <a:pt x="34" y="223"/>
                    <a:pt x="32" y="224"/>
                  </a:cubicBezTo>
                  <a:cubicBezTo>
                    <a:pt x="32" y="225"/>
                    <a:pt x="32" y="225"/>
                    <a:pt x="32" y="225"/>
                  </a:cubicBezTo>
                  <a:cubicBezTo>
                    <a:pt x="30" y="227"/>
                    <a:pt x="27" y="224"/>
                    <a:pt x="25" y="225"/>
                  </a:cubicBezTo>
                  <a:cubicBezTo>
                    <a:pt x="26" y="226"/>
                    <a:pt x="26" y="226"/>
                    <a:pt x="26" y="226"/>
                  </a:cubicBezTo>
                  <a:cubicBezTo>
                    <a:pt x="25" y="226"/>
                    <a:pt x="24" y="226"/>
                    <a:pt x="23" y="227"/>
                  </a:cubicBezTo>
                  <a:cubicBezTo>
                    <a:pt x="25" y="226"/>
                    <a:pt x="24" y="228"/>
                    <a:pt x="25" y="228"/>
                  </a:cubicBezTo>
                  <a:cubicBezTo>
                    <a:pt x="26" y="228"/>
                    <a:pt x="24" y="228"/>
                    <a:pt x="25" y="228"/>
                  </a:cubicBezTo>
                  <a:cubicBezTo>
                    <a:pt x="26" y="228"/>
                    <a:pt x="29" y="228"/>
                    <a:pt x="28" y="230"/>
                  </a:cubicBezTo>
                  <a:cubicBezTo>
                    <a:pt x="27" y="229"/>
                    <a:pt x="26" y="230"/>
                    <a:pt x="25" y="230"/>
                  </a:cubicBezTo>
                  <a:cubicBezTo>
                    <a:pt x="24" y="231"/>
                    <a:pt x="27" y="230"/>
                    <a:pt x="26" y="231"/>
                  </a:cubicBezTo>
                  <a:cubicBezTo>
                    <a:pt x="25" y="231"/>
                    <a:pt x="25" y="231"/>
                    <a:pt x="25" y="231"/>
                  </a:cubicBezTo>
                  <a:cubicBezTo>
                    <a:pt x="25" y="233"/>
                    <a:pt x="26" y="241"/>
                    <a:pt x="32" y="242"/>
                  </a:cubicBezTo>
                  <a:cubicBezTo>
                    <a:pt x="31" y="243"/>
                    <a:pt x="31" y="245"/>
                    <a:pt x="30" y="247"/>
                  </a:cubicBezTo>
                  <a:cubicBezTo>
                    <a:pt x="31" y="246"/>
                    <a:pt x="32" y="246"/>
                    <a:pt x="33" y="247"/>
                  </a:cubicBezTo>
                  <a:cubicBezTo>
                    <a:pt x="31" y="248"/>
                    <a:pt x="31" y="248"/>
                    <a:pt x="31" y="248"/>
                  </a:cubicBezTo>
                  <a:cubicBezTo>
                    <a:pt x="30" y="250"/>
                    <a:pt x="33" y="251"/>
                    <a:pt x="34" y="251"/>
                  </a:cubicBezTo>
                  <a:cubicBezTo>
                    <a:pt x="33" y="252"/>
                    <a:pt x="33" y="252"/>
                    <a:pt x="33" y="252"/>
                  </a:cubicBezTo>
                  <a:cubicBezTo>
                    <a:pt x="32" y="254"/>
                    <a:pt x="34" y="253"/>
                    <a:pt x="35" y="253"/>
                  </a:cubicBezTo>
                  <a:cubicBezTo>
                    <a:pt x="34" y="254"/>
                    <a:pt x="34" y="254"/>
                    <a:pt x="34" y="254"/>
                  </a:cubicBezTo>
                  <a:cubicBezTo>
                    <a:pt x="35" y="254"/>
                    <a:pt x="35" y="254"/>
                    <a:pt x="35" y="254"/>
                  </a:cubicBezTo>
                  <a:cubicBezTo>
                    <a:pt x="36" y="255"/>
                    <a:pt x="36" y="256"/>
                    <a:pt x="34" y="257"/>
                  </a:cubicBezTo>
                  <a:cubicBezTo>
                    <a:pt x="35" y="257"/>
                    <a:pt x="35" y="257"/>
                    <a:pt x="36" y="256"/>
                  </a:cubicBezTo>
                  <a:cubicBezTo>
                    <a:pt x="35" y="258"/>
                    <a:pt x="36" y="261"/>
                    <a:pt x="38" y="262"/>
                  </a:cubicBezTo>
                  <a:cubicBezTo>
                    <a:pt x="38" y="261"/>
                    <a:pt x="39" y="261"/>
                    <a:pt x="40" y="260"/>
                  </a:cubicBezTo>
                  <a:cubicBezTo>
                    <a:pt x="42" y="259"/>
                    <a:pt x="40" y="260"/>
                    <a:pt x="41" y="260"/>
                  </a:cubicBezTo>
                  <a:cubicBezTo>
                    <a:pt x="41" y="261"/>
                    <a:pt x="40" y="262"/>
                    <a:pt x="39" y="262"/>
                  </a:cubicBezTo>
                  <a:cubicBezTo>
                    <a:pt x="38" y="265"/>
                    <a:pt x="42" y="267"/>
                    <a:pt x="44" y="270"/>
                  </a:cubicBezTo>
                  <a:cubicBezTo>
                    <a:pt x="44" y="270"/>
                    <a:pt x="44" y="270"/>
                    <a:pt x="45" y="270"/>
                  </a:cubicBezTo>
                  <a:cubicBezTo>
                    <a:pt x="44" y="273"/>
                    <a:pt x="48" y="273"/>
                    <a:pt x="48" y="276"/>
                  </a:cubicBezTo>
                  <a:cubicBezTo>
                    <a:pt x="49" y="275"/>
                    <a:pt x="51" y="273"/>
                    <a:pt x="52" y="274"/>
                  </a:cubicBezTo>
                  <a:cubicBezTo>
                    <a:pt x="54" y="274"/>
                    <a:pt x="50" y="276"/>
                    <a:pt x="50" y="279"/>
                  </a:cubicBezTo>
                  <a:cubicBezTo>
                    <a:pt x="51" y="278"/>
                    <a:pt x="52" y="279"/>
                    <a:pt x="53" y="279"/>
                  </a:cubicBezTo>
                  <a:cubicBezTo>
                    <a:pt x="52" y="280"/>
                    <a:pt x="52" y="280"/>
                    <a:pt x="52" y="280"/>
                  </a:cubicBezTo>
                  <a:cubicBezTo>
                    <a:pt x="54" y="279"/>
                    <a:pt x="55" y="280"/>
                    <a:pt x="55" y="281"/>
                  </a:cubicBezTo>
                  <a:cubicBezTo>
                    <a:pt x="55" y="281"/>
                    <a:pt x="55" y="281"/>
                    <a:pt x="55" y="281"/>
                  </a:cubicBezTo>
                  <a:cubicBezTo>
                    <a:pt x="55" y="282"/>
                    <a:pt x="55" y="283"/>
                    <a:pt x="56" y="284"/>
                  </a:cubicBezTo>
                  <a:cubicBezTo>
                    <a:pt x="57" y="282"/>
                    <a:pt x="58" y="284"/>
                    <a:pt x="59" y="283"/>
                  </a:cubicBezTo>
                  <a:cubicBezTo>
                    <a:pt x="59" y="284"/>
                    <a:pt x="59" y="284"/>
                    <a:pt x="59" y="284"/>
                  </a:cubicBezTo>
                  <a:cubicBezTo>
                    <a:pt x="60" y="283"/>
                    <a:pt x="60" y="283"/>
                    <a:pt x="60" y="283"/>
                  </a:cubicBezTo>
                  <a:cubicBezTo>
                    <a:pt x="61" y="285"/>
                    <a:pt x="61" y="285"/>
                    <a:pt x="61" y="285"/>
                  </a:cubicBezTo>
                  <a:cubicBezTo>
                    <a:pt x="59" y="285"/>
                    <a:pt x="59" y="285"/>
                    <a:pt x="59" y="285"/>
                  </a:cubicBezTo>
                  <a:cubicBezTo>
                    <a:pt x="60" y="287"/>
                    <a:pt x="60" y="285"/>
                    <a:pt x="62" y="284"/>
                  </a:cubicBezTo>
                  <a:cubicBezTo>
                    <a:pt x="63" y="284"/>
                    <a:pt x="62" y="285"/>
                    <a:pt x="62" y="286"/>
                  </a:cubicBezTo>
                  <a:cubicBezTo>
                    <a:pt x="62" y="287"/>
                    <a:pt x="62" y="285"/>
                    <a:pt x="61" y="285"/>
                  </a:cubicBezTo>
                  <a:cubicBezTo>
                    <a:pt x="60" y="286"/>
                    <a:pt x="62" y="286"/>
                    <a:pt x="61" y="287"/>
                  </a:cubicBezTo>
                  <a:cubicBezTo>
                    <a:pt x="62" y="287"/>
                    <a:pt x="63" y="286"/>
                    <a:pt x="63" y="286"/>
                  </a:cubicBezTo>
                  <a:cubicBezTo>
                    <a:pt x="64" y="287"/>
                    <a:pt x="65" y="287"/>
                    <a:pt x="65" y="289"/>
                  </a:cubicBezTo>
                  <a:cubicBezTo>
                    <a:pt x="65" y="288"/>
                    <a:pt x="66" y="289"/>
                    <a:pt x="67" y="288"/>
                  </a:cubicBezTo>
                  <a:cubicBezTo>
                    <a:pt x="66" y="288"/>
                    <a:pt x="66" y="287"/>
                    <a:pt x="66" y="286"/>
                  </a:cubicBezTo>
                  <a:cubicBezTo>
                    <a:pt x="67" y="286"/>
                    <a:pt x="68" y="286"/>
                    <a:pt x="68" y="287"/>
                  </a:cubicBezTo>
                  <a:cubicBezTo>
                    <a:pt x="67" y="287"/>
                    <a:pt x="67" y="287"/>
                    <a:pt x="67" y="287"/>
                  </a:cubicBezTo>
                  <a:cubicBezTo>
                    <a:pt x="68" y="287"/>
                    <a:pt x="69" y="288"/>
                    <a:pt x="69" y="286"/>
                  </a:cubicBezTo>
                  <a:cubicBezTo>
                    <a:pt x="69" y="289"/>
                    <a:pt x="69" y="289"/>
                    <a:pt x="69" y="289"/>
                  </a:cubicBezTo>
                  <a:cubicBezTo>
                    <a:pt x="70" y="288"/>
                    <a:pt x="71" y="288"/>
                    <a:pt x="72" y="288"/>
                  </a:cubicBezTo>
                  <a:cubicBezTo>
                    <a:pt x="71" y="290"/>
                    <a:pt x="69" y="291"/>
                    <a:pt x="71" y="292"/>
                  </a:cubicBezTo>
                  <a:cubicBezTo>
                    <a:pt x="73" y="291"/>
                    <a:pt x="73" y="291"/>
                    <a:pt x="73" y="291"/>
                  </a:cubicBezTo>
                  <a:cubicBezTo>
                    <a:pt x="74" y="291"/>
                    <a:pt x="74" y="292"/>
                    <a:pt x="74" y="293"/>
                  </a:cubicBezTo>
                  <a:cubicBezTo>
                    <a:pt x="76" y="294"/>
                    <a:pt x="77" y="289"/>
                    <a:pt x="79" y="291"/>
                  </a:cubicBezTo>
                  <a:cubicBezTo>
                    <a:pt x="78" y="293"/>
                    <a:pt x="78" y="293"/>
                    <a:pt x="79" y="294"/>
                  </a:cubicBezTo>
                  <a:cubicBezTo>
                    <a:pt x="79" y="293"/>
                    <a:pt x="79" y="293"/>
                    <a:pt x="80" y="293"/>
                  </a:cubicBezTo>
                  <a:cubicBezTo>
                    <a:pt x="80" y="292"/>
                    <a:pt x="79" y="294"/>
                    <a:pt x="79" y="293"/>
                  </a:cubicBezTo>
                  <a:cubicBezTo>
                    <a:pt x="79" y="291"/>
                    <a:pt x="80" y="292"/>
                    <a:pt x="80" y="292"/>
                  </a:cubicBezTo>
                  <a:cubicBezTo>
                    <a:pt x="81" y="296"/>
                    <a:pt x="86" y="294"/>
                    <a:pt x="88" y="296"/>
                  </a:cubicBezTo>
                  <a:cubicBezTo>
                    <a:pt x="88" y="294"/>
                    <a:pt x="90" y="295"/>
                    <a:pt x="90" y="295"/>
                  </a:cubicBezTo>
                  <a:cubicBezTo>
                    <a:pt x="90" y="297"/>
                    <a:pt x="92" y="294"/>
                    <a:pt x="93" y="296"/>
                  </a:cubicBezTo>
                  <a:cubicBezTo>
                    <a:pt x="92" y="293"/>
                    <a:pt x="92" y="293"/>
                    <a:pt x="92" y="293"/>
                  </a:cubicBezTo>
                  <a:cubicBezTo>
                    <a:pt x="94" y="295"/>
                    <a:pt x="95" y="290"/>
                    <a:pt x="96" y="293"/>
                  </a:cubicBezTo>
                  <a:cubicBezTo>
                    <a:pt x="97" y="293"/>
                    <a:pt x="96" y="294"/>
                    <a:pt x="95" y="295"/>
                  </a:cubicBezTo>
                  <a:cubicBezTo>
                    <a:pt x="96" y="298"/>
                    <a:pt x="99" y="293"/>
                    <a:pt x="100" y="296"/>
                  </a:cubicBezTo>
                  <a:cubicBezTo>
                    <a:pt x="100" y="295"/>
                    <a:pt x="99" y="293"/>
                    <a:pt x="101" y="292"/>
                  </a:cubicBezTo>
                  <a:cubicBezTo>
                    <a:pt x="101" y="294"/>
                    <a:pt x="103" y="295"/>
                    <a:pt x="103" y="295"/>
                  </a:cubicBezTo>
                  <a:cubicBezTo>
                    <a:pt x="104" y="295"/>
                    <a:pt x="104" y="294"/>
                    <a:pt x="105" y="295"/>
                  </a:cubicBezTo>
                  <a:cubicBezTo>
                    <a:pt x="104" y="296"/>
                    <a:pt x="104" y="296"/>
                    <a:pt x="104" y="296"/>
                  </a:cubicBezTo>
                  <a:cubicBezTo>
                    <a:pt x="105" y="297"/>
                    <a:pt x="106" y="296"/>
                    <a:pt x="107" y="295"/>
                  </a:cubicBezTo>
                  <a:cubicBezTo>
                    <a:pt x="108" y="297"/>
                    <a:pt x="110" y="296"/>
                    <a:pt x="111" y="297"/>
                  </a:cubicBezTo>
                  <a:cubicBezTo>
                    <a:pt x="112" y="295"/>
                    <a:pt x="113" y="299"/>
                    <a:pt x="113" y="295"/>
                  </a:cubicBezTo>
                  <a:cubicBezTo>
                    <a:pt x="114" y="296"/>
                    <a:pt x="114" y="296"/>
                    <a:pt x="114" y="296"/>
                  </a:cubicBezTo>
                  <a:cubicBezTo>
                    <a:pt x="114" y="296"/>
                    <a:pt x="115" y="294"/>
                    <a:pt x="115" y="294"/>
                  </a:cubicBezTo>
                  <a:cubicBezTo>
                    <a:pt x="115" y="296"/>
                    <a:pt x="115" y="296"/>
                    <a:pt x="115" y="296"/>
                  </a:cubicBezTo>
                  <a:cubicBezTo>
                    <a:pt x="114" y="298"/>
                    <a:pt x="117" y="296"/>
                    <a:pt x="117" y="298"/>
                  </a:cubicBezTo>
                  <a:cubicBezTo>
                    <a:pt x="116" y="296"/>
                    <a:pt x="117" y="298"/>
                    <a:pt x="118" y="296"/>
                  </a:cubicBezTo>
                  <a:cubicBezTo>
                    <a:pt x="118" y="296"/>
                    <a:pt x="118" y="296"/>
                    <a:pt x="118" y="296"/>
                  </a:cubicBezTo>
                  <a:cubicBezTo>
                    <a:pt x="120" y="296"/>
                    <a:pt x="119" y="295"/>
                    <a:pt x="120" y="295"/>
                  </a:cubicBezTo>
                  <a:cubicBezTo>
                    <a:pt x="121" y="295"/>
                    <a:pt x="120" y="297"/>
                    <a:pt x="120" y="297"/>
                  </a:cubicBezTo>
                  <a:cubicBezTo>
                    <a:pt x="120" y="298"/>
                    <a:pt x="121" y="298"/>
                    <a:pt x="122" y="297"/>
                  </a:cubicBezTo>
                  <a:cubicBezTo>
                    <a:pt x="122" y="298"/>
                    <a:pt x="122" y="298"/>
                    <a:pt x="123" y="298"/>
                  </a:cubicBezTo>
                  <a:cubicBezTo>
                    <a:pt x="123" y="298"/>
                    <a:pt x="123" y="298"/>
                    <a:pt x="123" y="298"/>
                  </a:cubicBezTo>
                  <a:cubicBezTo>
                    <a:pt x="123" y="298"/>
                    <a:pt x="124" y="298"/>
                    <a:pt x="124" y="299"/>
                  </a:cubicBezTo>
                  <a:cubicBezTo>
                    <a:pt x="123" y="300"/>
                    <a:pt x="123" y="300"/>
                    <a:pt x="123" y="300"/>
                  </a:cubicBezTo>
                  <a:cubicBezTo>
                    <a:pt x="124" y="300"/>
                    <a:pt x="125" y="299"/>
                    <a:pt x="125" y="298"/>
                  </a:cubicBezTo>
                  <a:cubicBezTo>
                    <a:pt x="127" y="300"/>
                    <a:pt x="131" y="300"/>
                    <a:pt x="132" y="300"/>
                  </a:cubicBezTo>
                  <a:cubicBezTo>
                    <a:pt x="131" y="299"/>
                    <a:pt x="131" y="301"/>
                    <a:pt x="131" y="300"/>
                  </a:cubicBezTo>
                  <a:cubicBezTo>
                    <a:pt x="132" y="300"/>
                    <a:pt x="133" y="299"/>
                    <a:pt x="133" y="300"/>
                  </a:cubicBezTo>
                  <a:cubicBezTo>
                    <a:pt x="134" y="300"/>
                    <a:pt x="133" y="301"/>
                    <a:pt x="134" y="302"/>
                  </a:cubicBezTo>
                  <a:cubicBezTo>
                    <a:pt x="133" y="302"/>
                    <a:pt x="135" y="300"/>
                    <a:pt x="134" y="300"/>
                  </a:cubicBezTo>
                  <a:cubicBezTo>
                    <a:pt x="134" y="303"/>
                    <a:pt x="138" y="301"/>
                    <a:pt x="139" y="304"/>
                  </a:cubicBezTo>
                  <a:cubicBezTo>
                    <a:pt x="139" y="303"/>
                    <a:pt x="138" y="304"/>
                    <a:pt x="137" y="305"/>
                  </a:cubicBezTo>
                  <a:cubicBezTo>
                    <a:pt x="139" y="305"/>
                    <a:pt x="141" y="305"/>
                    <a:pt x="143" y="304"/>
                  </a:cubicBezTo>
                  <a:cubicBezTo>
                    <a:pt x="142" y="305"/>
                    <a:pt x="142" y="305"/>
                    <a:pt x="141" y="305"/>
                  </a:cubicBezTo>
                  <a:cubicBezTo>
                    <a:pt x="142" y="306"/>
                    <a:pt x="143" y="307"/>
                    <a:pt x="144" y="306"/>
                  </a:cubicBezTo>
                  <a:cubicBezTo>
                    <a:pt x="145" y="305"/>
                    <a:pt x="144" y="307"/>
                    <a:pt x="144" y="306"/>
                  </a:cubicBezTo>
                  <a:cubicBezTo>
                    <a:pt x="144" y="305"/>
                    <a:pt x="146" y="305"/>
                    <a:pt x="146" y="306"/>
                  </a:cubicBezTo>
                  <a:cubicBezTo>
                    <a:pt x="146" y="306"/>
                    <a:pt x="146" y="306"/>
                    <a:pt x="146" y="306"/>
                  </a:cubicBezTo>
                  <a:cubicBezTo>
                    <a:pt x="147" y="307"/>
                    <a:pt x="147" y="306"/>
                    <a:pt x="148" y="307"/>
                  </a:cubicBezTo>
                  <a:cubicBezTo>
                    <a:pt x="148" y="308"/>
                    <a:pt x="147" y="307"/>
                    <a:pt x="147" y="308"/>
                  </a:cubicBezTo>
                  <a:cubicBezTo>
                    <a:pt x="145" y="310"/>
                    <a:pt x="147" y="311"/>
                    <a:pt x="147" y="311"/>
                  </a:cubicBezTo>
                  <a:cubicBezTo>
                    <a:pt x="149" y="311"/>
                    <a:pt x="149" y="311"/>
                    <a:pt x="149" y="311"/>
                  </a:cubicBezTo>
                  <a:cubicBezTo>
                    <a:pt x="150" y="311"/>
                    <a:pt x="148" y="312"/>
                    <a:pt x="148" y="312"/>
                  </a:cubicBezTo>
                  <a:cubicBezTo>
                    <a:pt x="154" y="312"/>
                    <a:pt x="154" y="312"/>
                    <a:pt x="154" y="312"/>
                  </a:cubicBezTo>
                  <a:cubicBezTo>
                    <a:pt x="153" y="312"/>
                    <a:pt x="152" y="314"/>
                    <a:pt x="151" y="314"/>
                  </a:cubicBezTo>
                  <a:cubicBezTo>
                    <a:pt x="152" y="315"/>
                    <a:pt x="155" y="315"/>
                    <a:pt x="157" y="315"/>
                  </a:cubicBezTo>
                  <a:cubicBezTo>
                    <a:pt x="157" y="316"/>
                    <a:pt x="158" y="317"/>
                    <a:pt x="159" y="318"/>
                  </a:cubicBezTo>
                  <a:cubicBezTo>
                    <a:pt x="158" y="319"/>
                    <a:pt x="159" y="317"/>
                    <a:pt x="158" y="318"/>
                  </a:cubicBezTo>
                  <a:cubicBezTo>
                    <a:pt x="157" y="319"/>
                    <a:pt x="157" y="319"/>
                    <a:pt x="157" y="319"/>
                  </a:cubicBezTo>
                  <a:cubicBezTo>
                    <a:pt x="156" y="318"/>
                    <a:pt x="154" y="320"/>
                    <a:pt x="153" y="320"/>
                  </a:cubicBezTo>
                  <a:cubicBezTo>
                    <a:pt x="155" y="320"/>
                    <a:pt x="154" y="323"/>
                    <a:pt x="154" y="325"/>
                  </a:cubicBezTo>
                  <a:cubicBezTo>
                    <a:pt x="157" y="323"/>
                    <a:pt x="156" y="326"/>
                    <a:pt x="159" y="325"/>
                  </a:cubicBezTo>
                  <a:cubicBezTo>
                    <a:pt x="160" y="327"/>
                    <a:pt x="157" y="327"/>
                    <a:pt x="156" y="328"/>
                  </a:cubicBezTo>
                  <a:cubicBezTo>
                    <a:pt x="158" y="329"/>
                    <a:pt x="158" y="331"/>
                    <a:pt x="158" y="333"/>
                  </a:cubicBezTo>
                  <a:cubicBezTo>
                    <a:pt x="158" y="333"/>
                    <a:pt x="158" y="333"/>
                    <a:pt x="158" y="333"/>
                  </a:cubicBezTo>
                  <a:cubicBezTo>
                    <a:pt x="159" y="334"/>
                    <a:pt x="158" y="337"/>
                    <a:pt x="161" y="338"/>
                  </a:cubicBezTo>
                  <a:cubicBezTo>
                    <a:pt x="160" y="338"/>
                    <a:pt x="160" y="338"/>
                    <a:pt x="159" y="338"/>
                  </a:cubicBezTo>
                  <a:cubicBezTo>
                    <a:pt x="159" y="340"/>
                    <a:pt x="163" y="338"/>
                    <a:pt x="162" y="340"/>
                  </a:cubicBezTo>
                  <a:cubicBezTo>
                    <a:pt x="160" y="339"/>
                    <a:pt x="160" y="339"/>
                    <a:pt x="160" y="339"/>
                  </a:cubicBezTo>
                  <a:cubicBezTo>
                    <a:pt x="162" y="340"/>
                    <a:pt x="160" y="342"/>
                    <a:pt x="162" y="343"/>
                  </a:cubicBezTo>
                  <a:cubicBezTo>
                    <a:pt x="161" y="343"/>
                    <a:pt x="161" y="343"/>
                    <a:pt x="160" y="343"/>
                  </a:cubicBezTo>
                  <a:cubicBezTo>
                    <a:pt x="161" y="344"/>
                    <a:pt x="161" y="345"/>
                    <a:pt x="163" y="346"/>
                  </a:cubicBezTo>
                  <a:cubicBezTo>
                    <a:pt x="162" y="347"/>
                    <a:pt x="161" y="346"/>
                    <a:pt x="160" y="346"/>
                  </a:cubicBezTo>
                  <a:cubicBezTo>
                    <a:pt x="160" y="347"/>
                    <a:pt x="163" y="347"/>
                    <a:pt x="162" y="348"/>
                  </a:cubicBezTo>
                  <a:cubicBezTo>
                    <a:pt x="162" y="349"/>
                    <a:pt x="161" y="349"/>
                    <a:pt x="161" y="349"/>
                  </a:cubicBezTo>
                  <a:cubicBezTo>
                    <a:pt x="162" y="350"/>
                    <a:pt x="162" y="351"/>
                    <a:pt x="163" y="352"/>
                  </a:cubicBezTo>
                  <a:cubicBezTo>
                    <a:pt x="162" y="352"/>
                    <a:pt x="162" y="353"/>
                    <a:pt x="161" y="353"/>
                  </a:cubicBezTo>
                  <a:cubicBezTo>
                    <a:pt x="161" y="360"/>
                    <a:pt x="162" y="366"/>
                    <a:pt x="164" y="372"/>
                  </a:cubicBezTo>
                  <a:cubicBezTo>
                    <a:pt x="161" y="374"/>
                    <a:pt x="162" y="371"/>
                    <a:pt x="161" y="372"/>
                  </a:cubicBezTo>
                  <a:cubicBezTo>
                    <a:pt x="163" y="372"/>
                    <a:pt x="161" y="373"/>
                    <a:pt x="162" y="375"/>
                  </a:cubicBezTo>
                  <a:cubicBezTo>
                    <a:pt x="162" y="375"/>
                    <a:pt x="162" y="375"/>
                    <a:pt x="162" y="375"/>
                  </a:cubicBezTo>
                  <a:cubicBezTo>
                    <a:pt x="162" y="376"/>
                    <a:pt x="161" y="376"/>
                    <a:pt x="162" y="377"/>
                  </a:cubicBezTo>
                  <a:cubicBezTo>
                    <a:pt x="162" y="377"/>
                    <a:pt x="162" y="377"/>
                    <a:pt x="162" y="377"/>
                  </a:cubicBezTo>
                  <a:cubicBezTo>
                    <a:pt x="164" y="378"/>
                    <a:pt x="159" y="379"/>
                    <a:pt x="162" y="379"/>
                  </a:cubicBezTo>
                  <a:cubicBezTo>
                    <a:pt x="161" y="380"/>
                    <a:pt x="161" y="380"/>
                    <a:pt x="161" y="380"/>
                  </a:cubicBezTo>
                  <a:cubicBezTo>
                    <a:pt x="163" y="381"/>
                    <a:pt x="160" y="382"/>
                    <a:pt x="162" y="383"/>
                  </a:cubicBezTo>
                  <a:cubicBezTo>
                    <a:pt x="162" y="383"/>
                    <a:pt x="162" y="383"/>
                    <a:pt x="162" y="383"/>
                  </a:cubicBezTo>
                  <a:cubicBezTo>
                    <a:pt x="161" y="384"/>
                    <a:pt x="165" y="386"/>
                    <a:pt x="163" y="386"/>
                  </a:cubicBezTo>
                  <a:cubicBezTo>
                    <a:pt x="163" y="388"/>
                    <a:pt x="164" y="389"/>
                    <a:pt x="166" y="389"/>
                  </a:cubicBezTo>
                  <a:cubicBezTo>
                    <a:pt x="165" y="390"/>
                    <a:pt x="164" y="389"/>
                    <a:pt x="163" y="389"/>
                  </a:cubicBezTo>
                  <a:cubicBezTo>
                    <a:pt x="164" y="394"/>
                    <a:pt x="164" y="400"/>
                    <a:pt x="167" y="404"/>
                  </a:cubicBezTo>
                  <a:cubicBezTo>
                    <a:pt x="166" y="404"/>
                    <a:pt x="166" y="404"/>
                    <a:pt x="165" y="404"/>
                  </a:cubicBezTo>
                  <a:cubicBezTo>
                    <a:pt x="168" y="406"/>
                    <a:pt x="163" y="409"/>
                    <a:pt x="168" y="411"/>
                  </a:cubicBezTo>
                  <a:cubicBezTo>
                    <a:pt x="170" y="412"/>
                    <a:pt x="170" y="412"/>
                    <a:pt x="170" y="412"/>
                  </a:cubicBezTo>
                  <a:cubicBezTo>
                    <a:pt x="169" y="412"/>
                    <a:pt x="168" y="412"/>
                    <a:pt x="167" y="413"/>
                  </a:cubicBezTo>
                  <a:cubicBezTo>
                    <a:pt x="168" y="413"/>
                    <a:pt x="167" y="415"/>
                    <a:pt x="169" y="416"/>
                  </a:cubicBezTo>
                  <a:cubicBezTo>
                    <a:pt x="168" y="416"/>
                    <a:pt x="168" y="416"/>
                    <a:pt x="168" y="416"/>
                  </a:cubicBezTo>
                  <a:cubicBezTo>
                    <a:pt x="167" y="417"/>
                    <a:pt x="170" y="418"/>
                    <a:pt x="169" y="419"/>
                  </a:cubicBezTo>
                  <a:cubicBezTo>
                    <a:pt x="169" y="419"/>
                    <a:pt x="169" y="419"/>
                    <a:pt x="169" y="419"/>
                  </a:cubicBezTo>
                  <a:cubicBezTo>
                    <a:pt x="166" y="425"/>
                    <a:pt x="163" y="434"/>
                    <a:pt x="168" y="438"/>
                  </a:cubicBezTo>
                  <a:cubicBezTo>
                    <a:pt x="169" y="440"/>
                    <a:pt x="166" y="439"/>
                    <a:pt x="166" y="440"/>
                  </a:cubicBezTo>
                  <a:cubicBezTo>
                    <a:pt x="170" y="444"/>
                    <a:pt x="167" y="452"/>
                    <a:pt x="173" y="453"/>
                  </a:cubicBezTo>
                  <a:cubicBezTo>
                    <a:pt x="173" y="454"/>
                    <a:pt x="173" y="454"/>
                    <a:pt x="173" y="455"/>
                  </a:cubicBezTo>
                  <a:cubicBezTo>
                    <a:pt x="173" y="455"/>
                    <a:pt x="173" y="456"/>
                    <a:pt x="174" y="456"/>
                  </a:cubicBezTo>
                  <a:cubicBezTo>
                    <a:pt x="171" y="457"/>
                    <a:pt x="174" y="460"/>
                    <a:pt x="172" y="462"/>
                  </a:cubicBezTo>
                  <a:cubicBezTo>
                    <a:pt x="175" y="462"/>
                    <a:pt x="174" y="463"/>
                    <a:pt x="174" y="464"/>
                  </a:cubicBezTo>
                  <a:cubicBezTo>
                    <a:pt x="174" y="464"/>
                    <a:pt x="173" y="464"/>
                    <a:pt x="173" y="464"/>
                  </a:cubicBezTo>
                  <a:cubicBezTo>
                    <a:pt x="173" y="466"/>
                    <a:pt x="173" y="466"/>
                    <a:pt x="172" y="468"/>
                  </a:cubicBezTo>
                  <a:cubicBezTo>
                    <a:pt x="172" y="469"/>
                    <a:pt x="174" y="469"/>
                    <a:pt x="173" y="470"/>
                  </a:cubicBezTo>
                  <a:cubicBezTo>
                    <a:pt x="171" y="471"/>
                    <a:pt x="173" y="472"/>
                    <a:pt x="172" y="473"/>
                  </a:cubicBezTo>
                  <a:cubicBezTo>
                    <a:pt x="174" y="473"/>
                    <a:pt x="175" y="474"/>
                    <a:pt x="175" y="475"/>
                  </a:cubicBezTo>
                  <a:cubicBezTo>
                    <a:pt x="172" y="475"/>
                    <a:pt x="172" y="475"/>
                    <a:pt x="172" y="475"/>
                  </a:cubicBezTo>
                  <a:cubicBezTo>
                    <a:pt x="174" y="477"/>
                    <a:pt x="170" y="481"/>
                    <a:pt x="174" y="485"/>
                  </a:cubicBezTo>
                  <a:cubicBezTo>
                    <a:pt x="172" y="485"/>
                    <a:pt x="172" y="485"/>
                    <a:pt x="172" y="485"/>
                  </a:cubicBezTo>
                  <a:cubicBezTo>
                    <a:pt x="174" y="488"/>
                    <a:pt x="173" y="491"/>
                    <a:pt x="176" y="494"/>
                  </a:cubicBezTo>
                  <a:cubicBezTo>
                    <a:pt x="175" y="495"/>
                    <a:pt x="175" y="496"/>
                    <a:pt x="175" y="497"/>
                  </a:cubicBezTo>
                  <a:cubicBezTo>
                    <a:pt x="176" y="498"/>
                    <a:pt x="176" y="499"/>
                    <a:pt x="178" y="499"/>
                  </a:cubicBezTo>
                  <a:cubicBezTo>
                    <a:pt x="178" y="500"/>
                    <a:pt x="177" y="500"/>
                    <a:pt x="177" y="500"/>
                  </a:cubicBezTo>
                  <a:cubicBezTo>
                    <a:pt x="176" y="501"/>
                    <a:pt x="174" y="504"/>
                    <a:pt x="177" y="504"/>
                  </a:cubicBezTo>
                  <a:cubicBezTo>
                    <a:pt x="175" y="505"/>
                    <a:pt x="175" y="505"/>
                    <a:pt x="175" y="505"/>
                  </a:cubicBezTo>
                  <a:cubicBezTo>
                    <a:pt x="177" y="506"/>
                    <a:pt x="179" y="507"/>
                    <a:pt x="177" y="508"/>
                  </a:cubicBezTo>
                  <a:cubicBezTo>
                    <a:pt x="178" y="509"/>
                    <a:pt x="179" y="510"/>
                    <a:pt x="181" y="509"/>
                  </a:cubicBezTo>
                  <a:cubicBezTo>
                    <a:pt x="181" y="510"/>
                    <a:pt x="178" y="510"/>
                    <a:pt x="180" y="510"/>
                  </a:cubicBezTo>
                  <a:cubicBezTo>
                    <a:pt x="178" y="510"/>
                    <a:pt x="178" y="510"/>
                    <a:pt x="178" y="510"/>
                  </a:cubicBezTo>
                  <a:cubicBezTo>
                    <a:pt x="177" y="513"/>
                    <a:pt x="179" y="515"/>
                    <a:pt x="180" y="518"/>
                  </a:cubicBezTo>
                  <a:cubicBezTo>
                    <a:pt x="178" y="519"/>
                    <a:pt x="181" y="520"/>
                    <a:pt x="179" y="522"/>
                  </a:cubicBezTo>
                  <a:cubicBezTo>
                    <a:pt x="181" y="523"/>
                    <a:pt x="179" y="525"/>
                    <a:pt x="182" y="525"/>
                  </a:cubicBezTo>
                  <a:cubicBezTo>
                    <a:pt x="181" y="525"/>
                    <a:pt x="181" y="525"/>
                    <a:pt x="181" y="525"/>
                  </a:cubicBezTo>
                  <a:cubicBezTo>
                    <a:pt x="181" y="526"/>
                    <a:pt x="181" y="528"/>
                    <a:pt x="180" y="530"/>
                  </a:cubicBezTo>
                  <a:cubicBezTo>
                    <a:pt x="180" y="531"/>
                    <a:pt x="182" y="530"/>
                    <a:pt x="183" y="531"/>
                  </a:cubicBezTo>
                  <a:cubicBezTo>
                    <a:pt x="182" y="531"/>
                    <a:pt x="182" y="531"/>
                    <a:pt x="182" y="531"/>
                  </a:cubicBezTo>
                  <a:cubicBezTo>
                    <a:pt x="183" y="532"/>
                    <a:pt x="185" y="532"/>
                    <a:pt x="186" y="532"/>
                  </a:cubicBezTo>
                  <a:cubicBezTo>
                    <a:pt x="185" y="533"/>
                    <a:pt x="186" y="533"/>
                    <a:pt x="185" y="533"/>
                  </a:cubicBezTo>
                  <a:cubicBezTo>
                    <a:pt x="185" y="533"/>
                    <a:pt x="183" y="533"/>
                    <a:pt x="181" y="532"/>
                  </a:cubicBezTo>
                  <a:cubicBezTo>
                    <a:pt x="181" y="534"/>
                    <a:pt x="184" y="534"/>
                    <a:pt x="182" y="535"/>
                  </a:cubicBezTo>
                  <a:cubicBezTo>
                    <a:pt x="182" y="536"/>
                    <a:pt x="182" y="536"/>
                    <a:pt x="184" y="536"/>
                  </a:cubicBezTo>
                  <a:cubicBezTo>
                    <a:pt x="184" y="536"/>
                    <a:pt x="183" y="537"/>
                    <a:pt x="182" y="537"/>
                  </a:cubicBezTo>
                  <a:cubicBezTo>
                    <a:pt x="183" y="537"/>
                    <a:pt x="183" y="538"/>
                    <a:pt x="184" y="538"/>
                  </a:cubicBezTo>
                  <a:cubicBezTo>
                    <a:pt x="184" y="538"/>
                    <a:pt x="184" y="537"/>
                    <a:pt x="184" y="537"/>
                  </a:cubicBezTo>
                  <a:cubicBezTo>
                    <a:pt x="185" y="537"/>
                    <a:pt x="185" y="538"/>
                    <a:pt x="187" y="538"/>
                  </a:cubicBezTo>
                  <a:cubicBezTo>
                    <a:pt x="187" y="537"/>
                    <a:pt x="186" y="537"/>
                    <a:pt x="186" y="537"/>
                  </a:cubicBezTo>
                  <a:cubicBezTo>
                    <a:pt x="188" y="537"/>
                    <a:pt x="188" y="538"/>
                    <a:pt x="187" y="538"/>
                  </a:cubicBezTo>
                  <a:cubicBezTo>
                    <a:pt x="186" y="539"/>
                    <a:pt x="185" y="538"/>
                    <a:pt x="184" y="539"/>
                  </a:cubicBezTo>
                  <a:cubicBezTo>
                    <a:pt x="188" y="540"/>
                    <a:pt x="188" y="540"/>
                    <a:pt x="188" y="540"/>
                  </a:cubicBezTo>
                  <a:cubicBezTo>
                    <a:pt x="186" y="540"/>
                    <a:pt x="187" y="539"/>
                    <a:pt x="189" y="539"/>
                  </a:cubicBezTo>
                  <a:cubicBezTo>
                    <a:pt x="188" y="538"/>
                    <a:pt x="188" y="538"/>
                    <a:pt x="188" y="538"/>
                  </a:cubicBezTo>
                  <a:cubicBezTo>
                    <a:pt x="189" y="538"/>
                    <a:pt x="189" y="538"/>
                    <a:pt x="189" y="538"/>
                  </a:cubicBezTo>
                  <a:cubicBezTo>
                    <a:pt x="189" y="537"/>
                    <a:pt x="190" y="536"/>
                    <a:pt x="189" y="535"/>
                  </a:cubicBezTo>
                  <a:cubicBezTo>
                    <a:pt x="187" y="536"/>
                    <a:pt x="187" y="536"/>
                    <a:pt x="187" y="536"/>
                  </a:cubicBezTo>
                  <a:cubicBezTo>
                    <a:pt x="187" y="535"/>
                    <a:pt x="185" y="535"/>
                    <a:pt x="187" y="534"/>
                  </a:cubicBezTo>
                  <a:cubicBezTo>
                    <a:pt x="187" y="534"/>
                    <a:pt x="188" y="534"/>
                    <a:pt x="189" y="534"/>
                  </a:cubicBezTo>
                  <a:cubicBezTo>
                    <a:pt x="189" y="534"/>
                    <a:pt x="188" y="533"/>
                    <a:pt x="188" y="533"/>
                  </a:cubicBezTo>
                  <a:cubicBezTo>
                    <a:pt x="191" y="533"/>
                    <a:pt x="191" y="533"/>
                    <a:pt x="191" y="533"/>
                  </a:cubicBezTo>
                  <a:cubicBezTo>
                    <a:pt x="187" y="533"/>
                    <a:pt x="189" y="532"/>
                    <a:pt x="189" y="531"/>
                  </a:cubicBezTo>
                  <a:cubicBezTo>
                    <a:pt x="189" y="531"/>
                    <a:pt x="189" y="531"/>
                    <a:pt x="189" y="531"/>
                  </a:cubicBezTo>
                  <a:cubicBezTo>
                    <a:pt x="190" y="530"/>
                    <a:pt x="188" y="532"/>
                    <a:pt x="188" y="531"/>
                  </a:cubicBezTo>
                  <a:cubicBezTo>
                    <a:pt x="188" y="530"/>
                    <a:pt x="191" y="530"/>
                    <a:pt x="192" y="530"/>
                  </a:cubicBezTo>
                  <a:cubicBezTo>
                    <a:pt x="191" y="529"/>
                    <a:pt x="189" y="527"/>
                    <a:pt x="191" y="526"/>
                  </a:cubicBezTo>
                  <a:cubicBezTo>
                    <a:pt x="190" y="525"/>
                    <a:pt x="189" y="524"/>
                    <a:pt x="188" y="524"/>
                  </a:cubicBezTo>
                  <a:cubicBezTo>
                    <a:pt x="188" y="523"/>
                    <a:pt x="191" y="523"/>
                    <a:pt x="190" y="523"/>
                  </a:cubicBezTo>
                  <a:cubicBezTo>
                    <a:pt x="190" y="523"/>
                    <a:pt x="191" y="522"/>
                    <a:pt x="192" y="522"/>
                  </a:cubicBezTo>
                  <a:cubicBezTo>
                    <a:pt x="191" y="522"/>
                    <a:pt x="192" y="521"/>
                    <a:pt x="190" y="522"/>
                  </a:cubicBezTo>
                  <a:cubicBezTo>
                    <a:pt x="190" y="520"/>
                    <a:pt x="191" y="519"/>
                    <a:pt x="190" y="518"/>
                  </a:cubicBezTo>
                  <a:cubicBezTo>
                    <a:pt x="190" y="518"/>
                    <a:pt x="192" y="518"/>
                    <a:pt x="193" y="518"/>
                  </a:cubicBezTo>
                  <a:cubicBezTo>
                    <a:pt x="191" y="517"/>
                    <a:pt x="190" y="516"/>
                    <a:pt x="190" y="515"/>
                  </a:cubicBezTo>
                  <a:cubicBezTo>
                    <a:pt x="189" y="515"/>
                    <a:pt x="189" y="516"/>
                    <a:pt x="187" y="516"/>
                  </a:cubicBezTo>
                  <a:cubicBezTo>
                    <a:pt x="187" y="516"/>
                    <a:pt x="186" y="516"/>
                    <a:pt x="186" y="515"/>
                  </a:cubicBezTo>
                  <a:cubicBezTo>
                    <a:pt x="188" y="515"/>
                    <a:pt x="191" y="515"/>
                    <a:pt x="191" y="514"/>
                  </a:cubicBezTo>
                  <a:cubicBezTo>
                    <a:pt x="193" y="514"/>
                    <a:pt x="190" y="515"/>
                    <a:pt x="193" y="515"/>
                  </a:cubicBezTo>
                  <a:cubicBezTo>
                    <a:pt x="195" y="515"/>
                    <a:pt x="196" y="517"/>
                    <a:pt x="194" y="517"/>
                  </a:cubicBezTo>
                  <a:cubicBezTo>
                    <a:pt x="197" y="518"/>
                    <a:pt x="195" y="516"/>
                    <a:pt x="197" y="516"/>
                  </a:cubicBezTo>
                  <a:cubicBezTo>
                    <a:pt x="197" y="516"/>
                    <a:pt x="195" y="515"/>
                    <a:pt x="195" y="514"/>
                  </a:cubicBezTo>
                  <a:cubicBezTo>
                    <a:pt x="194" y="514"/>
                    <a:pt x="194" y="515"/>
                    <a:pt x="193" y="514"/>
                  </a:cubicBezTo>
                  <a:cubicBezTo>
                    <a:pt x="190" y="514"/>
                    <a:pt x="194" y="513"/>
                    <a:pt x="194" y="513"/>
                  </a:cubicBezTo>
                  <a:cubicBezTo>
                    <a:pt x="195" y="513"/>
                    <a:pt x="195" y="513"/>
                    <a:pt x="195" y="513"/>
                  </a:cubicBezTo>
                  <a:cubicBezTo>
                    <a:pt x="196" y="512"/>
                    <a:pt x="194" y="512"/>
                    <a:pt x="194" y="511"/>
                  </a:cubicBezTo>
                  <a:cubicBezTo>
                    <a:pt x="197" y="511"/>
                    <a:pt x="195" y="513"/>
                    <a:pt x="197" y="513"/>
                  </a:cubicBezTo>
                  <a:cubicBezTo>
                    <a:pt x="199" y="512"/>
                    <a:pt x="199" y="512"/>
                    <a:pt x="199" y="512"/>
                  </a:cubicBezTo>
                  <a:cubicBezTo>
                    <a:pt x="199" y="511"/>
                    <a:pt x="196" y="512"/>
                    <a:pt x="197" y="511"/>
                  </a:cubicBezTo>
                  <a:cubicBezTo>
                    <a:pt x="198" y="511"/>
                    <a:pt x="198" y="511"/>
                    <a:pt x="198" y="511"/>
                  </a:cubicBezTo>
                  <a:cubicBezTo>
                    <a:pt x="197" y="510"/>
                    <a:pt x="197" y="510"/>
                    <a:pt x="197" y="510"/>
                  </a:cubicBezTo>
                  <a:cubicBezTo>
                    <a:pt x="196" y="510"/>
                    <a:pt x="194" y="510"/>
                    <a:pt x="195" y="511"/>
                  </a:cubicBezTo>
                  <a:cubicBezTo>
                    <a:pt x="191" y="511"/>
                    <a:pt x="194" y="511"/>
                    <a:pt x="193" y="510"/>
                  </a:cubicBezTo>
                  <a:cubicBezTo>
                    <a:pt x="192" y="509"/>
                    <a:pt x="194" y="510"/>
                    <a:pt x="192" y="510"/>
                  </a:cubicBezTo>
                  <a:cubicBezTo>
                    <a:pt x="190" y="510"/>
                    <a:pt x="190" y="510"/>
                    <a:pt x="190" y="509"/>
                  </a:cubicBezTo>
                  <a:cubicBezTo>
                    <a:pt x="190" y="508"/>
                    <a:pt x="192" y="509"/>
                    <a:pt x="193" y="508"/>
                  </a:cubicBezTo>
                  <a:cubicBezTo>
                    <a:pt x="193" y="508"/>
                    <a:pt x="193" y="509"/>
                    <a:pt x="192" y="509"/>
                  </a:cubicBezTo>
                  <a:cubicBezTo>
                    <a:pt x="194" y="510"/>
                    <a:pt x="196" y="508"/>
                    <a:pt x="197" y="509"/>
                  </a:cubicBezTo>
                  <a:cubicBezTo>
                    <a:pt x="198" y="508"/>
                    <a:pt x="196" y="508"/>
                    <a:pt x="196" y="508"/>
                  </a:cubicBezTo>
                  <a:cubicBezTo>
                    <a:pt x="195" y="508"/>
                    <a:pt x="194" y="508"/>
                    <a:pt x="193" y="508"/>
                  </a:cubicBezTo>
                  <a:cubicBezTo>
                    <a:pt x="188" y="507"/>
                    <a:pt x="197" y="507"/>
                    <a:pt x="196" y="506"/>
                  </a:cubicBezTo>
                  <a:cubicBezTo>
                    <a:pt x="193" y="506"/>
                    <a:pt x="191" y="504"/>
                    <a:pt x="188" y="506"/>
                  </a:cubicBezTo>
                  <a:cubicBezTo>
                    <a:pt x="187" y="505"/>
                    <a:pt x="187" y="505"/>
                    <a:pt x="187" y="505"/>
                  </a:cubicBezTo>
                  <a:cubicBezTo>
                    <a:pt x="189" y="505"/>
                    <a:pt x="189" y="504"/>
                    <a:pt x="191" y="504"/>
                  </a:cubicBezTo>
                  <a:cubicBezTo>
                    <a:pt x="191" y="504"/>
                    <a:pt x="191" y="504"/>
                    <a:pt x="191" y="504"/>
                  </a:cubicBezTo>
                  <a:cubicBezTo>
                    <a:pt x="193" y="504"/>
                    <a:pt x="193" y="504"/>
                    <a:pt x="193" y="504"/>
                  </a:cubicBezTo>
                  <a:cubicBezTo>
                    <a:pt x="195" y="504"/>
                    <a:pt x="196" y="503"/>
                    <a:pt x="197" y="503"/>
                  </a:cubicBezTo>
                  <a:cubicBezTo>
                    <a:pt x="196" y="502"/>
                    <a:pt x="195" y="503"/>
                    <a:pt x="194" y="502"/>
                  </a:cubicBezTo>
                  <a:cubicBezTo>
                    <a:pt x="195" y="502"/>
                    <a:pt x="195" y="502"/>
                    <a:pt x="196" y="502"/>
                  </a:cubicBezTo>
                  <a:cubicBezTo>
                    <a:pt x="195" y="502"/>
                    <a:pt x="193" y="503"/>
                    <a:pt x="193" y="502"/>
                  </a:cubicBezTo>
                  <a:cubicBezTo>
                    <a:pt x="193" y="501"/>
                    <a:pt x="195" y="500"/>
                    <a:pt x="195" y="501"/>
                  </a:cubicBezTo>
                  <a:cubicBezTo>
                    <a:pt x="197" y="501"/>
                    <a:pt x="197" y="501"/>
                    <a:pt x="197" y="501"/>
                  </a:cubicBezTo>
                  <a:cubicBezTo>
                    <a:pt x="195" y="501"/>
                    <a:pt x="198" y="501"/>
                    <a:pt x="197" y="500"/>
                  </a:cubicBezTo>
                  <a:cubicBezTo>
                    <a:pt x="196" y="500"/>
                    <a:pt x="194" y="500"/>
                    <a:pt x="193" y="500"/>
                  </a:cubicBezTo>
                  <a:cubicBezTo>
                    <a:pt x="192" y="499"/>
                    <a:pt x="194" y="499"/>
                    <a:pt x="193" y="499"/>
                  </a:cubicBezTo>
                  <a:cubicBezTo>
                    <a:pt x="195" y="500"/>
                    <a:pt x="195" y="500"/>
                    <a:pt x="195" y="500"/>
                  </a:cubicBezTo>
                  <a:cubicBezTo>
                    <a:pt x="194" y="499"/>
                    <a:pt x="198" y="499"/>
                    <a:pt x="197" y="498"/>
                  </a:cubicBezTo>
                  <a:cubicBezTo>
                    <a:pt x="195" y="498"/>
                    <a:pt x="195" y="498"/>
                    <a:pt x="195" y="498"/>
                  </a:cubicBezTo>
                  <a:cubicBezTo>
                    <a:pt x="196" y="498"/>
                    <a:pt x="196" y="498"/>
                    <a:pt x="197" y="498"/>
                  </a:cubicBezTo>
                  <a:cubicBezTo>
                    <a:pt x="196" y="498"/>
                    <a:pt x="196" y="497"/>
                    <a:pt x="196" y="497"/>
                  </a:cubicBezTo>
                  <a:cubicBezTo>
                    <a:pt x="197" y="497"/>
                    <a:pt x="197" y="497"/>
                    <a:pt x="197" y="497"/>
                  </a:cubicBezTo>
                  <a:cubicBezTo>
                    <a:pt x="196" y="497"/>
                    <a:pt x="193" y="496"/>
                    <a:pt x="196" y="496"/>
                  </a:cubicBezTo>
                  <a:cubicBezTo>
                    <a:pt x="193" y="496"/>
                    <a:pt x="196" y="496"/>
                    <a:pt x="194" y="497"/>
                  </a:cubicBezTo>
                  <a:cubicBezTo>
                    <a:pt x="192" y="497"/>
                    <a:pt x="193" y="496"/>
                    <a:pt x="192" y="496"/>
                  </a:cubicBezTo>
                  <a:cubicBezTo>
                    <a:pt x="195" y="496"/>
                    <a:pt x="192" y="495"/>
                    <a:pt x="192" y="495"/>
                  </a:cubicBezTo>
                  <a:cubicBezTo>
                    <a:pt x="193" y="494"/>
                    <a:pt x="194" y="494"/>
                    <a:pt x="194" y="494"/>
                  </a:cubicBezTo>
                  <a:cubicBezTo>
                    <a:pt x="193" y="494"/>
                    <a:pt x="193" y="494"/>
                    <a:pt x="193" y="494"/>
                  </a:cubicBezTo>
                  <a:cubicBezTo>
                    <a:pt x="196" y="493"/>
                    <a:pt x="192" y="493"/>
                    <a:pt x="193" y="492"/>
                  </a:cubicBezTo>
                  <a:cubicBezTo>
                    <a:pt x="194" y="492"/>
                    <a:pt x="195" y="492"/>
                    <a:pt x="196" y="492"/>
                  </a:cubicBezTo>
                  <a:cubicBezTo>
                    <a:pt x="193" y="493"/>
                    <a:pt x="193" y="491"/>
                    <a:pt x="191" y="491"/>
                  </a:cubicBezTo>
                  <a:cubicBezTo>
                    <a:pt x="192" y="490"/>
                    <a:pt x="194" y="492"/>
                    <a:pt x="196" y="491"/>
                  </a:cubicBezTo>
                  <a:cubicBezTo>
                    <a:pt x="194" y="491"/>
                    <a:pt x="197" y="490"/>
                    <a:pt x="195" y="490"/>
                  </a:cubicBezTo>
                  <a:cubicBezTo>
                    <a:pt x="194" y="491"/>
                    <a:pt x="193" y="490"/>
                    <a:pt x="192" y="490"/>
                  </a:cubicBezTo>
                  <a:cubicBezTo>
                    <a:pt x="192" y="489"/>
                    <a:pt x="193" y="490"/>
                    <a:pt x="194" y="489"/>
                  </a:cubicBezTo>
                  <a:cubicBezTo>
                    <a:pt x="193" y="489"/>
                    <a:pt x="191" y="488"/>
                    <a:pt x="191" y="489"/>
                  </a:cubicBezTo>
                  <a:cubicBezTo>
                    <a:pt x="191" y="488"/>
                    <a:pt x="189" y="488"/>
                    <a:pt x="190" y="487"/>
                  </a:cubicBezTo>
                  <a:cubicBezTo>
                    <a:pt x="192" y="487"/>
                    <a:pt x="191" y="488"/>
                    <a:pt x="192" y="488"/>
                  </a:cubicBezTo>
                  <a:cubicBezTo>
                    <a:pt x="192" y="487"/>
                    <a:pt x="188" y="488"/>
                    <a:pt x="187" y="487"/>
                  </a:cubicBezTo>
                  <a:cubicBezTo>
                    <a:pt x="187" y="487"/>
                    <a:pt x="184" y="487"/>
                    <a:pt x="183" y="486"/>
                  </a:cubicBezTo>
                  <a:cubicBezTo>
                    <a:pt x="183" y="485"/>
                    <a:pt x="184" y="487"/>
                    <a:pt x="186" y="486"/>
                  </a:cubicBezTo>
                  <a:cubicBezTo>
                    <a:pt x="185" y="486"/>
                    <a:pt x="185" y="486"/>
                    <a:pt x="185" y="486"/>
                  </a:cubicBezTo>
                  <a:cubicBezTo>
                    <a:pt x="188" y="485"/>
                    <a:pt x="190" y="487"/>
                    <a:pt x="193" y="486"/>
                  </a:cubicBezTo>
                  <a:cubicBezTo>
                    <a:pt x="192" y="486"/>
                    <a:pt x="192" y="486"/>
                    <a:pt x="192" y="486"/>
                  </a:cubicBezTo>
                  <a:cubicBezTo>
                    <a:pt x="195" y="486"/>
                    <a:pt x="195" y="486"/>
                    <a:pt x="195" y="486"/>
                  </a:cubicBezTo>
                  <a:cubicBezTo>
                    <a:pt x="193" y="486"/>
                    <a:pt x="194" y="485"/>
                    <a:pt x="194" y="484"/>
                  </a:cubicBezTo>
                  <a:cubicBezTo>
                    <a:pt x="192" y="484"/>
                    <a:pt x="194" y="485"/>
                    <a:pt x="193" y="485"/>
                  </a:cubicBezTo>
                  <a:cubicBezTo>
                    <a:pt x="192" y="484"/>
                    <a:pt x="190" y="484"/>
                    <a:pt x="191" y="483"/>
                  </a:cubicBezTo>
                  <a:cubicBezTo>
                    <a:pt x="192" y="484"/>
                    <a:pt x="193" y="483"/>
                    <a:pt x="194" y="483"/>
                  </a:cubicBezTo>
                  <a:cubicBezTo>
                    <a:pt x="195" y="483"/>
                    <a:pt x="192" y="483"/>
                    <a:pt x="193" y="482"/>
                  </a:cubicBezTo>
                  <a:cubicBezTo>
                    <a:pt x="194" y="483"/>
                    <a:pt x="194" y="483"/>
                    <a:pt x="194" y="483"/>
                  </a:cubicBezTo>
                  <a:cubicBezTo>
                    <a:pt x="194" y="480"/>
                    <a:pt x="194" y="478"/>
                    <a:pt x="190" y="476"/>
                  </a:cubicBezTo>
                  <a:cubicBezTo>
                    <a:pt x="191" y="475"/>
                    <a:pt x="191" y="475"/>
                    <a:pt x="193" y="474"/>
                  </a:cubicBezTo>
                  <a:cubicBezTo>
                    <a:pt x="192" y="474"/>
                    <a:pt x="191" y="474"/>
                    <a:pt x="191" y="473"/>
                  </a:cubicBezTo>
                  <a:cubicBezTo>
                    <a:pt x="193" y="473"/>
                    <a:pt x="193" y="473"/>
                    <a:pt x="193" y="473"/>
                  </a:cubicBezTo>
                  <a:cubicBezTo>
                    <a:pt x="194" y="472"/>
                    <a:pt x="192" y="472"/>
                    <a:pt x="191" y="471"/>
                  </a:cubicBezTo>
                  <a:cubicBezTo>
                    <a:pt x="193" y="471"/>
                    <a:pt x="193" y="471"/>
                    <a:pt x="193" y="471"/>
                  </a:cubicBezTo>
                  <a:cubicBezTo>
                    <a:pt x="194" y="471"/>
                    <a:pt x="192" y="470"/>
                    <a:pt x="191" y="470"/>
                  </a:cubicBezTo>
                  <a:cubicBezTo>
                    <a:pt x="193" y="470"/>
                    <a:pt x="193" y="470"/>
                    <a:pt x="193" y="470"/>
                  </a:cubicBezTo>
                  <a:cubicBezTo>
                    <a:pt x="191" y="470"/>
                    <a:pt x="191" y="470"/>
                    <a:pt x="191" y="470"/>
                  </a:cubicBezTo>
                  <a:cubicBezTo>
                    <a:pt x="191" y="469"/>
                    <a:pt x="191" y="468"/>
                    <a:pt x="193" y="469"/>
                  </a:cubicBezTo>
                  <a:cubicBezTo>
                    <a:pt x="193" y="469"/>
                    <a:pt x="192" y="468"/>
                    <a:pt x="192" y="468"/>
                  </a:cubicBezTo>
                  <a:cubicBezTo>
                    <a:pt x="193" y="468"/>
                    <a:pt x="193" y="467"/>
                    <a:pt x="193" y="466"/>
                  </a:cubicBezTo>
                  <a:cubicBezTo>
                    <a:pt x="192" y="466"/>
                    <a:pt x="191" y="466"/>
                    <a:pt x="190" y="466"/>
                  </a:cubicBezTo>
                  <a:cubicBezTo>
                    <a:pt x="188" y="465"/>
                    <a:pt x="190" y="466"/>
                    <a:pt x="189" y="465"/>
                  </a:cubicBezTo>
                  <a:cubicBezTo>
                    <a:pt x="190" y="465"/>
                    <a:pt x="191" y="465"/>
                    <a:pt x="192" y="465"/>
                  </a:cubicBezTo>
                  <a:cubicBezTo>
                    <a:pt x="195" y="465"/>
                    <a:pt x="192" y="462"/>
                    <a:pt x="193" y="461"/>
                  </a:cubicBezTo>
                  <a:cubicBezTo>
                    <a:pt x="192" y="460"/>
                    <a:pt x="192" y="460"/>
                    <a:pt x="192" y="460"/>
                  </a:cubicBezTo>
                  <a:cubicBezTo>
                    <a:pt x="195" y="460"/>
                    <a:pt x="193" y="459"/>
                    <a:pt x="194" y="458"/>
                  </a:cubicBezTo>
                  <a:cubicBezTo>
                    <a:pt x="193" y="458"/>
                    <a:pt x="191" y="457"/>
                    <a:pt x="191" y="456"/>
                  </a:cubicBezTo>
                  <a:cubicBezTo>
                    <a:pt x="189" y="455"/>
                    <a:pt x="193" y="457"/>
                    <a:pt x="195" y="457"/>
                  </a:cubicBezTo>
                  <a:cubicBezTo>
                    <a:pt x="194" y="456"/>
                    <a:pt x="194" y="456"/>
                    <a:pt x="194" y="456"/>
                  </a:cubicBezTo>
                  <a:cubicBezTo>
                    <a:pt x="194" y="456"/>
                    <a:pt x="194" y="456"/>
                    <a:pt x="194" y="456"/>
                  </a:cubicBezTo>
                  <a:cubicBezTo>
                    <a:pt x="194" y="455"/>
                    <a:pt x="193" y="454"/>
                    <a:pt x="194" y="454"/>
                  </a:cubicBezTo>
                  <a:cubicBezTo>
                    <a:pt x="194" y="454"/>
                    <a:pt x="194" y="454"/>
                    <a:pt x="194" y="454"/>
                  </a:cubicBezTo>
                  <a:cubicBezTo>
                    <a:pt x="195" y="454"/>
                    <a:pt x="196" y="455"/>
                    <a:pt x="196" y="454"/>
                  </a:cubicBezTo>
                  <a:cubicBezTo>
                    <a:pt x="194" y="453"/>
                    <a:pt x="196" y="453"/>
                    <a:pt x="194" y="452"/>
                  </a:cubicBezTo>
                  <a:cubicBezTo>
                    <a:pt x="195" y="452"/>
                    <a:pt x="195" y="452"/>
                    <a:pt x="195" y="452"/>
                  </a:cubicBezTo>
                  <a:cubicBezTo>
                    <a:pt x="194" y="451"/>
                    <a:pt x="194" y="451"/>
                    <a:pt x="194" y="451"/>
                  </a:cubicBezTo>
                  <a:cubicBezTo>
                    <a:pt x="195" y="451"/>
                    <a:pt x="195" y="451"/>
                    <a:pt x="195" y="451"/>
                  </a:cubicBezTo>
                  <a:cubicBezTo>
                    <a:pt x="196" y="453"/>
                    <a:pt x="196" y="453"/>
                    <a:pt x="196" y="453"/>
                  </a:cubicBezTo>
                  <a:cubicBezTo>
                    <a:pt x="197" y="452"/>
                    <a:pt x="195" y="452"/>
                    <a:pt x="194" y="451"/>
                  </a:cubicBezTo>
                  <a:cubicBezTo>
                    <a:pt x="193" y="450"/>
                    <a:pt x="195" y="450"/>
                    <a:pt x="195" y="451"/>
                  </a:cubicBezTo>
                  <a:cubicBezTo>
                    <a:pt x="196" y="451"/>
                    <a:pt x="195" y="451"/>
                    <a:pt x="195" y="451"/>
                  </a:cubicBezTo>
                  <a:cubicBezTo>
                    <a:pt x="196" y="452"/>
                    <a:pt x="196" y="451"/>
                    <a:pt x="196" y="452"/>
                  </a:cubicBezTo>
                  <a:cubicBezTo>
                    <a:pt x="196" y="451"/>
                    <a:pt x="195" y="450"/>
                    <a:pt x="195" y="450"/>
                  </a:cubicBezTo>
                  <a:cubicBezTo>
                    <a:pt x="195" y="451"/>
                    <a:pt x="196" y="450"/>
                    <a:pt x="197" y="451"/>
                  </a:cubicBezTo>
                  <a:cubicBezTo>
                    <a:pt x="196" y="450"/>
                    <a:pt x="197" y="450"/>
                    <a:pt x="196" y="450"/>
                  </a:cubicBezTo>
                  <a:cubicBezTo>
                    <a:pt x="196" y="450"/>
                    <a:pt x="195" y="449"/>
                    <a:pt x="194" y="449"/>
                  </a:cubicBezTo>
                  <a:cubicBezTo>
                    <a:pt x="194" y="448"/>
                    <a:pt x="194" y="448"/>
                    <a:pt x="195" y="448"/>
                  </a:cubicBezTo>
                  <a:cubicBezTo>
                    <a:pt x="195" y="449"/>
                    <a:pt x="195" y="449"/>
                    <a:pt x="195" y="449"/>
                  </a:cubicBezTo>
                  <a:cubicBezTo>
                    <a:pt x="195" y="448"/>
                    <a:pt x="196" y="448"/>
                    <a:pt x="194" y="447"/>
                  </a:cubicBezTo>
                  <a:cubicBezTo>
                    <a:pt x="196" y="449"/>
                    <a:pt x="196" y="449"/>
                    <a:pt x="196" y="449"/>
                  </a:cubicBezTo>
                  <a:cubicBezTo>
                    <a:pt x="196" y="448"/>
                    <a:pt x="196" y="448"/>
                    <a:pt x="196" y="447"/>
                  </a:cubicBezTo>
                  <a:cubicBezTo>
                    <a:pt x="197" y="448"/>
                    <a:pt x="198" y="450"/>
                    <a:pt x="199" y="450"/>
                  </a:cubicBezTo>
                  <a:cubicBezTo>
                    <a:pt x="198" y="448"/>
                    <a:pt x="198" y="448"/>
                    <a:pt x="198" y="448"/>
                  </a:cubicBezTo>
                  <a:cubicBezTo>
                    <a:pt x="199" y="448"/>
                    <a:pt x="199" y="448"/>
                    <a:pt x="199" y="449"/>
                  </a:cubicBezTo>
                  <a:cubicBezTo>
                    <a:pt x="200" y="449"/>
                    <a:pt x="198" y="444"/>
                    <a:pt x="199" y="445"/>
                  </a:cubicBezTo>
                  <a:cubicBezTo>
                    <a:pt x="200" y="447"/>
                    <a:pt x="200" y="447"/>
                    <a:pt x="201" y="447"/>
                  </a:cubicBezTo>
                  <a:cubicBezTo>
                    <a:pt x="200" y="446"/>
                    <a:pt x="200" y="446"/>
                    <a:pt x="200" y="446"/>
                  </a:cubicBezTo>
                  <a:cubicBezTo>
                    <a:pt x="200" y="446"/>
                    <a:pt x="201" y="448"/>
                    <a:pt x="200" y="447"/>
                  </a:cubicBezTo>
                  <a:cubicBezTo>
                    <a:pt x="199" y="446"/>
                    <a:pt x="200" y="446"/>
                    <a:pt x="200" y="445"/>
                  </a:cubicBezTo>
                  <a:cubicBezTo>
                    <a:pt x="200" y="446"/>
                    <a:pt x="201" y="447"/>
                    <a:pt x="202" y="447"/>
                  </a:cubicBezTo>
                  <a:cubicBezTo>
                    <a:pt x="202" y="447"/>
                    <a:pt x="202" y="447"/>
                    <a:pt x="202" y="447"/>
                  </a:cubicBezTo>
                  <a:cubicBezTo>
                    <a:pt x="205" y="449"/>
                    <a:pt x="200" y="450"/>
                    <a:pt x="204" y="454"/>
                  </a:cubicBezTo>
                  <a:cubicBezTo>
                    <a:pt x="205" y="456"/>
                    <a:pt x="206" y="463"/>
                    <a:pt x="206" y="463"/>
                  </a:cubicBezTo>
                  <a:cubicBezTo>
                    <a:pt x="214" y="451"/>
                    <a:pt x="212" y="449"/>
                    <a:pt x="214" y="446"/>
                  </a:cubicBezTo>
                  <a:cubicBezTo>
                    <a:pt x="214" y="447"/>
                    <a:pt x="214" y="447"/>
                    <a:pt x="214" y="447"/>
                  </a:cubicBezTo>
                  <a:cubicBezTo>
                    <a:pt x="214" y="446"/>
                    <a:pt x="214" y="446"/>
                    <a:pt x="214" y="446"/>
                  </a:cubicBezTo>
                  <a:cubicBezTo>
                    <a:pt x="214" y="446"/>
                    <a:pt x="215" y="446"/>
                    <a:pt x="215" y="446"/>
                  </a:cubicBezTo>
                  <a:cubicBezTo>
                    <a:pt x="215" y="446"/>
                    <a:pt x="215" y="447"/>
                    <a:pt x="216" y="445"/>
                  </a:cubicBezTo>
                  <a:cubicBezTo>
                    <a:pt x="216" y="445"/>
                    <a:pt x="216" y="445"/>
                    <a:pt x="216" y="445"/>
                  </a:cubicBezTo>
                  <a:cubicBezTo>
                    <a:pt x="216" y="445"/>
                    <a:pt x="217" y="443"/>
                    <a:pt x="217" y="443"/>
                  </a:cubicBezTo>
                  <a:cubicBezTo>
                    <a:pt x="216" y="445"/>
                    <a:pt x="216" y="445"/>
                    <a:pt x="216" y="445"/>
                  </a:cubicBezTo>
                  <a:cubicBezTo>
                    <a:pt x="216" y="447"/>
                    <a:pt x="217" y="446"/>
                    <a:pt x="217" y="447"/>
                  </a:cubicBezTo>
                  <a:cubicBezTo>
                    <a:pt x="217" y="445"/>
                    <a:pt x="217" y="447"/>
                    <a:pt x="218" y="445"/>
                  </a:cubicBezTo>
                  <a:cubicBezTo>
                    <a:pt x="218" y="445"/>
                    <a:pt x="218" y="445"/>
                    <a:pt x="218" y="445"/>
                  </a:cubicBezTo>
                  <a:cubicBezTo>
                    <a:pt x="219" y="445"/>
                    <a:pt x="219" y="444"/>
                    <a:pt x="220" y="444"/>
                  </a:cubicBezTo>
                  <a:cubicBezTo>
                    <a:pt x="220" y="444"/>
                    <a:pt x="219" y="446"/>
                    <a:pt x="219" y="446"/>
                  </a:cubicBezTo>
                  <a:cubicBezTo>
                    <a:pt x="219" y="447"/>
                    <a:pt x="219" y="447"/>
                    <a:pt x="220" y="447"/>
                  </a:cubicBezTo>
                  <a:cubicBezTo>
                    <a:pt x="220" y="447"/>
                    <a:pt x="220" y="446"/>
                    <a:pt x="220" y="446"/>
                  </a:cubicBezTo>
                  <a:cubicBezTo>
                    <a:pt x="220" y="446"/>
                    <a:pt x="220" y="446"/>
                    <a:pt x="220" y="447"/>
                  </a:cubicBezTo>
                  <a:cubicBezTo>
                    <a:pt x="220" y="446"/>
                    <a:pt x="220" y="446"/>
                    <a:pt x="220" y="446"/>
                  </a:cubicBezTo>
                  <a:cubicBezTo>
                    <a:pt x="220" y="446"/>
                    <a:pt x="220" y="446"/>
                    <a:pt x="220" y="447"/>
                  </a:cubicBezTo>
                  <a:cubicBezTo>
                    <a:pt x="220" y="447"/>
                    <a:pt x="220" y="447"/>
                    <a:pt x="220" y="447"/>
                  </a:cubicBezTo>
                  <a:cubicBezTo>
                    <a:pt x="220" y="447"/>
                    <a:pt x="220" y="447"/>
                    <a:pt x="220" y="447"/>
                  </a:cubicBezTo>
                  <a:cubicBezTo>
                    <a:pt x="220" y="447"/>
                    <a:pt x="220" y="447"/>
                    <a:pt x="220" y="447"/>
                  </a:cubicBezTo>
                  <a:cubicBezTo>
                    <a:pt x="220" y="447"/>
                    <a:pt x="220" y="447"/>
                    <a:pt x="220" y="448"/>
                  </a:cubicBezTo>
                  <a:cubicBezTo>
                    <a:pt x="220" y="449"/>
                    <a:pt x="220" y="449"/>
                    <a:pt x="220" y="449"/>
                  </a:cubicBezTo>
                  <a:cubicBezTo>
                    <a:pt x="220" y="449"/>
                    <a:pt x="221" y="448"/>
                    <a:pt x="221" y="447"/>
                  </a:cubicBezTo>
                  <a:cubicBezTo>
                    <a:pt x="222" y="449"/>
                    <a:pt x="224" y="448"/>
                    <a:pt x="225" y="448"/>
                  </a:cubicBezTo>
                  <a:cubicBezTo>
                    <a:pt x="225" y="448"/>
                    <a:pt x="224" y="449"/>
                    <a:pt x="225" y="449"/>
                  </a:cubicBezTo>
                  <a:cubicBezTo>
                    <a:pt x="225" y="449"/>
                    <a:pt x="226" y="448"/>
                    <a:pt x="226" y="449"/>
                  </a:cubicBezTo>
                  <a:cubicBezTo>
                    <a:pt x="226" y="448"/>
                    <a:pt x="225" y="450"/>
                    <a:pt x="225" y="450"/>
                  </a:cubicBezTo>
                  <a:cubicBezTo>
                    <a:pt x="225" y="451"/>
                    <a:pt x="226" y="449"/>
                    <a:pt x="226" y="449"/>
                  </a:cubicBezTo>
                  <a:cubicBezTo>
                    <a:pt x="225" y="452"/>
                    <a:pt x="229" y="450"/>
                    <a:pt x="229" y="452"/>
                  </a:cubicBezTo>
                  <a:cubicBezTo>
                    <a:pt x="229" y="451"/>
                    <a:pt x="228" y="452"/>
                    <a:pt x="227" y="452"/>
                  </a:cubicBezTo>
                  <a:cubicBezTo>
                    <a:pt x="228" y="452"/>
                    <a:pt x="229" y="452"/>
                    <a:pt x="232" y="452"/>
                  </a:cubicBezTo>
                  <a:cubicBezTo>
                    <a:pt x="230" y="453"/>
                    <a:pt x="230" y="453"/>
                    <a:pt x="230" y="453"/>
                  </a:cubicBezTo>
                  <a:cubicBezTo>
                    <a:pt x="230" y="453"/>
                    <a:pt x="231" y="453"/>
                    <a:pt x="232" y="453"/>
                  </a:cubicBezTo>
                  <a:cubicBezTo>
                    <a:pt x="233" y="452"/>
                    <a:pt x="234" y="452"/>
                    <a:pt x="234" y="452"/>
                  </a:cubicBezTo>
                  <a:cubicBezTo>
                    <a:pt x="234" y="452"/>
                    <a:pt x="234" y="452"/>
                    <a:pt x="234" y="452"/>
                  </a:cubicBezTo>
                  <a:cubicBezTo>
                    <a:pt x="235" y="453"/>
                    <a:pt x="235" y="452"/>
                    <a:pt x="236" y="453"/>
                  </a:cubicBezTo>
                  <a:cubicBezTo>
                    <a:pt x="235" y="454"/>
                    <a:pt x="235" y="453"/>
                    <a:pt x="234" y="454"/>
                  </a:cubicBezTo>
                  <a:cubicBezTo>
                    <a:pt x="232" y="455"/>
                    <a:pt x="233" y="456"/>
                    <a:pt x="233" y="456"/>
                  </a:cubicBezTo>
                  <a:cubicBezTo>
                    <a:pt x="235" y="456"/>
                    <a:pt x="235" y="456"/>
                    <a:pt x="235" y="456"/>
                  </a:cubicBezTo>
                  <a:cubicBezTo>
                    <a:pt x="236" y="456"/>
                    <a:pt x="234" y="457"/>
                    <a:pt x="234" y="457"/>
                  </a:cubicBezTo>
                  <a:cubicBezTo>
                    <a:pt x="239" y="456"/>
                    <a:pt x="239" y="456"/>
                    <a:pt x="239" y="456"/>
                  </a:cubicBezTo>
                  <a:cubicBezTo>
                    <a:pt x="238" y="456"/>
                    <a:pt x="237" y="458"/>
                    <a:pt x="236" y="457"/>
                  </a:cubicBezTo>
                  <a:cubicBezTo>
                    <a:pt x="237" y="458"/>
                    <a:pt x="240" y="458"/>
                    <a:pt x="241" y="458"/>
                  </a:cubicBezTo>
                  <a:cubicBezTo>
                    <a:pt x="241" y="459"/>
                    <a:pt x="243" y="459"/>
                    <a:pt x="243" y="460"/>
                  </a:cubicBezTo>
                  <a:cubicBezTo>
                    <a:pt x="242" y="460"/>
                    <a:pt x="243" y="459"/>
                    <a:pt x="242" y="460"/>
                  </a:cubicBezTo>
                  <a:cubicBezTo>
                    <a:pt x="240" y="461"/>
                    <a:pt x="240" y="461"/>
                    <a:pt x="240" y="461"/>
                  </a:cubicBezTo>
                  <a:cubicBezTo>
                    <a:pt x="240" y="460"/>
                    <a:pt x="238" y="461"/>
                    <a:pt x="237" y="461"/>
                  </a:cubicBezTo>
                  <a:cubicBezTo>
                    <a:pt x="238" y="462"/>
                    <a:pt x="238" y="463"/>
                    <a:pt x="237" y="464"/>
                  </a:cubicBezTo>
                  <a:cubicBezTo>
                    <a:pt x="240" y="463"/>
                    <a:pt x="239" y="465"/>
                    <a:pt x="242" y="465"/>
                  </a:cubicBezTo>
                  <a:cubicBezTo>
                    <a:pt x="242" y="466"/>
                    <a:pt x="240" y="466"/>
                    <a:pt x="239" y="466"/>
                  </a:cubicBezTo>
                  <a:cubicBezTo>
                    <a:pt x="240" y="467"/>
                    <a:pt x="240" y="468"/>
                    <a:pt x="240" y="469"/>
                  </a:cubicBezTo>
                  <a:cubicBezTo>
                    <a:pt x="240" y="469"/>
                    <a:pt x="240" y="469"/>
                    <a:pt x="240" y="469"/>
                  </a:cubicBezTo>
                  <a:cubicBezTo>
                    <a:pt x="240" y="470"/>
                    <a:pt x="240" y="472"/>
                    <a:pt x="242" y="472"/>
                  </a:cubicBezTo>
                  <a:cubicBezTo>
                    <a:pt x="241" y="472"/>
                    <a:pt x="241" y="472"/>
                    <a:pt x="241" y="472"/>
                  </a:cubicBezTo>
                  <a:cubicBezTo>
                    <a:pt x="240" y="473"/>
                    <a:pt x="244" y="472"/>
                    <a:pt x="243" y="474"/>
                  </a:cubicBezTo>
                  <a:cubicBezTo>
                    <a:pt x="242" y="473"/>
                    <a:pt x="242" y="473"/>
                    <a:pt x="242" y="473"/>
                  </a:cubicBezTo>
                  <a:cubicBezTo>
                    <a:pt x="243" y="474"/>
                    <a:pt x="241" y="475"/>
                    <a:pt x="243" y="476"/>
                  </a:cubicBezTo>
                  <a:cubicBezTo>
                    <a:pt x="242" y="476"/>
                    <a:pt x="242" y="476"/>
                    <a:pt x="241" y="475"/>
                  </a:cubicBezTo>
                  <a:cubicBezTo>
                    <a:pt x="242" y="476"/>
                    <a:pt x="242" y="477"/>
                    <a:pt x="243" y="478"/>
                  </a:cubicBezTo>
                  <a:cubicBezTo>
                    <a:pt x="241" y="478"/>
                    <a:pt x="241" y="478"/>
                    <a:pt x="241" y="478"/>
                  </a:cubicBezTo>
                  <a:cubicBezTo>
                    <a:pt x="240" y="478"/>
                    <a:pt x="244" y="478"/>
                    <a:pt x="243" y="479"/>
                  </a:cubicBezTo>
                  <a:cubicBezTo>
                    <a:pt x="243" y="479"/>
                    <a:pt x="242" y="480"/>
                    <a:pt x="242" y="480"/>
                  </a:cubicBezTo>
                  <a:cubicBezTo>
                    <a:pt x="243" y="480"/>
                    <a:pt x="243" y="481"/>
                    <a:pt x="243" y="481"/>
                  </a:cubicBezTo>
                  <a:cubicBezTo>
                    <a:pt x="241" y="482"/>
                    <a:pt x="241" y="482"/>
                    <a:pt x="241" y="482"/>
                  </a:cubicBezTo>
                  <a:cubicBezTo>
                    <a:pt x="241" y="486"/>
                    <a:pt x="241" y="490"/>
                    <a:pt x="243" y="494"/>
                  </a:cubicBezTo>
                  <a:cubicBezTo>
                    <a:pt x="240" y="494"/>
                    <a:pt x="241" y="493"/>
                    <a:pt x="240" y="493"/>
                  </a:cubicBezTo>
                  <a:cubicBezTo>
                    <a:pt x="242" y="493"/>
                    <a:pt x="240" y="494"/>
                    <a:pt x="241" y="495"/>
                  </a:cubicBezTo>
                  <a:cubicBezTo>
                    <a:pt x="241" y="495"/>
                    <a:pt x="241" y="495"/>
                    <a:pt x="241" y="495"/>
                  </a:cubicBezTo>
                  <a:cubicBezTo>
                    <a:pt x="241" y="496"/>
                    <a:pt x="240" y="496"/>
                    <a:pt x="240" y="497"/>
                  </a:cubicBezTo>
                  <a:cubicBezTo>
                    <a:pt x="241" y="497"/>
                    <a:pt x="241" y="497"/>
                    <a:pt x="241" y="497"/>
                  </a:cubicBezTo>
                  <a:cubicBezTo>
                    <a:pt x="242" y="497"/>
                    <a:pt x="238" y="498"/>
                    <a:pt x="241" y="498"/>
                  </a:cubicBezTo>
                  <a:cubicBezTo>
                    <a:pt x="239" y="499"/>
                    <a:pt x="239" y="499"/>
                    <a:pt x="239" y="499"/>
                  </a:cubicBezTo>
                  <a:cubicBezTo>
                    <a:pt x="242" y="499"/>
                    <a:pt x="238" y="499"/>
                    <a:pt x="240" y="500"/>
                  </a:cubicBezTo>
                  <a:cubicBezTo>
                    <a:pt x="240" y="500"/>
                    <a:pt x="240" y="500"/>
                    <a:pt x="240" y="500"/>
                  </a:cubicBezTo>
                  <a:cubicBezTo>
                    <a:pt x="239" y="501"/>
                    <a:pt x="243" y="502"/>
                    <a:pt x="241" y="502"/>
                  </a:cubicBezTo>
                  <a:cubicBezTo>
                    <a:pt x="241" y="503"/>
                    <a:pt x="242" y="504"/>
                    <a:pt x="244" y="504"/>
                  </a:cubicBezTo>
                  <a:cubicBezTo>
                    <a:pt x="241" y="504"/>
                    <a:pt x="241" y="504"/>
                    <a:pt x="241" y="504"/>
                  </a:cubicBezTo>
                  <a:cubicBezTo>
                    <a:pt x="242" y="507"/>
                    <a:pt x="241" y="511"/>
                    <a:pt x="244" y="513"/>
                  </a:cubicBezTo>
                  <a:cubicBezTo>
                    <a:pt x="243" y="513"/>
                    <a:pt x="243" y="513"/>
                    <a:pt x="243" y="513"/>
                  </a:cubicBezTo>
                  <a:cubicBezTo>
                    <a:pt x="245" y="515"/>
                    <a:pt x="241" y="517"/>
                    <a:pt x="245" y="518"/>
                  </a:cubicBezTo>
                  <a:cubicBezTo>
                    <a:pt x="247" y="518"/>
                    <a:pt x="247" y="518"/>
                    <a:pt x="247" y="518"/>
                  </a:cubicBezTo>
                  <a:cubicBezTo>
                    <a:pt x="244" y="519"/>
                    <a:pt x="244" y="519"/>
                    <a:pt x="244" y="519"/>
                  </a:cubicBezTo>
                  <a:cubicBezTo>
                    <a:pt x="246" y="519"/>
                    <a:pt x="245" y="520"/>
                    <a:pt x="247" y="521"/>
                  </a:cubicBezTo>
                  <a:cubicBezTo>
                    <a:pt x="245" y="521"/>
                    <a:pt x="245" y="521"/>
                    <a:pt x="245" y="521"/>
                  </a:cubicBezTo>
                  <a:cubicBezTo>
                    <a:pt x="245" y="521"/>
                    <a:pt x="247" y="522"/>
                    <a:pt x="247" y="523"/>
                  </a:cubicBezTo>
                  <a:cubicBezTo>
                    <a:pt x="246" y="523"/>
                    <a:pt x="246" y="523"/>
                    <a:pt x="246" y="523"/>
                  </a:cubicBezTo>
                  <a:cubicBezTo>
                    <a:pt x="243" y="527"/>
                    <a:pt x="241" y="532"/>
                    <a:pt x="246" y="534"/>
                  </a:cubicBezTo>
                  <a:cubicBezTo>
                    <a:pt x="247" y="535"/>
                    <a:pt x="243" y="535"/>
                    <a:pt x="244" y="536"/>
                  </a:cubicBezTo>
                  <a:cubicBezTo>
                    <a:pt x="247" y="538"/>
                    <a:pt x="245" y="541"/>
                    <a:pt x="247" y="543"/>
                  </a:cubicBezTo>
                  <a:cubicBezTo>
                    <a:pt x="246" y="546"/>
                    <a:pt x="244" y="545"/>
                    <a:pt x="243" y="548"/>
                  </a:cubicBezTo>
                  <a:cubicBezTo>
                    <a:pt x="243" y="547"/>
                    <a:pt x="243" y="547"/>
                    <a:pt x="243" y="547"/>
                  </a:cubicBezTo>
                  <a:cubicBezTo>
                    <a:pt x="242" y="549"/>
                    <a:pt x="241" y="547"/>
                    <a:pt x="240" y="546"/>
                  </a:cubicBezTo>
                  <a:cubicBezTo>
                    <a:pt x="240" y="547"/>
                    <a:pt x="239" y="547"/>
                    <a:pt x="240" y="549"/>
                  </a:cubicBezTo>
                  <a:cubicBezTo>
                    <a:pt x="239" y="550"/>
                    <a:pt x="238" y="546"/>
                    <a:pt x="238" y="547"/>
                  </a:cubicBezTo>
                  <a:cubicBezTo>
                    <a:pt x="238" y="546"/>
                    <a:pt x="238" y="548"/>
                    <a:pt x="238" y="548"/>
                  </a:cubicBezTo>
                  <a:cubicBezTo>
                    <a:pt x="236" y="550"/>
                    <a:pt x="238" y="546"/>
                    <a:pt x="235" y="545"/>
                  </a:cubicBezTo>
                  <a:cubicBezTo>
                    <a:pt x="232" y="546"/>
                    <a:pt x="228" y="548"/>
                    <a:pt x="225" y="547"/>
                  </a:cubicBezTo>
                  <a:cubicBezTo>
                    <a:pt x="225" y="547"/>
                    <a:pt x="225" y="549"/>
                    <a:pt x="225" y="549"/>
                  </a:cubicBezTo>
                  <a:cubicBezTo>
                    <a:pt x="224" y="546"/>
                    <a:pt x="224" y="550"/>
                    <a:pt x="223" y="549"/>
                  </a:cubicBezTo>
                  <a:cubicBezTo>
                    <a:pt x="223" y="548"/>
                    <a:pt x="223" y="548"/>
                    <a:pt x="223" y="547"/>
                  </a:cubicBezTo>
                  <a:cubicBezTo>
                    <a:pt x="222" y="546"/>
                    <a:pt x="220" y="548"/>
                    <a:pt x="219" y="547"/>
                  </a:cubicBezTo>
                  <a:cubicBezTo>
                    <a:pt x="218" y="549"/>
                    <a:pt x="216" y="546"/>
                    <a:pt x="215" y="548"/>
                  </a:cubicBezTo>
                  <a:cubicBezTo>
                    <a:pt x="215" y="546"/>
                    <a:pt x="214" y="547"/>
                    <a:pt x="214" y="546"/>
                  </a:cubicBezTo>
                  <a:cubicBezTo>
                    <a:pt x="213" y="550"/>
                    <a:pt x="211" y="545"/>
                    <a:pt x="210" y="547"/>
                  </a:cubicBezTo>
                  <a:cubicBezTo>
                    <a:pt x="210" y="547"/>
                    <a:pt x="210" y="547"/>
                    <a:pt x="210" y="547"/>
                  </a:cubicBezTo>
                  <a:cubicBezTo>
                    <a:pt x="206" y="547"/>
                    <a:pt x="202" y="547"/>
                    <a:pt x="198" y="549"/>
                  </a:cubicBezTo>
                  <a:cubicBezTo>
                    <a:pt x="195" y="549"/>
                    <a:pt x="193" y="546"/>
                    <a:pt x="190" y="547"/>
                  </a:cubicBezTo>
                  <a:cubicBezTo>
                    <a:pt x="190" y="548"/>
                    <a:pt x="190" y="549"/>
                    <a:pt x="190" y="549"/>
                  </a:cubicBezTo>
                  <a:cubicBezTo>
                    <a:pt x="189" y="549"/>
                    <a:pt x="190" y="548"/>
                    <a:pt x="190" y="547"/>
                  </a:cubicBezTo>
                  <a:cubicBezTo>
                    <a:pt x="188" y="549"/>
                    <a:pt x="187" y="547"/>
                    <a:pt x="185" y="547"/>
                  </a:cubicBezTo>
                  <a:cubicBezTo>
                    <a:pt x="185" y="548"/>
                    <a:pt x="184" y="548"/>
                    <a:pt x="185" y="549"/>
                  </a:cubicBezTo>
                  <a:cubicBezTo>
                    <a:pt x="183" y="546"/>
                    <a:pt x="181" y="550"/>
                    <a:pt x="179" y="548"/>
                  </a:cubicBezTo>
                  <a:cubicBezTo>
                    <a:pt x="179" y="552"/>
                    <a:pt x="178" y="550"/>
                    <a:pt x="177" y="551"/>
                  </a:cubicBezTo>
                  <a:cubicBezTo>
                    <a:pt x="177" y="551"/>
                    <a:pt x="177" y="550"/>
                    <a:pt x="177" y="549"/>
                  </a:cubicBezTo>
                  <a:cubicBezTo>
                    <a:pt x="175" y="550"/>
                    <a:pt x="175" y="550"/>
                    <a:pt x="173" y="549"/>
                  </a:cubicBezTo>
                  <a:cubicBezTo>
                    <a:pt x="172" y="549"/>
                    <a:pt x="172" y="551"/>
                    <a:pt x="171" y="551"/>
                  </a:cubicBezTo>
                  <a:cubicBezTo>
                    <a:pt x="171" y="548"/>
                    <a:pt x="170" y="550"/>
                    <a:pt x="169" y="550"/>
                  </a:cubicBezTo>
                  <a:cubicBezTo>
                    <a:pt x="169" y="552"/>
                    <a:pt x="168" y="553"/>
                    <a:pt x="167" y="552"/>
                  </a:cubicBezTo>
                  <a:cubicBezTo>
                    <a:pt x="168" y="549"/>
                    <a:pt x="168" y="549"/>
                    <a:pt x="168" y="549"/>
                  </a:cubicBezTo>
                  <a:cubicBezTo>
                    <a:pt x="165" y="551"/>
                    <a:pt x="162" y="548"/>
                    <a:pt x="159" y="551"/>
                  </a:cubicBezTo>
                  <a:cubicBezTo>
                    <a:pt x="159" y="549"/>
                    <a:pt x="159" y="549"/>
                    <a:pt x="159" y="549"/>
                  </a:cubicBezTo>
                  <a:cubicBezTo>
                    <a:pt x="156" y="550"/>
                    <a:pt x="154" y="548"/>
                    <a:pt x="151" y="549"/>
                  </a:cubicBezTo>
                  <a:cubicBezTo>
                    <a:pt x="150" y="548"/>
                    <a:pt x="150" y="547"/>
                    <a:pt x="149" y="547"/>
                  </a:cubicBezTo>
                  <a:cubicBezTo>
                    <a:pt x="148" y="548"/>
                    <a:pt x="148" y="548"/>
                    <a:pt x="146" y="549"/>
                  </a:cubicBezTo>
                  <a:cubicBezTo>
                    <a:pt x="146" y="549"/>
                    <a:pt x="146" y="548"/>
                    <a:pt x="147" y="547"/>
                  </a:cubicBezTo>
                  <a:cubicBezTo>
                    <a:pt x="146" y="546"/>
                    <a:pt x="147" y="544"/>
                    <a:pt x="145" y="545"/>
                  </a:cubicBezTo>
                  <a:cubicBezTo>
                    <a:pt x="146" y="545"/>
                    <a:pt x="146" y="545"/>
                    <a:pt x="146" y="545"/>
                  </a:cubicBezTo>
                  <a:cubicBezTo>
                    <a:pt x="145" y="545"/>
                    <a:pt x="143" y="545"/>
                    <a:pt x="144" y="544"/>
                  </a:cubicBezTo>
                  <a:cubicBezTo>
                    <a:pt x="143" y="544"/>
                    <a:pt x="142" y="543"/>
                    <a:pt x="140" y="544"/>
                  </a:cubicBezTo>
                  <a:cubicBezTo>
                    <a:pt x="140" y="543"/>
                    <a:pt x="143" y="543"/>
                    <a:pt x="141" y="543"/>
                  </a:cubicBezTo>
                  <a:cubicBezTo>
                    <a:pt x="143" y="543"/>
                    <a:pt x="143" y="543"/>
                    <a:pt x="143" y="543"/>
                  </a:cubicBezTo>
                  <a:cubicBezTo>
                    <a:pt x="143" y="541"/>
                    <a:pt x="142" y="539"/>
                    <a:pt x="142" y="537"/>
                  </a:cubicBezTo>
                  <a:cubicBezTo>
                    <a:pt x="145" y="537"/>
                    <a:pt x="142" y="534"/>
                    <a:pt x="144" y="534"/>
                  </a:cubicBezTo>
                  <a:cubicBezTo>
                    <a:pt x="143" y="533"/>
                    <a:pt x="146" y="532"/>
                    <a:pt x="143" y="530"/>
                  </a:cubicBezTo>
                  <a:cubicBezTo>
                    <a:pt x="144" y="531"/>
                    <a:pt x="144" y="531"/>
                    <a:pt x="144" y="531"/>
                  </a:cubicBezTo>
                  <a:cubicBezTo>
                    <a:pt x="145" y="530"/>
                    <a:pt x="146" y="528"/>
                    <a:pt x="147" y="527"/>
                  </a:cubicBezTo>
                  <a:cubicBezTo>
                    <a:pt x="148" y="527"/>
                    <a:pt x="146" y="526"/>
                    <a:pt x="146" y="525"/>
                  </a:cubicBezTo>
                  <a:cubicBezTo>
                    <a:pt x="147" y="525"/>
                    <a:pt x="147" y="525"/>
                    <a:pt x="147" y="525"/>
                  </a:cubicBezTo>
                  <a:cubicBezTo>
                    <a:pt x="147" y="524"/>
                    <a:pt x="145" y="523"/>
                    <a:pt x="145" y="522"/>
                  </a:cubicBezTo>
                  <a:cubicBezTo>
                    <a:pt x="146" y="522"/>
                    <a:pt x="145" y="521"/>
                    <a:pt x="146" y="521"/>
                  </a:cubicBezTo>
                  <a:cubicBezTo>
                    <a:pt x="146" y="522"/>
                    <a:pt x="147" y="523"/>
                    <a:pt x="149" y="525"/>
                  </a:cubicBezTo>
                  <a:cubicBezTo>
                    <a:pt x="150" y="525"/>
                    <a:pt x="147" y="522"/>
                    <a:pt x="149" y="523"/>
                  </a:cubicBezTo>
                  <a:cubicBezTo>
                    <a:pt x="150" y="522"/>
                    <a:pt x="150" y="521"/>
                    <a:pt x="149" y="520"/>
                  </a:cubicBezTo>
                  <a:cubicBezTo>
                    <a:pt x="149" y="521"/>
                    <a:pt x="150" y="520"/>
                    <a:pt x="150" y="521"/>
                  </a:cubicBezTo>
                  <a:cubicBezTo>
                    <a:pt x="151" y="521"/>
                    <a:pt x="151" y="520"/>
                    <a:pt x="151" y="520"/>
                  </a:cubicBezTo>
                  <a:cubicBezTo>
                    <a:pt x="150" y="520"/>
                    <a:pt x="150" y="520"/>
                    <a:pt x="150" y="520"/>
                  </a:cubicBezTo>
                  <a:cubicBezTo>
                    <a:pt x="149" y="519"/>
                    <a:pt x="150" y="518"/>
                    <a:pt x="148" y="517"/>
                  </a:cubicBezTo>
                  <a:cubicBezTo>
                    <a:pt x="148" y="517"/>
                    <a:pt x="149" y="518"/>
                    <a:pt x="148" y="518"/>
                  </a:cubicBezTo>
                  <a:cubicBezTo>
                    <a:pt x="147" y="517"/>
                    <a:pt x="148" y="516"/>
                    <a:pt x="149" y="516"/>
                  </a:cubicBezTo>
                  <a:cubicBezTo>
                    <a:pt x="150" y="517"/>
                    <a:pt x="150" y="519"/>
                    <a:pt x="151" y="519"/>
                  </a:cubicBezTo>
                  <a:cubicBezTo>
                    <a:pt x="150" y="515"/>
                    <a:pt x="150" y="515"/>
                    <a:pt x="150" y="515"/>
                  </a:cubicBezTo>
                  <a:cubicBezTo>
                    <a:pt x="150" y="516"/>
                    <a:pt x="149" y="516"/>
                    <a:pt x="148" y="515"/>
                  </a:cubicBezTo>
                  <a:cubicBezTo>
                    <a:pt x="148" y="516"/>
                    <a:pt x="148" y="516"/>
                    <a:pt x="148" y="516"/>
                  </a:cubicBezTo>
                  <a:cubicBezTo>
                    <a:pt x="147" y="515"/>
                    <a:pt x="147" y="515"/>
                    <a:pt x="147" y="515"/>
                  </a:cubicBezTo>
                  <a:cubicBezTo>
                    <a:pt x="147" y="516"/>
                    <a:pt x="145" y="516"/>
                    <a:pt x="145" y="517"/>
                  </a:cubicBezTo>
                  <a:cubicBezTo>
                    <a:pt x="147" y="518"/>
                    <a:pt x="147" y="518"/>
                    <a:pt x="147" y="518"/>
                  </a:cubicBezTo>
                  <a:cubicBezTo>
                    <a:pt x="146" y="519"/>
                    <a:pt x="147" y="521"/>
                    <a:pt x="146" y="520"/>
                  </a:cubicBezTo>
                  <a:cubicBezTo>
                    <a:pt x="145" y="519"/>
                    <a:pt x="145" y="519"/>
                    <a:pt x="144" y="519"/>
                  </a:cubicBezTo>
                  <a:cubicBezTo>
                    <a:pt x="144" y="519"/>
                    <a:pt x="144" y="519"/>
                    <a:pt x="144" y="519"/>
                  </a:cubicBezTo>
                  <a:cubicBezTo>
                    <a:pt x="142" y="518"/>
                    <a:pt x="142" y="518"/>
                    <a:pt x="142" y="518"/>
                  </a:cubicBezTo>
                  <a:cubicBezTo>
                    <a:pt x="145" y="520"/>
                    <a:pt x="142" y="520"/>
                    <a:pt x="142" y="521"/>
                  </a:cubicBezTo>
                  <a:cubicBezTo>
                    <a:pt x="142" y="520"/>
                    <a:pt x="142" y="520"/>
                    <a:pt x="142" y="520"/>
                  </a:cubicBezTo>
                  <a:cubicBezTo>
                    <a:pt x="140" y="521"/>
                    <a:pt x="143" y="521"/>
                    <a:pt x="143" y="522"/>
                  </a:cubicBezTo>
                  <a:cubicBezTo>
                    <a:pt x="142" y="522"/>
                    <a:pt x="140" y="520"/>
                    <a:pt x="139" y="520"/>
                  </a:cubicBezTo>
                  <a:cubicBezTo>
                    <a:pt x="138" y="521"/>
                    <a:pt x="139" y="524"/>
                    <a:pt x="137" y="524"/>
                  </a:cubicBezTo>
                  <a:cubicBezTo>
                    <a:pt x="136" y="525"/>
                    <a:pt x="137" y="526"/>
                    <a:pt x="137" y="528"/>
                  </a:cubicBezTo>
                  <a:cubicBezTo>
                    <a:pt x="137" y="529"/>
                    <a:pt x="135" y="527"/>
                    <a:pt x="136" y="528"/>
                  </a:cubicBezTo>
                  <a:cubicBezTo>
                    <a:pt x="135" y="527"/>
                    <a:pt x="134" y="527"/>
                    <a:pt x="133" y="527"/>
                  </a:cubicBezTo>
                  <a:cubicBezTo>
                    <a:pt x="134" y="527"/>
                    <a:pt x="132" y="528"/>
                    <a:pt x="135" y="529"/>
                  </a:cubicBezTo>
                  <a:cubicBezTo>
                    <a:pt x="133" y="529"/>
                    <a:pt x="132" y="532"/>
                    <a:pt x="133" y="533"/>
                  </a:cubicBezTo>
                  <a:cubicBezTo>
                    <a:pt x="133" y="533"/>
                    <a:pt x="131" y="532"/>
                    <a:pt x="130" y="532"/>
                  </a:cubicBezTo>
                  <a:cubicBezTo>
                    <a:pt x="131" y="534"/>
                    <a:pt x="132" y="535"/>
                    <a:pt x="131" y="536"/>
                  </a:cubicBezTo>
                  <a:cubicBezTo>
                    <a:pt x="133" y="537"/>
                    <a:pt x="133" y="536"/>
                    <a:pt x="135" y="537"/>
                  </a:cubicBezTo>
                  <a:cubicBezTo>
                    <a:pt x="135" y="537"/>
                    <a:pt x="136" y="537"/>
                    <a:pt x="136" y="537"/>
                  </a:cubicBezTo>
                  <a:cubicBezTo>
                    <a:pt x="134" y="537"/>
                    <a:pt x="131" y="537"/>
                    <a:pt x="131" y="538"/>
                  </a:cubicBezTo>
                  <a:cubicBezTo>
                    <a:pt x="128" y="538"/>
                    <a:pt x="132" y="536"/>
                    <a:pt x="129" y="536"/>
                  </a:cubicBezTo>
                  <a:cubicBezTo>
                    <a:pt x="126" y="535"/>
                    <a:pt x="127" y="533"/>
                    <a:pt x="128" y="533"/>
                  </a:cubicBezTo>
                  <a:cubicBezTo>
                    <a:pt x="126" y="531"/>
                    <a:pt x="128" y="533"/>
                    <a:pt x="126" y="533"/>
                  </a:cubicBezTo>
                  <a:cubicBezTo>
                    <a:pt x="126" y="534"/>
                    <a:pt x="127" y="535"/>
                    <a:pt x="127" y="536"/>
                  </a:cubicBezTo>
                  <a:cubicBezTo>
                    <a:pt x="128" y="537"/>
                    <a:pt x="128" y="536"/>
                    <a:pt x="129" y="537"/>
                  </a:cubicBezTo>
                  <a:cubicBezTo>
                    <a:pt x="131" y="539"/>
                    <a:pt x="127" y="539"/>
                    <a:pt x="127" y="539"/>
                  </a:cubicBezTo>
                  <a:cubicBezTo>
                    <a:pt x="126" y="538"/>
                    <a:pt x="126" y="538"/>
                    <a:pt x="126" y="538"/>
                  </a:cubicBezTo>
                  <a:cubicBezTo>
                    <a:pt x="125" y="539"/>
                    <a:pt x="127" y="540"/>
                    <a:pt x="127" y="541"/>
                  </a:cubicBezTo>
                  <a:cubicBezTo>
                    <a:pt x="124" y="541"/>
                    <a:pt x="126" y="539"/>
                    <a:pt x="124" y="538"/>
                  </a:cubicBezTo>
                  <a:cubicBezTo>
                    <a:pt x="122" y="539"/>
                    <a:pt x="122" y="539"/>
                    <a:pt x="122" y="539"/>
                  </a:cubicBezTo>
                  <a:cubicBezTo>
                    <a:pt x="122" y="542"/>
                    <a:pt x="125" y="540"/>
                    <a:pt x="124" y="542"/>
                  </a:cubicBezTo>
                  <a:cubicBezTo>
                    <a:pt x="123" y="542"/>
                    <a:pt x="123" y="542"/>
                    <a:pt x="123" y="542"/>
                  </a:cubicBezTo>
                  <a:cubicBezTo>
                    <a:pt x="124" y="543"/>
                    <a:pt x="124" y="543"/>
                    <a:pt x="124" y="543"/>
                  </a:cubicBezTo>
                  <a:cubicBezTo>
                    <a:pt x="125" y="543"/>
                    <a:pt x="127" y="543"/>
                    <a:pt x="126" y="542"/>
                  </a:cubicBezTo>
                  <a:cubicBezTo>
                    <a:pt x="130" y="542"/>
                    <a:pt x="127" y="543"/>
                    <a:pt x="128" y="544"/>
                  </a:cubicBezTo>
                  <a:cubicBezTo>
                    <a:pt x="130" y="545"/>
                    <a:pt x="127" y="544"/>
                    <a:pt x="129" y="543"/>
                  </a:cubicBezTo>
                  <a:cubicBezTo>
                    <a:pt x="131" y="543"/>
                    <a:pt x="131" y="544"/>
                    <a:pt x="131" y="545"/>
                  </a:cubicBezTo>
                  <a:cubicBezTo>
                    <a:pt x="132" y="546"/>
                    <a:pt x="130" y="546"/>
                    <a:pt x="129" y="547"/>
                  </a:cubicBezTo>
                  <a:cubicBezTo>
                    <a:pt x="128" y="546"/>
                    <a:pt x="128" y="545"/>
                    <a:pt x="129" y="545"/>
                  </a:cubicBezTo>
                  <a:cubicBezTo>
                    <a:pt x="127" y="544"/>
                    <a:pt x="125" y="547"/>
                    <a:pt x="124" y="546"/>
                  </a:cubicBezTo>
                  <a:cubicBezTo>
                    <a:pt x="123" y="548"/>
                    <a:pt x="125" y="547"/>
                    <a:pt x="126" y="548"/>
                  </a:cubicBezTo>
                  <a:cubicBezTo>
                    <a:pt x="126" y="547"/>
                    <a:pt x="128" y="547"/>
                    <a:pt x="128" y="547"/>
                  </a:cubicBezTo>
                  <a:cubicBezTo>
                    <a:pt x="133" y="548"/>
                    <a:pt x="125" y="549"/>
                    <a:pt x="127" y="551"/>
                  </a:cubicBezTo>
                  <a:cubicBezTo>
                    <a:pt x="130" y="550"/>
                    <a:pt x="132" y="552"/>
                    <a:pt x="134" y="549"/>
                  </a:cubicBezTo>
                  <a:cubicBezTo>
                    <a:pt x="135" y="549"/>
                    <a:pt x="136" y="550"/>
                    <a:pt x="136" y="550"/>
                  </a:cubicBezTo>
                  <a:cubicBezTo>
                    <a:pt x="134" y="551"/>
                    <a:pt x="135" y="552"/>
                    <a:pt x="133" y="552"/>
                  </a:cubicBezTo>
                  <a:cubicBezTo>
                    <a:pt x="133" y="553"/>
                    <a:pt x="133" y="553"/>
                    <a:pt x="133" y="553"/>
                  </a:cubicBezTo>
                  <a:cubicBezTo>
                    <a:pt x="130" y="553"/>
                    <a:pt x="130" y="553"/>
                    <a:pt x="130" y="553"/>
                  </a:cubicBezTo>
                  <a:cubicBezTo>
                    <a:pt x="130" y="554"/>
                    <a:pt x="129" y="557"/>
                    <a:pt x="129" y="558"/>
                  </a:cubicBezTo>
                  <a:cubicBezTo>
                    <a:pt x="130" y="558"/>
                    <a:pt x="130" y="556"/>
                    <a:pt x="131" y="557"/>
                  </a:cubicBezTo>
                  <a:cubicBezTo>
                    <a:pt x="130" y="557"/>
                    <a:pt x="130" y="559"/>
                    <a:pt x="131" y="559"/>
                  </a:cubicBezTo>
                  <a:cubicBezTo>
                    <a:pt x="130" y="558"/>
                    <a:pt x="133" y="557"/>
                    <a:pt x="134" y="557"/>
                  </a:cubicBezTo>
                  <a:cubicBezTo>
                    <a:pt x="134" y="558"/>
                    <a:pt x="134" y="560"/>
                    <a:pt x="133" y="560"/>
                  </a:cubicBezTo>
                  <a:cubicBezTo>
                    <a:pt x="131" y="561"/>
                    <a:pt x="131" y="561"/>
                    <a:pt x="131" y="561"/>
                  </a:cubicBezTo>
                  <a:cubicBezTo>
                    <a:pt x="133" y="560"/>
                    <a:pt x="131" y="562"/>
                    <a:pt x="132" y="562"/>
                  </a:cubicBezTo>
                  <a:cubicBezTo>
                    <a:pt x="133" y="561"/>
                    <a:pt x="135" y="560"/>
                    <a:pt x="136" y="559"/>
                  </a:cubicBezTo>
                  <a:cubicBezTo>
                    <a:pt x="137" y="559"/>
                    <a:pt x="136" y="561"/>
                    <a:pt x="137" y="561"/>
                  </a:cubicBezTo>
                  <a:cubicBezTo>
                    <a:pt x="135" y="561"/>
                    <a:pt x="135" y="561"/>
                    <a:pt x="135" y="561"/>
                  </a:cubicBezTo>
                  <a:cubicBezTo>
                    <a:pt x="136" y="562"/>
                    <a:pt x="133" y="564"/>
                    <a:pt x="135" y="564"/>
                  </a:cubicBezTo>
                  <a:cubicBezTo>
                    <a:pt x="136" y="563"/>
                    <a:pt x="136" y="563"/>
                    <a:pt x="136" y="563"/>
                  </a:cubicBezTo>
                  <a:cubicBezTo>
                    <a:pt x="136" y="564"/>
                    <a:pt x="136" y="564"/>
                    <a:pt x="135" y="564"/>
                  </a:cubicBezTo>
                  <a:close/>
                  <a:moveTo>
                    <a:pt x="181" y="303"/>
                  </a:moveTo>
                  <a:cubicBezTo>
                    <a:pt x="181" y="303"/>
                    <a:pt x="181" y="303"/>
                    <a:pt x="181" y="303"/>
                  </a:cubicBezTo>
                  <a:cubicBezTo>
                    <a:pt x="181" y="303"/>
                    <a:pt x="181" y="303"/>
                    <a:pt x="181" y="303"/>
                  </a:cubicBezTo>
                  <a:cubicBezTo>
                    <a:pt x="181" y="303"/>
                    <a:pt x="181" y="303"/>
                    <a:pt x="181" y="303"/>
                  </a:cubicBezTo>
                  <a:close/>
                  <a:moveTo>
                    <a:pt x="191" y="308"/>
                  </a:moveTo>
                  <a:cubicBezTo>
                    <a:pt x="190" y="307"/>
                    <a:pt x="190" y="306"/>
                    <a:pt x="190" y="306"/>
                  </a:cubicBezTo>
                  <a:cubicBezTo>
                    <a:pt x="191" y="308"/>
                    <a:pt x="191" y="308"/>
                    <a:pt x="191" y="308"/>
                  </a:cubicBezTo>
                  <a:cubicBezTo>
                    <a:pt x="191" y="308"/>
                    <a:pt x="191" y="308"/>
                    <a:pt x="191" y="308"/>
                  </a:cubicBezTo>
                  <a:close/>
                  <a:moveTo>
                    <a:pt x="199" y="323"/>
                  </a:moveTo>
                  <a:cubicBezTo>
                    <a:pt x="199" y="323"/>
                    <a:pt x="199" y="323"/>
                    <a:pt x="199" y="324"/>
                  </a:cubicBezTo>
                  <a:cubicBezTo>
                    <a:pt x="199" y="324"/>
                    <a:pt x="199" y="324"/>
                    <a:pt x="199" y="324"/>
                  </a:cubicBezTo>
                  <a:cubicBezTo>
                    <a:pt x="199" y="324"/>
                    <a:pt x="199" y="324"/>
                    <a:pt x="199" y="324"/>
                  </a:cubicBezTo>
                  <a:cubicBezTo>
                    <a:pt x="199" y="324"/>
                    <a:pt x="200" y="324"/>
                    <a:pt x="200" y="324"/>
                  </a:cubicBezTo>
                  <a:cubicBezTo>
                    <a:pt x="200" y="324"/>
                    <a:pt x="200" y="324"/>
                    <a:pt x="200" y="324"/>
                  </a:cubicBezTo>
                  <a:cubicBezTo>
                    <a:pt x="198" y="324"/>
                    <a:pt x="198" y="324"/>
                    <a:pt x="199" y="323"/>
                  </a:cubicBezTo>
                  <a:close/>
                  <a:moveTo>
                    <a:pt x="198" y="307"/>
                  </a:moveTo>
                  <a:cubicBezTo>
                    <a:pt x="198" y="307"/>
                    <a:pt x="198" y="307"/>
                    <a:pt x="198" y="307"/>
                  </a:cubicBezTo>
                  <a:cubicBezTo>
                    <a:pt x="198" y="307"/>
                    <a:pt x="198" y="306"/>
                    <a:pt x="198" y="306"/>
                  </a:cubicBezTo>
                  <a:cubicBezTo>
                    <a:pt x="198" y="307"/>
                    <a:pt x="198" y="307"/>
                    <a:pt x="198" y="307"/>
                  </a:cubicBezTo>
                  <a:cubicBezTo>
                    <a:pt x="197" y="308"/>
                    <a:pt x="197" y="304"/>
                    <a:pt x="197" y="307"/>
                  </a:cubicBezTo>
                  <a:cubicBezTo>
                    <a:pt x="197" y="305"/>
                    <a:pt x="197" y="305"/>
                    <a:pt x="197" y="305"/>
                  </a:cubicBezTo>
                  <a:cubicBezTo>
                    <a:pt x="196" y="308"/>
                    <a:pt x="196" y="304"/>
                    <a:pt x="196" y="306"/>
                  </a:cubicBezTo>
                  <a:cubicBezTo>
                    <a:pt x="196" y="306"/>
                    <a:pt x="196" y="306"/>
                    <a:pt x="196" y="306"/>
                  </a:cubicBezTo>
                  <a:cubicBezTo>
                    <a:pt x="195" y="305"/>
                    <a:pt x="194" y="309"/>
                    <a:pt x="194" y="307"/>
                  </a:cubicBezTo>
                  <a:cubicBezTo>
                    <a:pt x="194" y="307"/>
                    <a:pt x="193" y="307"/>
                    <a:pt x="193" y="309"/>
                  </a:cubicBezTo>
                  <a:cubicBezTo>
                    <a:pt x="193" y="307"/>
                    <a:pt x="193" y="307"/>
                    <a:pt x="193" y="307"/>
                  </a:cubicBezTo>
                  <a:cubicBezTo>
                    <a:pt x="192" y="307"/>
                    <a:pt x="192" y="307"/>
                    <a:pt x="191" y="308"/>
                  </a:cubicBezTo>
                  <a:cubicBezTo>
                    <a:pt x="191" y="307"/>
                    <a:pt x="191" y="307"/>
                    <a:pt x="191" y="307"/>
                  </a:cubicBezTo>
                  <a:cubicBezTo>
                    <a:pt x="190" y="306"/>
                    <a:pt x="189" y="304"/>
                    <a:pt x="189" y="304"/>
                  </a:cubicBezTo>
                  <a:cubicBezTo>
                    <a:pt x="188" y="302"/>
                    <a:pt x="189" y="304"/>
                    <a:pt x="189" y="303"/>
                  </a:cubicBezTo>
                  <a:cubicBezTo>
                    <a:pt x="189" y="302"/>
                    <a:pt x="189" y="303"/>
                    <a:pt x="188" y="302"/>
                  </a:cubicBezTo>
                  <a:cubicBezTo>
                    <a:pt x="188" y="300"/>
                    <a:pt x="188" y="300"/>
                    <a:pt x="188" y="300"/>
                  </a:cubicBezTo>
                  <a:cubicBezTo>
                    <a:pt x="188" y="300"/>
                    <a:pt x="189" y="302"/>
                    <a:pt x="190" y="303"/>
                  </a:cubicBezTo>
                  <a:cubicBezTo>
                    <a:pt x="190" y="303"/>
                    <a:pt x="190" y="303"/>
                    <a:pt x="189" y="302"/>
                  </a:cubicBezTo>
                  <a:cubicBezTo>
                    <a:pt x="190" y="304"/>
                    <a:pt x="191" y="305"/>
                    <a:pt x="191" y="307"/>
                  </a:cubicBezTo>
                  <a:cubicBezTo>
                    <a:pt x="192" y="308"/>
                    <a:pt x="190" y="305"/>
                    <a:pt x="191" y="305"/>
                  </a:cubicBezTo>
                  <a:cubicBezTo>
                    <a:pt x="191" y="306"/>
                    <a:pt x="190" y="304"/>
                    <a:pt x="190" y="303"/>
                  </a:cubicBezTo>
                  <a:cubicBezTo>
                    <a:pt x="188" y="298"/>
                    <a:pt x="192" y="306"/>
                    <a:pt x="192" y="305"/>
                  </a:cubicBezTo>
                  <a:cubicBezTo>
                    <a:pt x="190" y="302"/>
                    <a:pt x="191" y="301"/>
                    <a:pt x="189" y="298"/>
                  </a:cubicBezTo>
                  <a:cubicBezTo>
                    <a:pt x="189" y="297"/>
                    <a:pt x="189" y="296"/>
                    <a:pt x="189" y="297"/>
                  </a:cubicBezTo>
                  <a:cubicBezTo>
                    <a:pt x="190" y="299"/>
                    <a:pt x="190" y="298"/>
                    <a:pt x="190" y="300"/>
                  </a:cubicBezTo>
                  <a:cubicBezTo>
                    <a:pt x="191" y="300"/>
                    <a:pt x="191" y="300"/>
                    <a:pt x="191" y="300"/>
                  </a:cubicBezTo>
                  <a:cubicBezTo>
                    <a:pt x="191" y="302"/>
                    <a:pt x="191" y="302"/>
                    <a:pt x="191" y="302"/>
                  </a:cubicBezTo>
                  <a:cubicBezTo>
                    <a:pt x="193" y="306"/>
                    <a:pt x="193" y="306"/>
                    <a:pt x="193" y="306"/>
                  </a:cubicBezTo>
                  <a:cubicBezTo>
                    <a:pt x="193" y="305"/>
                    <a:pt x="192" y="304"/>
                    <a:pt x="193" y="303"/>
                  </a:cubicBezTo>
                  <a:cubicBezTo>
                    <a:pt x="193" y="304"/>
                    <a:pt x="193" y="305"/>
                    <a:pt x="193" y="305"/>
                  </a:cubicBezTo>
                  <a:cubicBezTo>
                    <a:pt x="193" y="304"/>
                    <a:pt x="192" y="302"/>
                    <a:pt x="192" y="302"/>
                  </a:cubicBezTo>
                  <a:cubicBezTo>
                    <a:pt x="193" y="301"/>
                    <a:pt x="194" y="303"/>
                    <a:pt x="194" y="304"/>
                  </a:cubicBezTo>
                  <a:cubicBezTo>
                    <a:pt x="194" y="306"/>
                    <a:pt x="194" y="306"/>
                    <a:pt x="194" y="306"/>
                  </a:cubicBezTo>
                  <a:cubicBezTo>
                    <a:pt x="194" y="304"/>
                    <a:pt x="194" y="306"/>
                    <a:pt x="194" y="306"/>
                  </a:cubicBezTo>
                  <a:cubicBezTo>
                    <a:pt x="194" y="304"/>
                    <a:pt x="194" y="303"/>
                    <a:pt x="193" y="301"/>
                  </a:cubicBezTo>
                  <a:cubicBezTo>
                    <a:pt x="193" y="301"/>
                    <a:pt x="194" y="302"/>
                    <a:pt x="194" y="302"/>
                  </a:cubicBezTo>
                  <a:cubicBezTo>
                    <a:pt x="194" y="303"/>
                    <a:pt x="194" y="303"/>
                    <a:pt x="194" y="303"/>
                  </a:cubicBezTo>
                  <a:cubicBezTo>
                    <a:pt x="194" y="303"/>
                    <a:pt x="195" y="306"/>
                    <a:pt x="195" y="305"/>
                  </a:cubicBezTo>
                  <a:cubicBezTo>
                    <a:pt x="195" y="304"/>
                    <a:pt x="195" y="304"/>
                    <a:pt x="195" y="304"/>
                  </a:cubicBezTo>
                  <a:cubicBezTo>
                    <a:pt x="195" y="304"/>
                    <a:pt x="195" y="305"/>
                    <a:pt x="195" y="305"/>
                  </a:cubicBezTo>
                  <a:cubicBezTo>
                    <a:pt x="195" y="304"/>
                    <a:pt x="195" y="304"/>
                    <a:pt x="195" y="304"/>
                  </a:cubicBezTo>
                  <a:cubicBezTo>
                    <a:pt x="196" y="305"/>
                    <a:pt x="196" y="305"/>
                    <a:pt x="196" y="305"/>
                  </a:cubicBezTo>
                  <a:cubicBezTo>
                    <a:pt x="196" y="304"/>
                    <a:pt x="195" y="302"/>
                    <a:pt x="196" y="304"/>
                  </a:cubicBezTo>
                  <a:cubicBezTo>
                    <a:pt x="195" y="301"/>
                    <a:pt x="196" y="304"/>
                    <a:pt x="195" y="303"/>
                  </a:cubicBezTo>
                  <a:cubicBezTo>
                    <a:pt x="194" y="301"/>
                    <a:pt x="195" y="301"/>
                    <a:pt x="195" y="301"/>
                  </a:cubicBezTo>
                  <a:cubicBezTo>
                    <a:pt x="196" y="303"/>
                    <a:pt x="195" y="301"/>
                    <a:pt x="196" y="301"/>
                  </a:cubicBezTo>
                  <a:cubicBezTo>
                    <a:pt x="196" y="302"/>
                    <a:pt x="196" y="302"/>
                    <a:pt x="196" y="303"/>
                  </a:cubicBezTo>
                  <a:cubicBezTo>
                    <a:pt x="196" y="301"/>
                    <a:pt x="196" y="301"/>
                    <a:pt x="196" y="301"/>
                  </a:cubicBezTo>
                  <a:cubicBezTo>
                    <a:pt x="197" y="304"/>
                    <a:pt x="196" y="300"/>
                    <a:pt x="197" y="301"/>
                  </a:cubicBezTo>
                  <a:cubicBezTo>
                    <a:pt x="197" y="302"/>
                    <a:pt x="197" y="303"/>
                    <a:pt x="198" y="304"/>
                  </a:cubicBezTo>
                  <a:cubicBezTo>
                    <a:pt x="197" y="301"/>
                    <a:pt x="197" y="301"/>
                    <a:pt x="196" y="299"/>
                  </a:cubicBezTo>
                  <a:cubicBezTo>
                    <a:pt x="197" y="300"/>
                    <a:pt x="197" y="302"/>
                    <a:pt x="198" y="304"/>
                  </a:cubicBezTo>
                  <a:cubicBezTo>
                    <a:pt x="198" y="302"/>
                    <a:pt x="199" y="305"/>
                    <a:pt x="198" y="302"/>
                  </a:cubicBezTo>
                  <a:cubicBezTo>
                    <a:pt x="198" y="302"/>
                    <a:pt x="198" y="301"/>
                    <a:pt x="197" y="300"/>
                  </a:cubicBezTo>
                  <a:cubicBezTo>
                    <a:pt x="198" y="300"/>
                    <a:pt x="198" y="301"/>
                    <a:pt x="198" y="302"/>
                  </a:cubicBezTo>
                  <a:cubicBezTo>
                    <a:pt x="198" y="301"/>
                    <a:pt x="198" y="299"/>
                    <a:pt x="198" y="299"/>
                  </a:cubicBezTo>
                  <a:cubicBezTo>
                    <a:pt x="198" y="299"/>
                    <a:pt x="198" y="296"/>
                    <a:pt x="198" y="298"/>
                  </a:cubicBezTo>
                  <a:cubicBezTo>
                    <a:pt x="199" y="300"/>
                    <a:pt x="198" y="299"/>
                    <a:pt x="198" y="300"/>
                  </a:cubicBezTo>
                  <a:cubicBezTo>
                    <a:pt x="199" y="300"/>
                    <a:pt x="198" y="296"/>
                    <a:pt x="198" y="295"/>
                  </a:cubicBezTo>
                  <a:cubicBezTo>
                    <a:pt x="198" y="294"/>
                    <a:pt x="197" y="291"/>
                    <a:pt x="197" y="290"/>
                  </a:cubicBezTo>
                  <a:cubicBezTo>
                    <a:pt x="198" y="291"/>
                    <a:pt x="197" y="291"/>
                    <a:pt x="198" y="293"/>
                  </a:cubicBezTo>
                  <a:cubicBezTo>
                    <a:pt x="198" y="293"/>
                    <a:pt x="198" y="293"/>
                    <a:pt x="198" y="293"/>
                  </a:cubicBezTo>
                  <a:cubicBezTo>
                    <a:pt x="199" y="296"/>
                    <a:pt x="198" y="298"/>
                    <a:pt x="199" y="300"/>
                  </a:cubicBezTo>
                  <a:cubicBezTo>
                    <a:pt x="199" y="299"/>
                    <a:pt x="199" y="299"/>
                    <a:pt x="199" y="299"/>
                  </a:cubicBezTo>
                  <a:cubicBezTo>
                    <a:pt x="200" y="302"/>
                    <a:pt x="200" y="302"/>
                    <a:pt x="200" y="302"/>
                  </a:cubicBezTo>
                  <a:cubicBezTo>
                    <a:pt x="200" y="300"/>
                    <a:pt x="200" y="301"/>
                    <a:pt x="200" y="301"/>
                  </a:cubicBezTo>
                  <a:cubicBezTo>
                    <a:pt x="200" y="299"/>
                    <a:pt x="200" y="302"/>
                    <a:pt x="200" y="300"/>
                  </a:cubicBezTo>
                  <a:cubicBezTo>
                    <a:pt x="200" y="300"/>
                    <a:pt x="200" y="297"/>
                    <a:pt x="200" y="298"/>
                  </a:cubicBezTo>
                  <a:cubicBezTo>
                    <a:pt x="201" y="301"/>
                    <a:pt x="201" y="301"/>
                    <a:pt x="201" y="301"/>
                  </a:cubicBezTo>
                  <a:cubicBezTo>
                    <a:pt x="201" y="302"/>
                    <a:pt x="201" y="299"/>
                    <a:pt x="201" y="300"/>
                  </a:cubicBezTo>
                  <a:cubicBezTo>
                    <a:pt x="201" y="301"/>
                    <a:pt x="201" y="301"/>
                    <a:pt x="201" y="301"/>
                  </a:cubicBezTo>
                  <a:cubicBezTo>
                    <a:pt x="202" y="301"/>
                    <a:pt x="203" y="301"/>
                    <a:pt x="204" y="297"/>
                  </a:cubicBezTo>
                  <a:cubicBezTo>
                    <a:pt x="204" y="298"/>
                    <a:pt x="204" y="299"/>
                    <a:pt x="205" y="300"/>
                  </a:cubicBezTo>
                  <a:cubicBezTo>
                    <a:pt x="205" y="299"/>
                    <a:pt x="205" y="298"/>
                    <a:pt x="205" y="298"/>
                  </a:cubicBezTo>
                  <a:cubicBezTo>
                    <a:pt x="205" y="300"/>
                    <a:pt x="205" y="300"/>
                    <a:pt x="205" y="300"/>
                  </a:cubicBezTo>
                  <a:cubicBezTo>
                    <a:pt x="206" y="301"/>
                    <a:pt x="206" y="299"/>
                    <a:pt x="206" y="298"/>
                  </a:cubicBezTo>
                  <a:cubicBezTo>
                    <a:pt x="206" y="299"/>
                    <a:pt x="206" y="299"/>
                    <a:pt x="206" y="299"/>
                  </a:cubicBezTo>
                  <a:cubicBezTo>
                    <a:pt x="207" y="300"/>
                    <a:pt x="207" y="298"/>
                    <a:pt x="207" y="298"/>
                  </a:cubicBezTo>
                  <a:cubicBezTo>
                    <a:pt x="207" y="299"/>
                    <a:pt x="207" y="299"/>
                    <a:pt x="207" y="299"/>
                  </a:cubicBezTo>
                  <a:cubicBezTo>
                    <a:pt x="207" y="298"/>
                    <a:pt x="207" y="298"/>
                    <a:pt x="207" y="298"/>
                  </a:cubicBezTo>
                  <a:cubicBezTo>
                    <a:pt x="207" y="297"/>
                    <a:pt x="207" y="297"/>
                    <a:pt x="207" y="299"/>
                  </a:cubicBezTo>
                  <a:cubicBezTo>
                    <a:pt x="208" y="298"/>
                    <a:pt x="208" y="298"/>
                    <a:pt x="208" y="298"/>
                  </a:cubicBezTo>
                  <a:cubicBezTo>
                    <a:pt x="208" y="299"/>
                    <a:pt x="208" y="299"/>
                    <a:pt x="209" y="298"/>
                  </a:cubicBezTo>
                  <a:cubicBezTo>
                    <a:pt x="209" y="298"/>
                    <a:pt x="209" y="297"/>
                    <a:pt x="209" y="296"/>
                  </a:cubicBezTo>
                  <a:cubicBezTo>
                    <a:pt x="209" y="293"/>
                    <a:pt x="209" y="296"/>
                    <a:pt x="209" y="295"/>
                  </a:cubicBezTo>
                  <a:cubicBezTo>
                    <a:pt x="209" y="297"/>
                    <a:pt x="209" y="297"/>
                    <a:pt x="209" y="297"/>
                  </a:cubicBezTo>
                  <a:cubicBezTo>
                    <a:pt x="209" y="300"/>
                    <a:pt x="210" y="298"/>
                    <a:pt x="211" y="299"/>
                  </a:cubicBezTo>
                  <a:cubicBezTo>
                    <a:pt x="211" y="297"/>
                    <a:pt x="211" y="297"/>
                    <a:pt x="211" y="297"/>
                  </a:cubicBezTo>
                  <a:cubicBezTo>
                    <a:pt x="211" y="300"/>
                    <a:pt x="212" y="297"/>
                    <a:pt x="212" y="299"/>
                  </a:cubicBezTo>
                  <a:cubicBezTo>
                    <a:pt x="213" y="298"/>
                    <a:pt x="213" y="295"/>
                    <a:pt x="214" y="295"/>
                  </a:cubicBezTo>
                  <a:cubicBezTo>
                    <a:pt x="214" y="293"/>
                    <a:pt x="213" y="298"/>
                    <a:pt x="213" y="299"/>
                  </a:cubicBezTo>
                  <a:cubicBezTo>
                    <a:pt x="213" y="298"/>
                    <a:pt x="214" y="298"/>
                    <a:pt x="214" y="298"/>
                  </a:cubicBezTo>
                  <a:cubicBezTo>
                    <a:pt x="214" y="298"/>
                    <a:pt x="214" y="298"/>
                    <a:pt x="214" y="298"/>
                  </a:cubicBezTo>
                  <a:cubicBezTo>
                    <a:pt x="214" y="297"/>
                    <a:pt x="215" y="296"/>
                    <a:pt x="215" y="297"/>
                  </a:cubicBezTo>
                  <a:cubicBezTo>
                    <a:pt x="214" y="298"/>
                    <a:pt x="214" y="298"/>
                    <a:pt x="214" y="298"/>
                  </a:cubicBezTo>
                  <a:cubicBezTo>
                    <a:pt x="215" y="298"/>
                    <a:pt x="214" y="299"/>
                    <a:pt x="215" y="299"/>
                  </a:cubicBezTo>
                  <a:cubicBezTo>
                    <a:pt x="215" y="297"/>
                    <a:pt x="215" y="298"/>
                    <a:pt x="216" y="297"/>
                  </a:cubicBezTo>
                  <a:cubicBezTo>
                    <a:pt x="215" y="298"/>
                    <a:pt x="215" y="298"/>
                    <a:pt x="215" y="298"/>
                  </a:cubicBezTo>
                  <a:cubicBezTo>
                    <a:pt x="216" y="296"/>
                    <a:pt x="216" y="296"/>
                    <a:pt x="216" y="296"/>
                  </a:cubicBezTo>
                  <a:cubicBezTo>
                    <a:pt x="216" y="297"/>
                    <a:pt x="216" y="297"/>
                    <a:pt x="216" y="297"/>
                  </a:cubicBezTo>
                  <a:cubicBezTo>
                    <a:pt x="215" y="299"/>
                    <a:pt x="215" y="299"/>
                    <a:pt x="215" y="299"/>
                  </a:cubicBezTo>
                  <a:cubicBezTo>
                    <a:pt x="215" y="300"/>
                    <a:pt x="216" y="297"/>
                    <a:pt x="216" y="297"/>
                  </a:cubicBezTo>
                  <a:cubicBezTo>
                    <a:pt x="217" y="296"/>
                    <a:pt x="216" y="297"/>
                    <a:pt x="216" y="298"/>
                  </a:cubicBezTo>
                  <a:cubicBezTo>
                    <a:pt x="216" y="298"/>
                    <a:pt x="216" y="297"/>
                    <a:pt x="216" y="298"/>
                  </a:cubicBezTo>
                  <a:cubicBezTo>
                    <a:pt x="215" y="299"/>
                    <a:pt x="216" y="298"/>
                    <a:pt x="215" y="299"/>
                  </a:cubicBezTo>
                  <a:cubicBezTo>
                    <a:pt x="215" y="299"/>
                    <a:pt x="216" y="297"/>
                    <a:pt x="216" y="298"/>
                  </a:cubicBezTo>
                  <a:cubicBezTo>
                    <a:pt x="216" y="298"/>
                    <a:pt x="217" y="298"/>
                    <a:pt x="216" y="299"/>
                  </a:cubicBezTo>
                  <a:cubicBezTo>
                    <a:pt x="216" y="298"/>
                    <a:pt x="216" y="299"/>
                    <a:pt x="217" y="298"/>
                  </a:cubicBezTo>
                  <a:cubicBezTo>
                    <a:pt x="217" y="298"/>
                    <a:pt x="217" y="297"/>
                    <a:pt x="217" y="296"/>
                  </a:cubicBezTo>
                  <a:cubicBezTo>
                    <a:pt x="218" y="296"/>
                    <a:pt x="218" y="296"/>
                    <a:pt x="218" y="296"/>
                  </a:cubicBezTo>
                  <a:cubicBezTo>
                    <a:pt x="217" y="297"/>
                    <a:pt x="217" y="297"/>
                    <a:pt x="217" y="297"/>
                  </a:cubicBezTo>
                  <a:cubicBezTo>
                    <a:pt x="218" y="296"/>
                    <a:pt x="218" y="297"/>
                    <a:pt x="218" y="296"/>
                  </a:cubicBezTo>
                  <a:cubicBezTo>
                    <a:pt x="217" y="298"/>
                    <a:pt x="217" y="298"/>
                    <a:pt x="217" y="298"/>
                  </a:cubicBezTo>
                  <a:cubicBezTo>
                    <a:pt x="218" y="297"/>
                    <a:pt x="218" y="297"/>
                    <a:pt x="219" y="297"/>
                  </a:cubicBezTo>
                  <a:cubicBezTo>
                    <a:pt x="218" y="298"/>
                    <a:pt x="216" y="300"/>
                    <a:pt x="216" y="300"/>
                  </a:cubicBezTo>
                  <a:cubicBezTo>
                    <a:pt x="218" y="299"/>
                    <a:pt x="218" y="299"/>
                    <a:pt x="218" y="299"/>
                  </a:cubicBezTo>
                  <a:cubicBezTo>
                    <a:pt x="218" y="299"/>
                    <a:pt x="218" y="299"/>
                    <a:pt x="217" y="300"/>
                  </a:cubicBezTo>
                  <a:cubicBezTo>
                    <a:pt x="217" y="301"/>
                    <a:pt x="220" y="296"/>
                    <a:pt x="220" y="298"/>
                  </a:cubicBezTo>
                  <a:cubicBezTo>
                    <a:pt x="218" y="299"/>
                    <a:pt x="218" y="299"/>
                    <a:pt x="218" y="300"/>
                  </a:cubicBezTo>
                  <a:cubicBezTo>
                    <a:pt x="219" y="299"/>
                    <a:pt x="219" y="299"/>
                    <a:pt x="219" y="299"/>
                  </a:cubicBezTo>
                  <a:cubicBezTo>
                    <a:pt x="219" y="298"/>
                    <a:pt x="218" y="300"/>
                    <a:pt x="219" y="299"/>
                  </a:cubicBezTo>
                  <a:cubicBezTo>
                    <a:pt x="219" y="298"/>
                    <a:pt x="219" y="298"/>
                    <a:pt x="220" y="298"/>
                  </a:cubicBezTo>
                  <a:cubicBezTo>
                    <a:pt x="217" y="301"/>
                    <a:pt x="219" y="300"/>
                    <a:pt x="218" y="301"/>
                  </a:cubicBezTo>
                  <a:cubicBezTo>
                    <a:pt x="220" y="300"/>
                    <a:pt x="219" y="301"/>
                    <a:pt x="219" y="301"/>
                  </a:cubicBezTo>
                  <a:cubicBezTo>
                    <a:pt x="217" y="302"/>
                    <a:pt x="220" y="301"/>
                    <a:pt x="218" y="302"/>
                  </a:cubicBezTo>
                  <a:cubicBezTo>
                    <a:pt x="221" y="300"/>
                    <a:pt x="221" y="300"/>
                    <a:pt x="221" y="300"/>
                  </a:cubicBezTo>
                  <a:cubicBezTo>
                    <a:pt x="219" y="301"/>
                    <a:pt x="224" y="299"/>
                    <a:pt x="222" y="300"/>
                  </a:cubicBezTo>
                  <a:cubicBezTo>
                    <a:pt x="221" y="301"/>
                    <a:pt x="220" y="301"/>
                    <a:pt x="220" y="301"/>
                  </a:cubicBezTo>
                  <a:cubicBezTo>
                    <a:pt x="217" y="303"/>
                    <a:pt x="222" y="301"/>
                    <a:pt x="219" y="302"/>
                  </a:cubicBezTo>
                  <a:cubicBezTo>
                    <a:pt x="223" y="301"/>
                    <a:pt x="223" y="301"/>
                    <a:pt x="223" y="301"/>
                  </a:cubicBezTo>
                  <a:cubicBezTo>
                    <a:pt x="222" y="302"/>
                    <a:pt x="221" y="302"/>
                    <a:pt x="220" y="303"/>
                  </a:cubicBezTo>
                  <a:cubicBezTo>
                    <a:pt x="221" y="302"/>
                    <a:pt x="221" y="302"/>
                    <a:pt x="221" y="303"/>
                  </a:cubicBezTo>
                  <a:cubicBezTo>
                    <a:pt x="220" y="303"/>
                    <a:pt x="220" y="303"/>
                    <a:pt x="220" y="303"/>
                  </a:cubicBezTo>
                  <a:cubicBezTo>
                    <a:pt x="219" y="303"/>
                    <a:pt x="220" y="303"/>
                    <a:pt x="221" y="303"/>
                  </a:cubicBezTo>
                  <a:cubicBezTo>
                    <a:pt x="219" y="303"/>
                    <a:pt x="221" y="304"/>
                    <a:pt x="219" y="304"/>
                  </a:cubicBezTo>
                  <a:cubicBezTo>
                    <a:pt x="222" y="304"/>
                    <a:pt x="218" y="304"/>
                    <a:pt x="222" y="304"/>
                  </a:cubicBezTo>
                  <a:cubicBezTo>
                    <a:pt x="221" y="304"/>
                    <a:pt x="221" y="304"/>
                    <a:pt x="221" y="304"/>
                  </a:cubicBezTo>
                  <a:cubicBezTo>
                    <a:pt x="222" y="304"/>
                    <a:pt x="223" y="304"/>
                    <a:pt x="224" y="305"/>
                  </a:cubicBezTo>
                  <a:cubicBezTo>
                    <a:pt x="222" y="305"/>
                    <a:pt x="222" y="305"/>
                    <a:pt x="222" y="305"/>
                  </a:cubicBezTo>
                  <a:cubicBezTo>
                    <a:pt x="221" y="305"/>
                    <a:pt x="221" y="305"/>
                    <a:pt x="221" y="305"/>
                  </a:cubicBezTo>
                  <a:cubicBezTo>
                    <a:pt x="221" y="305"/>
                    <a:pt x="221" y="304"/>
                    <a:pt x="221" y="304"/>
                  </a:cubicBezTo>
                  <a:cubicBezTo>
                    <a:pt x="221" y="304"/>
                    <a:pt x="221" y="305"/>
                    <a:pt x="221" y="305"/>
                  </a:cubicBezTo>
                  <a:cubicBezTo>
                    <a:pt x="219" y="305"/>
                    <a:pt x="221" y="305"/>
                    <a:pt x="220" y="305"/>
                  </a:cubicBezTo>
                  <a:cubicBezTo>
                    <a:pt x="222" y="305"/>
                    <a:pt x="220" y="305"/>
                    <a:pt x="221" y="305"/>
                  </a:cubicBezTo>
                  <a:cubicBezTo>
                    <a:pt x="221" y="305"/>
                    <a:pt x="221" y="305"/>
                    <a:pt x="221" y="305"/>
                  </a:cubicBezTo>
                  <a:cubicBezTo>
                    <a:pt x="221" y="306"/>
                    <a:pt x="222" y="306"/>
                    <a:pt x="222" y="306"/>
                  </a:cubicBezTo>
                  <a:cubicBezTo>
                    <a:pt x="222" y="306"/>
                    <a:pt x="221" y="305"/>
                    <a:pt x="221" y="305"/>
                  </a:cubicBezTo>
                  <a:cubicBezTo>
                    <a:pt x="222" y="305"/>
                    <a:pt x="222" y="305"/>
                    <a:pt x="222" y="305"/>
                  </a:cubicBezTo>
                  <a:cubicBezTo>
                    <a:pt x="223" y="306"/>
                    <a:pt x="223" y="306"/>
                    <a:pt x="223" y="306"/>
                  </a:cubicBezTo>
                  <a:cubicBezTo>
                    <a:pt x="223" y="306"/>
                    <a:pt x="222" y="306"/>
                    <a:pt x="222" y="306"/>
                  </a:cubicBezTo>
                  <a:cubicBezTo>
                    <a:pt x="222" y="306"/>
                    <a:pt x="221" y="306"/>
                    <a:pt x="222" y="306"/>
                  </a:cubicBezTo>
                  <a:cubicBezTo>
                    <a:pt x="221" y="306"/>
                    <a:pt x="221" y="306"/>
                    <a:pt x="221" y="306"/>
                  </a:cubicBezTo>
                  <a:cubicBezTo>
                    <a:pt x="220"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7"/>
                    <a:pt x="221" y="307"/>
                    <a:pt x="222" y="307"/>
                  </a:cubicBezTo>
                  <a:cubicBezTo>
                    <a:pt x="222" y="307"/>
                    <a:pt x="221" y="307"/>
                    <a:pt x="221" y="307"/>
                  </a:cubicBezTo>
                  <a:cubicBezTo>
                    <a:pt x="221" y="307"/>
                    <a:pt x="221" y="307"/>
                    <a:pt x="221"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8"/>
                    <a:pt x="222" y="308"/>
                    <a:pt x="222" y="309"/>
                  </a:cubicBezTo>
                  <a:cubicBezTo>
                    <a:pt x="222" y="307"/>
                    <a:pt x="222" y="307"/>
                    <a:pt x="222" y="307"/>
                  </a:cubicBezTo>
                  <a:cubicBezTo>
                    <a:pt x="222" y="308"/>
                    <a:pt x="222" y="308"/>
                    <a:pt x="222" y="309"/>
                  </a:cubicBezTo>
                  <a:cubicBezTo>
                    <a:pt x="222" y="310"/>
                    <a:pt x="222" y="309"/>
                    <a:pt x="222" y="309"/>
                  </a:cubicBezTo>
                  <a:cubicBezTo>
                    <a:pt x="222" y="310"/>
                    <a:pt x="222" y="312"/>
                    <a:pt x="222" y="311"/>
                  </a:cubicBezTo>
                  <a:cubicBezTo>
                    <a:pt x="222" y="311"/>
                    <a:pt x="222" y="311"/>
                    <a:pt x="222" y="311"/>
                  </a:cubicBezTo>
                  <a:cubicBezTo>
                    <a:pt x="222" y="311"/>
                    <a:pt x="222" y="312"/>
                    <a:pt x="221" y="312"/>
                  </a:cubicBezTo>
                  <a:cubicBezTo>
                    <a:pt x="221" y="311"/>
                    <a:pt x="221" y="311"/>
                    <a:pt x="221" y="310"/>
                  </a:cubicBezTo>
                  <a:cubicBezTo>
                    <a:pt x="221" y="308"/>
                    <a:pt x="221" y="309"/>
                    <a:pt x="220" y="309"/>
                  </a:cubicBezTo>
                  <a:cubicBezTo>
                    <a:pt x="220" y="310"/>
                    <a:pt x="220" y="310"/>
                    <a:pt x="220" y="310"/>
                  </a:cubicBezTo>
                  <a:cubicBezTo>
                    <a:pt x="220" y="311"/>
                    <a:pt x="220" y="309"/>
                    <a:pt x="220" y="309"/>
                  </a:cubicBezTo>
                  <a:cubicBezTo>
                    <a:pt x="219" y="314"/>
                    <a:pt x="219" y="314"/>
                    <a:pt x="219" y="314"/>
                  </a:cubicBezTo>
                  <a:cubicBezTo>
                    <a:pt x="219" y="313"/>
                    <a:pt x="219" y="311"/>
                    <a:pt x="219" y="310"/>
                  </a:cubicBezTo>
                  <a:cubicBezTo>
                    <a:pt x="219" y="311"/>
                    <a:pt x="218" y="314"/>
                    <a:pt x="217" y="315"/>
                  </a:cubicBezTo>
                  <a:cubicBezTo>
                    <a:pt x="217" y="315"/>
                    <a:pt x="216" y="316"/>
                    <a:pt x="216" y="316"/>
                  </a:cubicBezTo>
                  <a:cubicBezTo>
                    <a:pt x="216" y="314"/>
                    <a:pt x="216" y="316"/>
                    <a:pt x="216" y="315"/>
                  </a:cubicBezTo>
                  <a:cubicBezTo>
                    <a:pt x="216" y="313"/>
                    <a:pt x="216" y="313"/>
                    <a:pt x="216" y="313"/>
                  </a:cubicBezTo>
                  <a:cubicBezTo>
                    <a:pt x="217" y="313"/>
                    <a:pt x="217" y="311"/>
                    <a:pt x="217" y="310"/>
                  </a:cubicBezTo>
                  <a:cubicBezTo>
                    <a:pt x="217" y="311"/>
                    <a:pt x="216" y="309"/>
                    <a:pt x="216" y="309"/>
                  </a:cubicBezTo>
                  <a:cubicBezTo>
                    <a:pt x="215" y="312"/>
                    <a:pt x="215" y="310"/>
                    <a:pt x="214" y="313"/>
                  </a:cubicBezTo>
                  <a:cubicBezTo>
                    <a:pt x="214" y="313"/>
                    <a:pt x="214" y="311"/>
                    <a:pt x="214" y="310"/>
                  </a:cubicBezTo>
                  <a:cubicBezTo>
                    <a:pt x="213" y="311"/>
                    <a:pt x="213" y="310"/>
                    <a:pt x="212" y="310"/>
                  </a:cubicBezTo>
                  <a:cubicBezTo>
                    <a:pt x="213" y="310"/>
                    <a:pt x="213" y="310"/>
                    <a:pt x="213" y="310"/>
                  </a:cubicBezTo>
                  <a:cubicBezTo>
                    <a:pt x="212" y="310"/>
                    <a:pt x="211" y="309"/>
                    <a:pt x="210" y="312"/>
                  </a:cubicBezTo>
                  <a:cubicBezTo>
                    <a:pt x="211" y="310"/>
                    <a:pt x="211" y="310"/>
                    <a:pt x="211" y="310"/>
                  </a:cubicBezTo>
                  <a:cubicBezTo>
                    <a:pt x="210" y="309"/>
                    <a:pt x="210" y="313"/>
                    <a:pt x="209" y="312"/>
                  </a:cubicBezTo>
                  <a:cubicBezTo>
                    <a:pt x="210" y="310"/>
                    <a:pt x="210" y="310"/>
                    <a:pt x="210" y="310"/>
                  </a:cubicBezTo>
                  <a:cubicBezTo>
                    <a:pt x="209" y="312"/>
                    <a:pt x="209" y="309"/>
                    <a:pt x="208" y="311"/>
                  </a:cubicBezTo>
                  <a:cubicBezTo>
                    <a:pt x="209" y="310"/>
                    <a:pt x="209" y="310"/>
                    <a:pt x="209" y="310"/>
                  </a:cubicBezTo>
                  <a:cubicBezTo>
                    <a:pt x="208" y="310"/>
                    <a:pt x="208" y="310"/>
                    <a:pt x="207" y="311"/>
                  </a:cubicBezTo>
                  <a:cubicBezTo>
                    <a:pt x="208" y="309"/>
                    <a:pt x="208" y="309"/>
                    <a:pt x="208" y="309"/>
                  </a:cubicBezTo>
                  <a:cubicBezTo>
                    <a:pt x="208" y="308"/>
                    <a:pt x="207" y="311"/>
                    <a:pt x="207" y="311"/>
                  </a:cubicBezTo>
                  <a:cubicBezTo>
                    <a:pt x="207" y="310"/>
                    <a:pt x="207" y="309"/>
                    <a:pt x="207" y="309"/>
                  </a:cubicBezTo>
                  <a:cubicBezTo>
                    <a:pt x="206" y="310"/>
                    <a:pt x="206" y="310"/>
                    <a:pt x="205" y="311"/>
                  </a:cubicBezTo>
                  <a:cubicBezTo>
                    <a:pt x="206" y="309"/>
                    <a:pt x="206" y="309"/>
                    <a:pt x="206" y="309"/>
                  </a:cubicBezTo>
                  <a:cubicBezTo>
                    <a:pt x="203" y="308"/>
                    <a:pt x="201" y="307"/>
                    <a:pt x="199" y="309"/>
                  </a:cubicBezTo>
                  <a:cubicBezTo>
                    <a:pt x="199" y="306"/>
                    <a:pt x="199" y="308"/>
                    <a:pt x="199" y="306"/>
                  </a:cubicBezTo>
                  <a:cubicBezTo>
                    <a:pt x="199" y="308"/>
                    <a:pt x="199" y="306"/>
                    <a:pt x="198" y="307"/>
                  </a:cubicBezTo>
                  <a:close/>
                  <a:moveTo>
                    <a:pt x="221" y="306"/>
                  </a:moveTo>
                  <a:cubicBezTo>
                    <a:pt x="221" y="306"/>
                    <a:pt x="222" y="306"/>
                    <a:pt x="222" y="306"/>
                  </a:cubicBezTo>
                  <a:cubicBezTo>
                    <a:pt x="222" y="306"/>
                    <a:pt x="222" y="306"/>
                    <a:pt x="222" y="306"/>
                  </a:cubicBezTo>
                  <a:cubicBezTo>
                    <a:pt x="222" y="306"/>
                    <a:pt x="222" y="306"/>
                    <a:pt x="222" y="306"/>
                  </a:cubicBezTo>
                  <a:cubicBezTo>
                    <a:pt x="222" y="306"/>
                    <a:pt x="222" y="306"/>
                    <a:pt x="222" y="306"/>
                  </a:cubicBezTo>
                  <a:cubicBezTo>
                    <a:pt x="222" y="306"/>
                    <a:pt x="222" y="307"/>
                    <a:pt x="222" y="307"/>
                  </a:cubicBezTo>
                  <a:cubicBezTo>
                    <a:pt x="222" y="307"/>
                    <a:pt x="222" y="307"/>
                    <a:pt x="222" y="307"/>
                  </a:cubicBezTo>
                  <a:cubicBezTo>
                    <a:pt x="222" y="307"/>
                    <a:pt x="222" y="306"/>
                    <a:pt x="222" y="306"/>
                  </a:cubicBezTo>
                  <a:cubicBezTo>
                    <a:pt x="222" y="306"/>
                    <a:pt x="221" y="306"/>
                    <a:pt x="221" y="306"/>
                  </a:cubicBezTo>
                  <a:close/>
                  <a:moveTo>
                    <a:pt x="222" y="306"/>
                  </a:moveTo>
                  <a:cubicBezTo>
                    <a:pt x="222" y="306"/>
                    <a:pt x="222" y="306"/>
                    <a:pt x="222" y="306"/>
                  </a:cubicBezTo>
                  <a:cubicBezTo>
                    <a:pt x="221" y="306"/>
                    <a:pt x="221" y="306"/>
                    <a:pt x="221" y="306"/>
                  </a:cubicBezTo>
                  <a:cubicBezTo>
                    <a:pt x="222" y="306"/>
                    <a:pt x="222" y="306"/>
                    <a:pt x="222" y="306"/>
                  </a:cubicBezTo>
                  <a:close/>
                  <a:moveTo>
                    <a:pt x="222" y="307"/>
                  </a:moveTo>
                  <a:cubicBezTo>
                    <a:pt x="222" y="307"/>
                    <a:pt x="222" y="307"/>
                    <a:pt x="222" y="307"/>
                  </a:cubicBez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6"/>
                    <a:pt x="222" y="307"/>
                    <a:pt x="222" y="307"/>
                  </a:cubicBezTo>
                  <a:close/>
                  <a:moveTo>
                    <a:pt x="382" y="181"/>
                  </a:moveTo>
                  <a:cubicBezTo>
                    <a:pt x="383" y="179"/>
                    <a:pt x="383" y="179"/>
                    <a:pt x="383" y="179"/>
                  </a:cubicBezTo>
                  <a:cubicBezTo>
                    <a:pt x="384" y="180"/>
                    <a:pt x="384" y="181"/>
                    <a:pt x="384" y="182"/>
                  </a:cubicBezTo>
                  <a:cubicBezTo>
                    <a:pt x="385" y="180"/>
                    <a:pt x="387" y="181"/>
                    <a:pt x="387" y="180"/>
                  </a:cubicBezTo>
                  <a:cubicBezTo>
                    <a:pt x="388" y="180"/>
                    <a:pt x="387" y="181"/>
                    <a:pt x="387" y="181"/>
                  </a:cubicBezTo>
                  <a:cubicBezTo>
                    <a:pt x="388" y="181"/>
                    <a:pt x="391" y="180"/>
                    <a:pt x="392" y="181"/>
                  </a:cubicBezTo>
                  <a:cubicBezTo>
                    <a:pt x="391" y="182"/>
                    <a:pt x="391" y="182"/>
                    <a:pt x="391" y="182"/>
                  </a:cubicBezTo>
                  <a:cubicBezTo>
                    <a:pt x="393" y="184"/>
                    <a:pt x="393" y="186"/>
                    <a:pt x="393" y="188"/>
                  </a:cubicBezTo>
                  <a:cubicBezTo>
                    <a:pt x="389" y="186"/>
                    <a:pt x="384" y="185"/>
                    <a:pt x="380" y="183"/>
                  </a:cubicBezTo>
                  <a:cubicBezTo>
                    <a:pt x="381" y="183"/>
                    <a:pt x="382" y="183"/>
                    <a:pt x="382" y="181"/>
                  </a:cubicBezTo>
                  <a:close/>
                  <a:moveTo>
                    <a:pt x="262" y="151"/>
                  </a:moveTo>
                  <a:cubicBezTo>
                    <a:pt x="262" y="150"/>
                    <a:pt x="262" y="150"/>
                    <a:pt x="262" y="150"/>
                  </a:cubicBezTo>
                  <a:cubicBezTo>
                    <a:pt x="262" y="150"/>
                    <a:pt x="262" y="150"/>
                    <a:pt x="262" y="150"/>
                  </a:cubicBezTo>
                  <a:cubicBezTo>
                    <a:pt x="263" y="148"/>
                    <a:pt x="264" y="146"/>
                    <a:pt x="264" y="144"/>
                  </a:cubicBezTo>
                  <a:cubicBezTo>
                    <a:pt x="265" y="144"/>
                    <a:pt x="265" y="145"/>
                    <a:pt x="265" y="146"/>
                  </a:cubicBezTo>
                  <a:cubicBezTo>
                    <a:pt x="267" y="141"/>
                    <a:pt x="267" y="135"/>
                    <a:pt x="267" y="130"/>
                  </a:cubicBezTo>
                  <a:cubicBezTo>
                    <a:pt x="268" y="130"/>
                    <a:pt x="268" y="131"/>
                    <a:pt x="269" y="133"/>
                  </a:cubicBezTo>
                  <a:cubicBezTo>
                    <a:pt x="271" y="128"/>
                    <a:pt x="267" y="127"/>
                    <a:pt x="269" y="122"/>
                  </a:cubicBezTo>
                  <a:cubicBezTo>
                    <a:pt x="270" y="121"/>
                    <a:pt x="271" y="118"/>
                    <a:pt x="271" y="119"/>
                  </a:cubicBezTo>
                  <a:cubicBezTo>
                    <a:pt x="271" y="117"/>
                    <a:pt x="272" y="109"/>
                    <a:pt x="271" y="107"/>
                  </a:cubicBezTo>
                  <a:cubicBezTo>
                    <a:pt x="272" y="106"/>
                    <a:pt x="272" y="105"/>
                    <a:pt x="273" y="103"/>
                  </a:cubicBezTo>
                  <a:cubicBezTo>
                    <a:pt x="274" y="104"/>
                    <a:pt x="274" y="105"/>
                    <a:pt x="275" y="107"/>
                  </a:cubicBezTo>
                  <a:cubicBezTo>
                    <a:pt x="274" y="107"/>
                    <a:pt x="273" y="107"/>
                    <a:pt x="272" y="107"/>
                  </a:cubicBezTo>
                  <a:cubicBezTo>
                    <a:pt x="272" y="107"/>
                    <a:pt x="272" y="107"/>
                    <a:pt x="272" y="107"/>
                  </a:cubicBezTo>
                  <a:cubicBezTo>
                    <a:pt x="272" y="107"/>
                    <a:pt x="272" y="107"/>
                    <a:pt x="272" y="107"/>
                  </a:cubicBezTo>
                  <a:cubicBezTo>
                    <a:pt x="272" y="108"/>
                    <a:pt x="272" y="108"/>
                    <a:pt x="272" y="108"/>
                  </a:cubicBezTo>
                  <a:cubicBezTo>
                    <a:pt x="272" y="111"/>
                    <a:pt x="272" y="111"/>
                    <a:pt x="272" y="111"/>
                  </a:cubicBezTo>
                  <a:cubicBezTo>
                    <a:pt x="272" y="120"/>
                    <a:pt x="272" y="120"/>
                    <a:pt x="272" y="120"/>
                  </a:cubicBezTo>
                  <a:cubicBezTo>
                    <a:pt x="272" y="133"/>
                    <a:pt x="272" y="145"/>
                    <a:pt x="271" y="156"/>
                  </a:cubicBezTo>
                  <a:cubicBezTo>
                    <a:pt x="271" y="160"/>
                    <a:pt x="271" y="162"/>
                    <a:pt x="270" y="164"/>
                  </a:cubicBezTo>
                  <a:cubicBezTo>
                    <a:pt x="268" y="161"/>
                    <a:pt x="265" y="157"/>
                    <a:pt x="265" y="152"/>
                  </a:cubicBezTo>
                  <a:cubicBezTo>
                    <a:pt x="265" y="155"/>
                    <a:pt x="263" y="153"/>
                    <a:pt x="262" y="151"/>
                  </a:cubicBezTo>
                  <a:cubicBezTo>
                    <a:pt x="262" y="151"/>
                    <a:pt x="262" y="151"/>
                    <a:pt x="262" y="151"/>
                  </a:cubicBezTo>
                  <a:close/>
                  <a:moveTo>
                    <a:pt x="212" y="121"/>
                  </a:moveTo>
                  <a:cubicBezTo>
                    <a:pt x="212" y="118"/>
                    <a:pt x="212" y="116"/>
                    <a:pt x="213" y="114"/>
                  </a:cubicBezTo>
                  <a:cubicBezTo>
                    <a:pt x="215" y="119"/>
                    <a:pt x="215" y="127"/>
                    <a:pt x="213" y="134"/>
                  </a:cubicBezTo>
                  <a:cubicBezTo>
                    <a:pt x="212" y="129"/>
                    <a:pt x="211" y="125"/>
                    <a:pt x="212" y="121"/>
                  </a:cubicBezTo>
                  <a:close/>
                  <a:moveTo>
                    <a:pt x="191" y="185"/>
                  </a:moveTo>
                  <a:cubicBezTo>
                    <a:pt x="191" y="185"/>
                    <a:pt x="191" y="184"/>
                    <a:pt x="191" y="185"/>
                  </a:cubicBezTo>
                  <a:cubicBezTo>
                    <a:pt x="190" y="185"/>
                    <a:pt x="190" y="184"/>
                    <a:pt x="190" y="184"/>
                  </a:cubicBezTo>
                  <a:cubicBezTo>
                    <a:pt x="190" y="184"/>
                    <a:pt x="191" y="184"/>
                    <a:pt x="191" y="185"/>
                  </a:cubicBezTo>
                  <a:close/>
                  <a:moveTo>
                    <a:pt x="148" y="192"/>
                  </a:moveTo>
                  <a:cubicBezTo>
                    <a:pt x="148" y="191"/>
                    <a:pt x="148" y="192"/>
                    <a:pt x="148" y="192"/>
                  </a:cubicBezTo>
                  <a:cubicBezTo>
                    <a:pt x="148" y="192"/>
                    <a:pt x="148" y="192"/>
                    <a:pt x="148" y="191"/>
                  </a:cubicBezTo>
                  <a:cubicBezTo>
                    <a:pt x="148" y="191"/>
                    <a:pt x="148" y="192"/>
                    <a:pt x="148" y="192"/>
                  </a:cubicBezTo>
                  <a:close/>
                  <a:moveTo>
                    <a:pt x="134" y="148"/>
                  </a:moveTo>
                  <a:cubicBezTo>
                    <a:pt x="136" y="149"/>
                    <a:pt x="136" y="149"/>
                    <a:pt x="136" y="149"/>
                  </a:cubicBezTo>
                  <a:cubicBezTo>
                    <a:pt x="135" y="142"/>
                    <a:pt x="136" y="133"/>
                    <a:pt x="139" y="125"/>
                  </a:cubicBezTo>
                  <a:cubicBezTo>
                    <a:pt x="140" y="124"/>
                    <a:pt x="140" y="124"/>
                    <a:pt x="140" y="124"/>
                  </a:cubicBezTo>
                  <a:cubicBezTo>
                    <a:pt x="140" y="124"/>
                    <a:pt x="140" y="124"/>
                    <a:pt x="139" y="124"/>
                  </a:cubicBezTo>
                  <a:cubicBezTo>
                    <a:pt x="140" y="123"/>
                    <a:pt x="140" y="123"/>
                    <a:pt x="140" y="122"/>
                  </a:cubicBezTo>
                  <a:cubicBezTo>
                    <a:pt x="140" y="121"/>
                    <a:pt x="141" y="120"/>
                    <a:pt x="141" y="120"/>
                  </a:cubicBezTo>
                  <a:cubicBezTo>
                    <a:pt x="142" y="120"/>
                    <a:pt x="142" y="121"/>
                    <a:pt x="142" y="120"/>
                  </a:cubicBezTo>
                  <a:cubicBezTo>
                    <a:pt x="142" y="119"/>
                    <a:pt x="144" y="118"/>
                    <a:pt x="145" y="117"/>
                  </a:cubicBezTo>
                  <a:cubicBezTo>
                    <a:pt x="146" y="117"/>
                    <a:pt x="147" y="118"/>
                    <a:pt x="149" y="118"/>
                  </a:cubicBezTo>
                  <a:cubicBezTo>
                    <a:pt x="142" y="122"/>
                    <a:pt x="144" y="121"/>
                    <a:pt x="149" y="118"/>
                  </a:cubicBezTo>
                  <a:cubicBezTo>
                    <a:pt x="149" y="118"/>
                    <a:pt x="150" y="119"/>
                    <a:pt x="151" y="119"/>
                  </a:cubicBezTo>
                  <a:cubicBezTo>
                    <a:pt x="151" y="121"/>
                    <a:pt x="151" y="121"/>
                    <a:pt x="151" y="121"/>
                  </a:cubicBezTo>
                  <a:cubicBezTo>
                    <a:pt x="152" y="121"/>
                    <a:pt x="154" y="120"/>
                    <a:pt x="155" y="120"/>
                  </a:cubicBezTo>
                  <a:cubicBezTo>
                    <a:pt x="155" y="123"/>
                    <a:pt x="154" y="119"/>
                    <a:pt x="153" y="121"/>
                  </a:cubicBezTo>
                  <a:cubicBezTo>
                    <a:pt x="155" y="129"/>
                    <a:pt x="153" y="139"/>
                    <a:pt x="153" y="149"/>
                  </a:cubicBezTo>
                  <a:cubicBezTo>
                    <a:pt x="154" y="151"/>
                    <a:pt x="154" y="153"/>
                    <a:pt x="155" y="153"/>
                  </a:cubicBezTo>
                  <a:cubicBezTo>
                    <a:pt x="152" y="164"/>
                    <a:pt x="154" y="178"/>
                    <a:pt x="149" y="185"/>
                  </a:cubicBezTo>
                  <a:cubicBezTo>
                    <a:pt x="153" y="184"/>
                    <a:pt x="150" y="189"/>
                    <a:pt x="149" y="191"/>
                  </a:cubicBezTo>
                  <a:cubicBezTo>
                    <a:pt x="148" y="189"/>
                    <a:pt x="146" y="186"/>
                    <a:pt x="144" y="183"/>
                  </a:cubicBezTo>
                  <a:cubicBezTo>
                    <a:pt x="143" y="180"/>
                    <a:pt x="140" y="179"/>
                    <a:pt x="140" y="174"/>
                  </a:cubicBezTo>
                  <a:cubicBezTo>
                    <a:pt x="141" y="170"/>
                    <a:pt x="137" y="163"/>
                    <a:pt x="137" y="158"/>
                  </a:cubicBezTo>
                  <a:cubicBezTo>
                    <a:pt x="136" y="160"/>
                    <a:pt x="133" y="153"/>
                    <a:pt x="134" y="148"/>
                  </a:cubicBezTo>
                  <a:close/>
                  <a:moveTo>
                    <a:pt x="65" y="183"/>
                  </a:moveTo>
                  <a:cubicBezTo>
                    <a:pt x="65" y="185"/>
                    <a:pt x="63" y="186"/>
                    <a:pt x="63" y="187"/>
                  </a:cubicBezTo>
                  <a:cubicBezTo>
                    <a:pt x="63" y="187"/>
                    <a:pt x="63" y="187"/>
                    <a:pt x="63" y="187"/>
                  </a:cubicBezTo>
                  <a:cubicBezTo>
                    <a:pt x="64" y="186"/>
                    <a:pt x="64" y="186"/>
                    <a:pt x="63" y="186"/>
                  </a:cubicBezTo>
                  <a:cubicBezTo>
                    <a:pt x="63" y="184"/>
                    <a:pt x="63" y="184"/>
                    <a:pt x="63" y="184"/>
                  </a:cubicBezTo>
                  <a:cubicBezTo>
                    <a:pt x="64" y="183"/>
                    <a:pt x="65" y="183"/>
                    <a:pt x="65" y="183"/>
                  </a:cubicBezTo>
                  <a:close/>
                  <a:moveTo>
                    <a:pt x="63" y="185"/>
                  </a:moveTo>
                  <a:cubicBezTo>
                    <a:pt x="63" y="185"/>
                    <a:pt x="63" y="186"/>
                    <a:pt x="63" y="186"/>
                  </a:cubicBezTo>
                  <a:cubicBezTo>
                    <a:pt x="62" y="186"/>
                    <a:pt x="62" y="186"/>
                    <a:pt x="63" y="185"/>
                  </a:cubicBezTo>
                  <a:close/>
                  <a:moveTo>
                    <a:pt x="62" y="188"/>
                  </a:moveTo>
                  <a:cubicBezTo>
                    <a:pt x="62" y="188"/>
                    <a:pt x="62" y="188"/>
                    <a:pt x="63" y="187"/>
                  </a:cubicBezTo>
                  <a:cubicBezTo>
                    <a:pt x="63" y="190"/>
                    <a:pt x="64" y="192"/>
                    <a:pt x="64" y="196"/>
                  </a:cubicBezTo>
                  <a:cubicBezTo>
                    <a:pt x="62" y="197"/>
                    <a:pt x="62" y="192"/>
                    <a:pt x="62" y="188"/>
                  </a:cubicBezTo>
                  <a:close/>
                  <a:moveTo>
                    <a:pt x="16" y="210"/>
                  </a:moveTo>
                  <a:cubicBezTo>
                    <a:pt x="16" y="210"/>
                    <a:pt x="16" y="210"/>
                    <a:pt x="16" y="210"/>
                  </a:cubicBezTo>
                  <a:cubicBezTo>
                    <a:pt x="16" y="210"/>
                    <a:pt x="16" y="210"/>
                    <a:pt x="16" y="210"/>
                  </a:cubicBezTo>
                  <a:cubicBezTo>
                    <a:pt x="16" y="210"/>
                    <a:pt x="16" y="210"/>
                    <a:pt x="16" y="210"/>
                  </a:cubicBezTo>
                  <a:close/>
                  <a:moveTo>
                    <a:pt x="17" y="208"/>
                  </a:moveTo>
                  <a:cubicBezTo>
                    <a:pt x="17" y="208"/>
                    <a:pt x="17" y="208"/>
                    <a:pt x="17" y="207"/>
                  </a:cubicBezTo>
                  <a:cubicBezTo>
                    <a:pt x="17" y="207"/>
                    <a:pt x="17" y="206"/>
                    <a:pt x="18" y="206"/>
                  </a:cubicBezTo>
                  <a:cubicBezTo>
                    <a:pt x="18" y="207"/>
                    <a:pt x="18" y="207"/>
                    <a:pt x="18" y="208"/>
                  </a:cubicBezTo>
                  <a:cubicBezTo>
                    <a:pt x="18" y="208"/>
                    <a:pt x="18" y="208"/>
                    <a:pt x="17" y="208"/>
                  </a:cubicBezTo>
                  <a:close/>
                  <a:moveTo>
                    <a:pt x="18" y="212"/>
                  </a:moveTo>
                  <a:cubicBezTo>
                    <a:pt x="18" y="212"/>
                    <a:pt x="18" y="212"/>
                    <a:pt x="18" y="212"/>
                  </a:cubicBezTo>
                  <a:cubicBezTo>
                    <a:pt x="18" y="212"/>
                    <a:pt x="18" y="212"/>
                    <a:pt x="18" y="212"/>
                  </a:cubicBezTo>
                  <a:close/>
                  <a:moveTo>
                    <a:pt x="19" y="213"/>
                  </a:moveTo>
                  <a:cubicBezTo>
                    <a:pt x="19" y="213"/>
                    <a:pt x="19" y="213"/>
                    <a:pt x="19" y="213"/>
                  </a:cubicBezTo>
                  <a:cubicBezTo>
                    <a:pt x="19" y="213"/>
                    <a:pt x="19" y="213"/>
                    <a:pt x="19" y="213"/>
                  </a:cubicBezTo>
                  <a:cubicBezTo>
                    <a:pt x="19" y="213"/>
                    <a:pt x="19" y="213"/>
                    <a:pt x="19" y="213"/>
                  </a:cubicBezTo>
                  <a:close/>
                  <a:moveTo>
                    <a:pt x="20" y="214"/>
                  </a:moveTo>
                  <a:cubicBezTo>
                    <a:pt x="20" y="214"/>
                    <a:pt x="20" y="214"/>
                    <a:pt x="20" y="214"/>
                  </a:cubicBezTo>
                  <a:cubicBezTo>
                    <a:pt x="20" y="214"/>
                    <a:pt x="20" y="214"/>
                    <a:pt x="20" y="214"/>
                  </a:cubicBezTo>
                  <a:cubicBezTo>
                    <a:pt x="20" y="214"/>
                    <a:pt x="20" y="214"/>
                    <a:pt x="21" y="214"/>
                  </a:cubicBezTo>
                  <a:cubicBezTo>
                    <a:pt x="21" y="214"/>
                    <a:pt x="20" y="214"/>
                    <a:pt x="20" y="214"/>
                  </a:cubicBezTo>
                  <a:close/>
                  <a:moveTo>
                    <a:pt x="21" y="217"/>
                  </a:moveTo>
                  <a:cubicBezTo>
                    <a:pt x="21" y="216"/>
                    <a:pt x="21" y="216"/>
                    <a:pt x="21" y="216"/>
                  </a:cubicBezTo>
                  <a:cubicBezTo>
                    <a:pt x="22" y="216"/>
                    <a:pt x="22" y="216"/>
                    <a:pt x="22" y="216"/>
                  </a:cubicBezTo>
                  <a:cubicBezTo>
                    <a:pt x="22" y="216"/>
                    <a:pt x="21" y="216"/>
                    <a:pt x="21" y="217"/>
                  </a:cubicBezTo>
                  <a:close/>
                  <a:moveTo>
                    <a:pt x="21" y="214"/>
                  </a:moveTo>
                  <a:cubicBezTo>
                    <a:pt x="21" y="214"/>
                    <a:pt x="21" y="214"/>
                    <a:pt x="21" y="214"/>
                  </a:cubicBezTo>
                  <a:cubicBezTo>
                    <a:pt x="21" y="214"/>
                    <a:pt x="21" y="214"/>
                    <a:pt x="21" y="214"/>
                  </a:cubicBezTo>
                  <a:cubicBezTo>
                    <a:pt x="21" y="214"/>
                    <a:pt x="21" y="214"/>
                    <a:pt x="21" y="214"/>
                  </a:cubicBezTo>
                  <a:cubicBezTo>
                    <a:pt x="21" y="214"/>
                    <a:pt x="20" y="214"/>
                    <a:pt x="20" y="214"/>
                  </a:cubicBezTo>
                  <a:cubicBezTo>
                    <a:pt x="21" y="214"/>
                    <a:pt x="21" y="214"/>
                    <a:pt x="21" y="214"/>
                  </a:cubicBezTo>
                  <a:cubicBezTo>
                    <a:pt x="21" y="214"/>
                    <a:pt x="21" y="214"/>
                    <a:pt x="21" y="214"/>
                  </a:cubicBezTo>
                  <a:cubicBezTo>
                    <a:pt x="22" y="214"/>
                    <a:pt x="22" y="214"/>
                    <a:pt x="22" y="214"/>
                  </a:cubicBezTo>
                  <a:lnTo>
                    <a:pt x="21" y="214"/>
                  </a:lnTo>
                  <a:close/>
                  <a:moveTo>
                    <a:pt x="122" y="297"/>
                  </a:moveTo>
                  <a:cubicBezTo>
                    <a:pt x="122" y="297"/>
                    <a:pt x="122" y="297"/>
                    <a:pt x="122" y="297"/>
                  </a:cubicBezTo>
                  <a:cubicBezTo>
                    <a:pt x="122" y="297"/>
                    <a:pt x="122" y="297"/>
                    <a:pt x="122" y="297"/>
                  </a:cubicBezTo>
                  <a:close/>
                  <a:moveTo>
                    <a:pt x="123" y="297"/>
                  </a:moveTo>
                  <a:cubicBezTo>
                    <a:pt x="122" y="298"/>
                    <a:pt x="122" y="297"/>
                    <a:pt x="122" y="297"/>
                  </a:cubicBezTo>
                  <a:cubicBezTo>
                    <a:pt x="122" y="297"/>
                    <a:pt x="122" y="297"/>
                    <a:pt x="123" y="297"/>
                  </a:cubicBezTo>
                  <a:cubicBezTo>
                    <a:pt x="123" y="297"/>
                    <a:pt x="123" y="297"/>
                    <a:pt x="123" y="297"/>
                  </a:cubicBezTo>
                  <a:close/>
                  <a:moveTo>
                    <a:pt x="213" y="429"/>
                  </a:moveTo>
                  <a:cubicBezTo>
                    <a:pt x="213" y="429"/>
                    <a:pt x="213" y="429"/>
                    <a:pt x="213" y="429"/>
                  </a:cubicBezTo>
                  <a:cubicBezTo>
                    <a:pt x="213" y="429"/>
                    <a:pt x="213" y="429"/>
                    <a:pt x="213" y="429"/>
                  </a:cubicBezTo>
                  <a:cubicBezTo>
                    <a:pt x="213" y="429"/>
                    <a:pt x="213" y="429"/>
                    <a:pt x="213" y="429"/>
                  </a:cubicBezTo>
                  <a:cubicBezTo>
                    <a:pt x="213" y="429"/>
                    <a:pt x="213" y="429"/>
                    <a:pt x="213" y="4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37"/>
            <p:cNvSpPr/>
            <p:nvPr/>
          </p:nvSpPr>
          <p:spPr bwMode="auto">
            <a:xfrm>
              <a:off x="3695" y="2760"/>
              <a:ext cx="4" cy="2"/>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0" y="0"/>
                    <a:pt x="1" y="1"/>
                    <a:pt x="2"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38"/>
            <p:cNvSpPr/>
            <p:nvPr/>
          </p:nvSpPr>
          <p:spPr bwMode="auto">
            <a:xfrm>
              <a:off x="3699" y="2760"/>
              <a:ext cx="5" cy="4"/>
            </a:xfrm>
            <a:custGeom>
              <a:avLst/>
              <a:gdLst>
                <a:gd name="T0" fmla="*/ 1 w 2"/>
                <a:gd name="T1" fmla="*/ 2 h 2"/>
                <a:gd name="T2" fmla="*/ 2 w 2"/>
                <a:gd name="T3" fmla="*/ 1 h 2"/>
                <a:gd name="T4" fmla="*/ 1 w 2"/>
                <a:gd name="T5" fmla="*/ 2 h 2"/>
              </a:gdLst>
              <a:ahLst/>
              <a:cxnLst>
                <a:cxn ang="0">
                  <a:pos x="T0" y="T1"/>
                </a:cxn>
                <a:cxn ang="0">
                  <a:pos x="T2" y="T3"/>
                </a:cxn>
                <a:cxn ang="0">
                  <a:pos x="T4" y="T5"/>
                </a:cxn>
              </a:cxnLst>
              <a:rect l="0" t="0" r="r" b="b"/>
              <a:pathLst>
                <a:path w="2" h="2">
                  <a:moveTo>
                    <a:pt x="1" y="2"/>
                  </a:moveTo>
                  <a:cubicBezTo>
                    <a:pt x="1" y="2"/>
                    <a:pt x="2" y="1"/>
                    <a:pt x="2" y="1"/>
                  </a:cubicBezTo>
                  <a:cubicBezTo>
                    <a:pt x="0" y="0"/>
                    <a:pt x="2" y="2"/>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9"/>
            <p:cNvSpPr/>
            <p:nvPr/>
          </p:nvSpPr>
          <p:spPr bwMode="auto">
            <a:xfrm>
              <a:off x="3916" y="2586"/>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0" y="0"/>
                    <a:pt x="2" y="0"/>
                    <a:pt x="1" y="0"/>
                  </a:cubicBezTo>
                  <a:cubicBezTo>
                    <a:pt x="1" y="0"/>
                    <a:pt x="0" y="0"/>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0"/>
            <p:cNvSpPr/>
            <p:nvPr/>
          </p:nvSpPr>
          <p:spPr bwMode="auto">
            <a:xfrm>
              <a:off x="3941" y="2610"/>
              <a:ext cx="5" cy="0"/>
            </a:xfrm>
            <a:custGeom>
              <a:avLst/>
              <a:gdLst>
                <a:gd name="T0" fmla="*/ 0 w 5"/>
                <a:gd name="T1" fmla="*/ 0 w 5"/>
                <a:gd name="T2" fmla="*/ 5 w 5"/>
                <a:gd name="T3" fmla="*/ 0 w 5"/>
              </a:gdLst>
              <a:ahLst/>
              <a:cxnLst>
                <a:cxn ang="0">
                  <a:pos x="T0" y="0"/>
                </a:cxn>
                <a:cxn ang="0">
                  <a:pos x="T1" y="0"/>
                </a:cxn>
                <a:cxn ang="0">
                  <a:pos x="T2" y="0"/>
                </a:cxn>
                <a:cxn ang="0">
                  <a:pos x="T3" y="0"/>
                </a:cxn>
              </a:cxnLst>
              <a:rect l="0" t="0" r="r" b="b"/>
              <a:pathLst>
                <a:path w="5">
                  <a:moveTo>
                    <a:pt x="0" y="0"/>
                  </a:moveTo>
                  <a:lnTo>
                    <a:pt x="0" y="0"/>
                  </a:lnTo>
                  <a:lnTo>
                    <a:pt x="5"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1"/>
            <p:cNvSpPr/>
            <p:nvPr/>
          </p:nvSpPr>
          <p:spPr bwMode="auto">
            <a:xfrm>
              <a:off x="3729" y="2272"/>
              <a:ext cx="2" cy="5"/>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0" y="1"/>
                    <a:pt x="1" y="0"/>
                    <a:pt x="1" y="1"/>
                  </a:cubicBezTo>
                  <a:cubicBezTo>
                    <a:pt x="1" y="1"/>
                    <a:pt x="0" y="1"/>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42"/>
            <p:cNvSpPr/>
            <p:nvPr/>
          </p:nvSpPr>
          <p:spPr bwMode="auto">
            <a:xfrm>
              <a:off x="3852" y="2714"/>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3"/>
            <p:cNvSpPr/>
            <p:nvPr/>
          </p:nvSpPr>
          <p:spPr bwMode="auto">
            <a:xfrm>
              <a:off x="3850" y="2692"/>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1"/>
                    <a:pt x="1" y="0"/>
                  </a:cubicBezTo>
                  <a:cubicBezTo>
                    <a:pt x="0" y="1"/>
                    <a:pt x="1"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4"/>
            <p:cNvSpPr/>
            <p:nvPr/>
          </p:nvSpPr>
          <p:spPr bwMode="auto">
            <a:xfrm>
              <a:off x="3848" y="2686"/>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1"/>
                    <a:pt x="0" y="1"/>
                    <a:pt x="0" y="1"/>
                  </a:cubicBez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5"/>
            <p:cNvSpPr/>
            <p:nvPr/>
          </p:nvSpPr>
          <p:spPr bwMode="auto">
            <a:xfrm>
              <a:off x="3846" y="2711"/>
              <a:ext cx="4"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2" y="1"/>
                    <a:pt x="1" y="0"/>
                    <a:pt x="2" y="0"/>
                  </a:cubicBezTo>
                  <a:cubicBezTo>
                    <a:pt x="1"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6"/>
            <p:cNvSpPr/>
            <p:nvPr/>
          </p:nvSpPr>
          <p:spPr bwMode="auto">
            <a:xfrm>
              <a:off x="3822" y="2773"/>
              <a:ext cx="5"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47"/>
            <p:cNvSpPr/>
            <p:nvPr/>
          </p:nvSpPr>
          <p:spPr bwMode="auto">
            <a:xfrm>
              <a:off x="3765" y="2315"/>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8"/>
            <p:cNvSpPr/>
            <p:nvPr/>
          </p:nvSpPr>
          <p:spPr bwMode="auto">
            <a:xfrm>
              <a:off x="3842" y="2733"/>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49"/>
            <p:cNvSpPr/>
            <p:nvPr/>
          </p:nvSpPr>
          <p:spPr bwMode="auto">
            <a:xfrm>
              <a:off x="3822" y="2769"/>
              <a:ext cx="7"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50"/>
            <p:cNvSpPr/>
            <p:nvPr/>
          </p:nvSpPr>
          <p:spPr bwMode="auto">
            <a:xfrm>
              <a:off x="3846" y="273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51"/>
            <p:cNvSpPr/>
            <p:nvPr/>
          </p:nvSpPr>
          <p:spPr bwMode="auto">
            <a:xfrm>
              <a:off x="3844" y="2724"/>
              <a:ext cx="4"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2" y="1"/>
                    <a:pt x="2" y="1"/>
                    <a:pt x="2" y="1"/>
                  </a:cubicBezTo>
                  <a:cubicBezTo>
                    <a:pt x="2" y="0"/>
                    <a:pt x="1"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52"/>
            <p:cNvSpPr/>
            <p:nvPr/>
          </p:nvSpPr>
          <p:spPr bwMode="auto">
            <a:xfrm>
              <a:off x="3844" y="2728"/>
              <a:ext cx="8" cy="3"/>
            </a:xfrm>
            <a:custGeom>
              <a:avLst/>
              <a:gdLst>
                <a:gd name="T0" fmla="*/ 0 w 4"/>
                <a:gd name="T1" fmla="*/ 1 h 1"/>
                <a:gd name="T2" fmla="*/ 1 w 4"/>
                <a:gd name="T3" fmla="*/ 1 h 1"/>
                <a:gd name="T4" fmla="*/ 2 w 4"/>
                <a:gd name="T5" fmla="*/ 0 h 1"/>
                <a:gd name="T6" fmla="*/ 4 w 4"/>
                <a:gd name="T7" fmla="*/ 0 h 1"/>
                <a:gd name="T8" fmla="*/ 0 w 4"/>
                <a:gd name="T9" fmla="*/ 1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1" y="1"/>
                    <a:pt x="1" y="1"/>
                  </a:cubicBezTo>
                  <a:cubicBezTo>
                    <a:pt x="2" y="1"/>
                    <a:pt x="3" y="0"/>
                    <a:pt x="2" y="0"/>
                  </a:cubicBezTo>
                  <a:cubicBezTo>
                    <a:pt x="3" y="0"/>
                    <a:pt x="4" y="0"/>
                    <a:pt x="4" y="0"/>
                  </a:cubicBezTo>
                  <a:cubicBezTo>
                    <a:pt x="3" y="0"/>
                    <a:pt x="1" y="0"/>
                    <a:pt x="0" y="1"/>
                  </a:cubicBezTo>
                  <a:cubicBezTo>
                    <a:pt x="0" y="1"/>
                    <a:pt x="0" y="1"/>
                    <a:pt x="0"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563" name="图片 562"/>
          <p:cNvPicPr>
            <a:picLocks noChangeAspect="1"/>
          </p:cNvPicPr>
          <p:nvPr/>
        </p:nvPicPr>
        <p:blipFill>
          <a:blip r:embed="rId2"/>
          <a:stretch>
            <a:fillRect/>
          </a:stretch>
        </p:blipFill>
        <p:spPr>
          <a:xfrm>
            <a:off x="5255331" y="4212879"/>
            <a:ext cx="537531" cy="569913"/>
          </a:xfrm>
          <a:prstGeom prst="rect">
            <a:avLst/>
          </a:prstGeom>
        </p:spPr>
      </p:pic>
      <p:pic>
        <p:nvPicPr>
          <p:cNvPr id="566" name="图片 565"/>
          <p:cNvPicPr>
            <a:picLocks noChangeAspect="1"/>
          </p:cNvPicPr>
          <p:nvPr/>
        </p:nvPicPr>
        <p:blipFill>
          <a:blip r:embed="rId2"/>
          <a:stretch>
            <a:fillRect/>
          </a:stretch>
        </p:blipFill>
        <p:spPr>
          <a:xfrm>
            <a:off x="6302198" y="1810037"/>
            <a:ext cx="537531" cy="569913"/>
          </a:xfrm>
          <a:prstGeom prst="rect">
            <a:avLst/>
          </a:prstGeom>
        </p:spPr>
      </p:pic>
      <p:sp>
        <p:nvSpPr>
          <p:cNvPr id="1459" name="Freeform 456"/>
          <p:cNvSpPr>
            <a:spLocks noEditPoints="1"/>
          </p:cNvSpPr>
          <p:nvPr/>
        </p:nvSpPr>
        <p:spPr bwMode="auto">
          <a:xfrm>
            <a:off x="5025560" y="1906083"/>
            <a:ext cx="544513" cy="571501"/>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62" name="Freeform 460"/>
          <p:cNvSpPr>
            <a:spLocks noEditPoints="1"/>
          </p:cNvSpPr>
          <p:nvPr/>
        </p:nvSpPr>
        <p:spPr bwMode="auto">
          <a:xfrm>
            <a:off x="6700374" y="4228591"/>
            <a:ext cx="544512" cy="571499"/>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grpSp>
        <p:nvGrpSpPr>
          <p:cNvPr id="578" name="Group 4"/>
          <p:cNvGrpSpPr>
            <a:grpSpLocks noChangeAspect="1"/>
          </p:cNvGrpSpPr>
          <p:nvPr/>
        </p:nvGrpSpPr>
        <p:grpSpPr bwMode="auto">
          <a:xfrm rot="891772">
            <a:off x="4731562" y="49769"/>
            <a:ext cx="507974" cy="919389"/>
            <a:chOff x="472" y="425"/>
            <a:chExt cx="363" cy="657"/>
          </a:xfrm>
        </p:grpSpPr>
        <p:sp>
          <p:nvSpPr>
            <p:cNvPr id="579"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0"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82" name="Rectangle 47"/>
          <p:cNvSpPr/>
          <p:nvPr/>
        </p:nvSpPr>
        <p:spPr>
          <a:xfrm>
            <a:off x="5250612" y="162966"/>
            <a:ext cx="1912188" cy="984885"/>
          </a:xfrm>
          <a:prstGeom prst="rect">
            <a:avLst/>
          </a:prstGeom>
        </p:spPr>
        <p:txBody>
          <a:bodyPr wrap="square" lIns="0" tIns="0" rIns="0" bIns="0">
            <a:spAutoFit/>
          </a:bodyPr>
          <a:lstStyle/>
          <a:p>
            <a:pPr algn="ctr"/>
            <a:r>
              <a:rPr lang="zh-CN" altLang="en-US" sz="3200" b="1" dirty="0" smtClean="0">
                <a:solidFill>
                  <a:schemeClr val="bg1"/>
                </a:solidFill>
                <a:latin typeface="方正静蕾简体" pitchFamily="2" charset="-122"/>
                <a:ea typeface="方正静蕾简体" pitchFamily="2" charset="-122"/>
                <a:cs typeface="Arial" pitchFamily="34" charset="0"/>
              </a:rPr>
              <a:t>几个概念（二）</a:t>
            </a:r>
            <a:endParaRPr lang="en-US" sz="3200" b="1" dirty="0" smtClean="0">
              <a:solidFill>
                <a:schemeClr val="bg1"/>
              </a:solidFill>
              <a:latin typeface="方正静蕾简体" pitchFamily="2" charset="-122"/>
              <a:ea typeface="方正静蕾简体" pitchFamily="2" charset="-122"/>
              <a:cs typeface="Arial" pitchFamily="34" charset="0"/>
            </a:endParaRPr>
          </a:p>
        </p:txBody>
      </p:sp>
      <p:sp>
        <p:nvSpPr>
          <p:cNvPr id="468" name="Rectangle 47"/>
          <p:cNvSpPr/>
          <p:nvPr/>
        </p:nvSpPr>
        <p:spPr>
          <a:xfrm>
            <a:off x="404392" y="428105"/>
            <a:ext cx="2266646" cy="492443"/>
          </a:xfrm>
          <a:prstGeom prst="rect">
            <a:avLst/>
          </a:prstGeom>
        </p:spPr>
        <p:txBody>
          <a:bodyPr wrap="none" lIns="0" tIns="0" rIns="0" bIns="0">
            <a:spAutoFit/>
          </a:bodyPr>
          <a:lstStyle/>
          <a:p>
            <a:pPr algn="r"/>
            <a:r>
              <a:rPr lang="en-US" altLang="zh-CN" sz="3200" b="1" dirty="0" smtClean="0">
                <a:solidFill>
                  <a:srgbClr val="00B0F0"/>
                </a:solidFill>
                <a:latin typeface="方正静蕾简体" pitchFamily="2" charset="-122"/>
                <a:ea typeface="方正静蕾简体" pitchFamily="2" charset="-122"/>
                <a:cs typeface="Arial" pitchFamily="34" charset="0"/>
              </a:rPr>
              <a:t>5</a:t>
            </a:r>
            <a:r>
              <a:rPr lang="zh-CN" altLang="en-US" sz="3200" b="1" dirty="0" smtClean="0">
                <a:solidFill>
                  <a:srgbClr val="00B0F0"/>
                </a:solidFill>
                <a:latin typeface="方正静蕾简体" pitchFamily="2" charset="-122"/>
                <a:ea typeface="方正静蕾简体" pitchFamily="2" charset="-122"/>
                <a:cs typeface="Arial" pitchFamily="34" charset="0"/>
              </a:rPr>
              <a:t>非功能需求</a:t>
            </a:r>
            <a:endParaRPr lang="en-US" sz="3200" b="1" dirty="0" smtClean="0">
              <a:solidFill>
                <a:srgbClr val="00B0F0"/>
              </a:solidFill>
              <a:latin typeface="方正静蕾简体" pitchFamily="2" charset="-122"/>
              <a:ea typeface="方正静蕾简体" pitchFamily="2" charset="-122"/>
              <a:cs typeface="Arial" pitchFamily="34" charset="0"/>
            </a:endParaRPr>
          </a:p>
        </p:txBody>
      </p:sp>
      <p:sp>
        <p:nvSpPr>
          <p:cNvPr id="469" name="文本框 7"/>
          <p:cNvSpPr txBox="1">
            <a:spLocks noChangeArrowheads="1"/>
          </p:cNvSpPr>
          <p:nvPr/>
        </p:nvSpPr>
        <p:spPr bwMode="auto">
          <a:xfrm>
            <a:off x="7277100" y="1225606"/>
            <a:ext cx="4953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策略、纲领、标准或者制度。</a:t>
            </a:r>
            <a:endParaRPr lang="zh-CN" altLang="en-US" dirty="0">
              <a:solidFill>
                <a:schemeClr val="bg1"/>
              </a:solidFill>
              <a:latin typeface="方正静蕾简体" pitchFamily="2" charset="-122"/>
              <a:ea typeface="方正静蕾简体" pitchFamily="2" charset="-122"/>
            </a:endParaRPr>
          </a:p>
        </p:txBody>
      </p:sp>
      <p:sp>
        <p:nvSpPr>
          <p:cNvPr id="470" name="文本框 7"/>
          <p:cNvSpPr txBox="1">
            <a:spLocks noChangeArrowheads="1"/>
          </p:cNvSpPr>
          <p:nvPr/>
        </p:nvSpPr>
        <p:spPr bwMode="auto">
          <a:xfrm>
            <a:off x="0" y="2455760"/>
            <a:ext cx="47625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2400" dirty="0" err="1" smtClean="0">
                <a:solidFill>
                  <a:srgbClr val="00B050"/>
                </a:solidFill>
                <a:latin typeface="方正静蕾简体" pitchFamily="2" charset="-122"/>
                <a:ea typeface="方正静蕾简体" pitchFamily="2" charset="-122"/>
              </a:rPr>
              <a:t>Eg</a:t>
            </a:r>
            <a:r>
              <a:rPr lang="zh-CN" altLang="en-US" sz="2400" dirty="0" smtClean="0">
                <a:solidFill>
                  <a:srgbClr val="00B050"/>
                </a:solidFill>
                <a:latin typeface="方正静蕾简体" pitchFamily="2" charset="-122"/>
                <a:ea typeface="方正静蕾简体" pitchFamily="2" charset="-122"/>
              </a:rPr>
              <a:t>：系统安全性、易用性和性能等方面特征。</a:t>
            </a:r>
            <a:r>
              <a:rPr lang="en-US" altLang="zh-CN" sz="2400" dirty="0" smtClean="0">
                <a:solidFill>
                  <a:srgbClr val="00B050"/>
                </a:solidFill>
                <a:latin typeface="方正静蕾简体" pitchFamily="2" charset="-122"/>
                <a:ea typeface="方正静蕾简体" pitchFamily="2" charset="-122"/>
              </a:rPr>
              <a:t> </a:t>
            </a:r>
            <a:endParaRPr lang="zh-CN" altLang="en-US" sz="2400" dirty="0">
              <a:solidFill>
                <a:srgbClr val="00B050"/>
              </a:solidFill>
              <a:latin typeface="方正静蕾简体" pitchFamily="2" charset="-122"/>
              <a:ea typeface="方正静蕾简体" pitchFamily="2" charset="-122"/>
            </a:endParaRPr>
          </a:p>
        </p:txBody>
      </p:sp>
      <p:sp>
        <p:nvSpPr>
          <p:cNvPr id="471" name="Rectangle 47"/>
          <p:cNvSpPr/>
          <p:nvPr/>
        </p:nvSpPr>
        <p:spPr>
          <a:xfrm>
            <a:off x="7807737" y="409055"/>
            <a:ext cx="1854675" cy="492443"/>
          </a:xfrm>
          <a:prstGeom prst="rect">
            <a:avLst/>
          </a:prstGeom>
        </p:spPr>
        <p:txBody>
          <a:bodyPr wrap="none" lIns="0" tIns="0" rIns="0" bIns="0">
            <a:spAutoFit/>
          </a:bodyPr>
          <a:lstStyle/>
          <a:p>
            <a:pPr algn="r"/>
            <a:r>
              <a:rPr lang="en-US" altLang="zh-CN" sz="3200" b="1" dirty="0" smtClean="0">
                <a:solidFill>
                  <a:srgbClr val="00B0F0"/>
                </a:solidFill>
                <a:latin typeface="方正静蕾简体" pitchFamily="2" charset="-122"/>
                <a:ea typeface="方正静蕾简体" pitchFamily="2" charset="-122"/>
                <a:cs typeface="Arial" pitchFamily="34" charset="0"/>
              </a:rPr>
              <a:t>6</a:t>
            </a:r>
            <a:r>
              <a:rPr lang="zh-CN" altLang="en-US" sz="3200" b="1" dirty="0" smtClean="0">
                <a:solidFill>
                  <a:srgbClr val="00B0F0"/>
                </a:solidFill>
                <a:latin typeface="方正静蕾简体" pitchFamily="2" charset="-122"/>
                <a:ea typeface="方正静蕾简体" pitchFamily="2" charset="-122"/>
                <a:cs typeface="Arial" pitchFamily="34" charset="0"/>
              </a:rPr>
              <a:t>业务规则</a:t>
            </a:r>
            <a:endParaRPr lang="en-US" sz="3200" b="1" dirty="0" smtClean="0">
              <a:solidFill>
                <a:srgbClr val="00B0F0"/>
              </a:solidFill>
              <a:latin typeface="方正静蕾简体" pitchFamily="2" charset="-122"/>
              <a:ea typeface="方正静蕾简体" pitchFamily="2" charset="-122"/>
              <a:cs typeface="Arial" pitchFamily="34" charset="0"/>
            </a:endParaRPr>
          </a:p>
        </p:txBody>
      </p:sp>
      <p:sp>
        <p:nvSpPr>
          <p:cNvPr id="472" name="文本框 7"/>
          <p:cNvSpPr txBox="1">
            <a:spLocks noChangeArrowheads="1"/>
          </p:cNvSpPr>
          <p:nvPr/>
        </p:nvSpPr>
        <p:spPr bwMode="auto">
          <a:xfrm>
            <a:off x="190500" y="1149406"/>
            <a:ext cx="49530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描述系统必须展现的</a:t>
            </a:r>
            <a:r>
              <a:rPr lang="zh-CN" altLang="en-US" dirty="0" smtClean="0">
                <a:solidFill>
                  <a:srgbClr val="C00000"/>
                </a:solidFill>
                <a:latin typeface="方正静蕾简体" pitchFamily="2" charset="-122"/>
                <a:ea typeface="方正静蕾简体" pitchFamily="2" charset="-122"/>
              </a:rPr>
              <a:t>属性或者特性</a:t>
            </a:r>
            <a:r>
              <a:rPr lang="zh-CN" altLang="en-US" dirty="0" smtClean="0">
                <a:solidFill>
                  <a:schemeClr val="bg1"/>
                </a:solidFill>
                <a:latin typeface="方正静蕾简体" pitchFamily="2" charset="-122"/>
                <a:ea typeface="方正静蕾简体" pitchFamily="2" charset="-122"/>
              </a:rPr>
              <a:t>，或者必须遵守的</a:t>
            </a:r>
            <a:r>
              <a:rPr lang="zh-CN" altLang="en-US" dirty="0" smtClean="0">
                <a:solidFill>
                  <a:srgbClr val="C00000"/>
                </a:solidFill>
                <a:latin typeface="方正静蕾简体" pitchFamily="2" charset="-122"/>
                <a:ea typeface="方正静蕾简体" pitchFamily="2" charset="-122"/>
              </a:rPr>
              <a:t>约束</a:t>
            </a:r>
            <a:r>
              <a:rPr lang="zh-CN" altLang="en-US" dirty="0" smtClean="0">
                <a:solidFill>
                  <a:schemeClr val="bg1"/>
                </a:solidFill>
                <a:latin typeface="方正静蕾简体" pitchFamily="2" charset="-122"/>
                <a:ea typeface="方正静蕾简体" pitchFamily="2" charset="-122"/>
              </a:rPr>
              <a:t>。</a:t>
            </a:r>
            <a:endParaRPr lang="zh-CN" altLang="en-US" dirty="0">
              <a:solidFill>
                <a:schemeClr val="bg1"/>
              </a:solidFill>
              <a:latin typeface="方正静蕾简体" pitchFamily="2" charset="-122"/>
              <a:ea typeface="方正静蕾简体" pitchFamily="2" charset="-122"/>
            </a:endParaRPr>
          </a:p>
        </p:txBody>
      </p:sp>
      <p:sp>
        <p:nvSpPr>
          <p:cNvPr id="473" name="文本框 7"/>
          <p:cNvSpPr txBox="1">
            <a:spLocks noChangeArrowheads="1"/>
          </p:cNvSpPr>
          <p:nvPr/>
        </p:nvSpPr>
        <p:spPr bwMode="auto">
          <a:xfrm>
            <a:off x="7524750" y="2455760"/>
            <a:ext cx="42862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2400" dirty="0" err="1" smtClean="0">
                <a:solidFill>
                  <a:srgbClr val="00B050"/>
                </a:solidFill>
                <a:latin typeface="方正静蕾简体" pitchFamily="2" charset="-122"/>
                <a:ea typeface="方正静蕾简体" pitchFamily="2" charset="-122"/>
              </a:rPr>
              <a:t>Eg</a:t>
            </a:r>
            <a:r>
              <a:rPr lang="zh-CN" altLang="en-US" sz="2400" dirty="0" smtClean="0">
                <a:solidFill>
                  <a:srgbClr val="00B050"/>
                </a:solidFill>
                <a:latin typeface="方正静蕾简体" pitchFamily="2" charset="-122"/>
                <a:ea typeface="方正静蕾简体" pitchFamily="2" charset="-122"/>
              </a:rPr>
              <a:t>：个调税计算规则。</a:t>
            </a:r>
            <a:endParaRPr lang="zh-CN" altLang="en-US" sz="2400" dirty="0">
              <a:solidFill>
                <a:srgbClr val="00B050"/>
              </a:solidFill>
              <a:latin typeface="方正静蕾简体" pitchFamily="2" charset="-122"/>
              <a:ea typeface="方正静蕾简体" pitchFamily="2" charset="-122"/>
            </a:endParaRPr>
          </a:p>
        </p:txBody>
      </p:sp>
      <p:sp>
        <p:nvSpPr>
          <p:cNvPr id="474" name="Rectangle 47"/>
          <p:cNvSpPr/>
          <p:nvPr/>
        </p:nvSpPr>
        <p:spPr>
          <a:xfrm>
            <a:off x="306826" y="3380855"/>
            <a:ext cx="1030731" cy="492443"/>
          </a:xfrm>
          <a:prstGeom prst="rect">
            <a:avLst/>
          </a:prstGeom>
        </p:spPr>
        <p:txBody>
          <a:bodyPr wrap="none" lIns="0" tIns="0" rIns="0" bIns="0">
            <a:spAutoFit/>
          </a:bodyPr>
          <a:lstStyle/>
          <a:p>
            <a:pPr algn="r"/>
            <a:r>
              <a:rPr lang="en-US" altLang="zh-CN" sz="3200" b="1" dirty="0" smtClean="0">
                <a:solidFill>
                  <a:srgbClr val="00B0F0"/>
                </a:solidFill>
                <a:latin typeface="方正静蕾简体" pitchFamily="2" charset="-122"/>
                <a:ea typeface="方正静蕾简体" pitchFamily="2" charset="-122"/>
                <a:cs typeface="Arial" pitchFamily="34" charset="0"/>
              </a:rPr>
              <a:t>7</a:t>
            </a:r>
            <a:r>
              <a:rPr lang="zh-CN" altLang="en-US" sz="3200" b="1" dirty="0" smtClean="0">
                <a:solidFill>
                  <a:srgbClr val="00B0F0"/>
                </a:solidFill>
                <a:latin typeface="方正静蕾简体" pitchFamily="2" charset="-122"/>
                <a:ea typeface="方正静蕾简体" pitchFamily="2" charset="-122"/>
                <a:cs typeface="Arial" pitchFamily="34" charset="0"/>
              </a:rPr>
              <a:t>特性</a:t>
            </a:r>
            <a:endParaRPr lang="en-US" sz="3200" b="1" dirty="0" smtClean="0">
              <a:solidFill>
                <a:srgbClr val="00B0F0"/>
              </a:solidFill>
              <a:latin typeface="方正静蕾简体" pitchFamily="2" charset="-122"/>
              <a:ea typeface="方正静蕾简体" pitchFamily="2" charset="-122"/>
              <a:cs typeface="Arial" pitchFamily="34" charset="0"/>
            </a:endParaRPr>
          </a:p>
        </p:txBody>
      </p:sp>
      <p:sp>
        <p:nvSpPr>
          <p:cNvPr id="475" name="文本框 7"/>
          <p:cNvSpPr txBox="1">
            <a:spLocks noChangeArrowheads="1"/>
          </p:cNvSpPr>
          <p:nvPr/>
        </p:nvSpPr>
        <p:spPr bwMode="auto">
          <a:xfrm>
            <a:off x="152400" y="4045006"/>
            <a:ext cx="527685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dirty="0" smtClean="0">
                <a:solidFill>
                  <a:schemeClr val="bg1"/>
                </a:solidFill>
                <a:latin typeface="方正静蕾简体" pitchFamily="2" charset="-122"/>
                <a:ea typeface="方正静蕾简体" pitchFamily="2" charset="-122"/>
              </a:rPr>
              <a:t>单个或多个为用户提供价值的、有逻辑关系的系统性能，可以通过一个功能需求集合进行描述。</a:t>
            </a:r>
            <a:endParaRPr lang="zh-CN" altLang="en-US" dirty="0">
              <a:solidFill>
                <a:schemeClr val="bg1"/>
              </a:solidFill>
              <a:latin typeface="方正静蕾简体" pitchFamily="2" charset="-122"/>
              <a:ea typeface="方正静蕾简体" pitchFamily="2" charset="-122"/>
            </a:endParaRPr>
          </a:p>
        </p:txBody>
      </p:sp>
      <p:sp>
        <p:nvSpPr>
          <p:cNvPr id="476" name="文本框 7"/>
          <p:cNvSpPr txBox="1">
            <a:spLocks noChangeArrowheads="1"/>
          </p:cNvSpPr>
          <p:nvPr/>
        </p:nvSpPr>
        <p:spPr bwMode="auto">
          <a:xfrm>
            <a:off x="38100" y="5560910"/>
            <a:ext cx="47625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2400" dirty="0" err="1" smtClean="0">
                <a:solidFill>
                  <a:srgbClr val="00B050"/>
                </a:solidFill>
                <a:latin typeface="方正静蕾简体" pitchFamily="2" charset="-122"/>
                <a:ea typeface="方正静蕾简体" pitchFamily="2" charset="-122"/>
              </a:rPr>
              <a:t>Eg</a:t>
            </a:r>
            <a:r>
              <a:rPr lang="zh-CN" altLang="en-US" sz="2400" dirty="0" smtClean="0">
                <a:solidFill>
                  <a:srgbClr val="00B050"/>
                </a:solidFill>
                <a:latin typeface="方正静蕾简体" pitchFamily="2" charset="-122"/>
                <a:ea typeface="方正静蕾简体" pitchFamily="2" charset="-122"/>
              </a:rPr>
              <a:t>：杀毒软件病毒库自动升级</a:t>
            </a:r>
            <a:endParaRPr lang="zh-CN" altLang="en-US" sz="2400" dirty="0">
              <a:solidFill>
                <a:srgbClr val="00B050"/>
              </a:solidFill>
              <a:latin typeface="方正静蕾简体" pitchFamily="2" charset="-122"/>
              <a:ea typeface="方正静蕾简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314450" y="381000"/>
            <a:ext cx="2400300"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业务需求</a:t>
            </a:r>
            <a:endParaRPr lang="zh-CN" altLang="en-US" sz="2800" dirty="0"/>
          </a:p>
        </p:txBody>
      </p:sp>
      <p:sp>
        <p:nvSpPr>
          <p:cNvPr id="5" name="椭圆 4"/>
          <p:cNvSpPr/>
          <p:nvPr/>
        </p:nvSpPr>
        <p:spPr>
          <a:xfrm>
            <a:off x="6705600" y="361950"/>
            <a:ext cx="2362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业务规则</a:t>
            </a:r>
            <a:endParaRPr lang="zh-CN" altLang="en-US" sz="2800" dirty="0"/>
          </a:p>
        </p:txBody>
      </p:sp>
      <p:sp>
        <p:nvSpPr>
          <p:cNvPr id="6" name="矩形 5"/>
          <p:cNvSpPr/>
          <p:nvPr/>
        </p:nvSpPr>
        <p:spPr>
          <a:xfrm>
            <a:off x="800100" y="1809750"/>
            <a:ext cx="398145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愿景、目标和范围文档</a:t>
            </a:r>
            <a:endParaRPr lang="zh-CN" altLang="en-US" sz="2400" dirty="0"/>
          </a:p>
        </p:txBody>
      </p:sp>
      <p:sp>
        <p:nvSpPr>
          <p:cNvPr id="7" name="椭圆 6"/>
          <p:cNvSpPr/>
          <p:nvPr/>
        </p:nvSpPr>
        <p:spPr>
          <a:xfrm>
            <a:off x="1428750" y="2724150"/>
            <a:ext cx="2362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用户需求</a:t>
            </a:r>
            <a:endParaRPr lang="zh-CN" altLang="en-US" sz="2800" dirty="0"/>
          </a:p>
        </p:txBody>
      </p:sp>
      <p:sp>
        <p:nvSpPr>
          <p:cNvPr id="8" name="椭圆 7"/>
          <p:cNvSpPr/>
          <p:nvPr/>
        </p:nvSpPr>
        <p:spPr>
          <a:xfrm>
            <a:off x="6819900" y="2705100"/>
            <a:ext cx="236220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质量属性</a:t>
            </a:r>
            <a:endParaRPr lang="zh-CN" altLang="en-US" sz="2800" dirty="0"/>
          </a:p>
        </p:txBody>
      </p:sp>
      <p:sp>
        <p:nvSpPr>
          <p:cNvPr id="9" name="矩形 8"/>
          <p:cNvSpPr/>
          <p:nvPr/>
        </p:nvSpPr>
        <p:spPr>
          <a:xfrm>
            <a:off x="838200" y="4114800"/>
            <a:ext cx="398145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用户需求文档</a:t>
            </a:r>
            <a:endParaRPr lang="zh-CN" altLang="en-US" sz="2400" dirty="0"/>
          </a:p>
        </p:txBody>
      </p:sp>
      <p:sp>
        <p:nvSpPr>
          <p:cNvPr id="10" name="椭圆 9"/>
          <p:cNvSpPr/>
          <p:nvPr/>
        </p:nvSpPr>
        <p:spPr>
          <a:xfrm>
            <a:off x="285750" y="5086350"/>
            <a:ext cx="2362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系统需求</a:t>
            </a:r>
            <a:endParaRPr lang="zh-CN" altLang="en-US" sz="2800" dirty="0"/>
          </a:p>
        </p:txBody>
      </p:sp>
      <p:sp>
        <p:nvSpPr>
          <p:cNvPr id="11" name="椭圆 10"/>
          <p:cNvSpPr/>
          <p:nvPr/>
        </p:nvSpPr>
        <p:spPr>
          <a:xfrm>
            <a:off x="3257550" y="5067300"/>
            <a:ext cx="236220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功能需求</a:t>
            </a:r>
            <a:endParaRPr lang="zh-CN" altLang="en-US" sz="2800" dirty="0"/>
          </a:p>
        </p:txBody>
      </p:sp>
      <p:sp>
        <p:nvSpPr>
          <p:cNvPr id="12" name="椭圆 11"/>
          <p:cNvSpPr/>
          <p:nvPr/>
        </p:nvSpPr>
        <p:spPr>
          <a:xfrm>
            <a:off x="6248400" y="4572000"/>
            <a:ext cx="2362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外表接口</a:t>
            </a:r>
            <a:endParaRPr lang="zh-CN" altLang="en-US" sz="2800" dirty="0"/>
          </a:p>
        </p:txBody>
      </p:sp>
      <p:sp>
        <p:nvSpPr>
          <p:cNvPr id="13" name="椭圆 12"/>
          <p:cNvSpPr/>
          <p:nvPr/>
        </p:nvSpPr>
        <p:spPr>
          <a:xfrm>
            <a:off x="9220200" y="4610100"/>
            <a:ext cx="236220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约束</a:t>
            </a:r>
            <a:endParaRPr lang="zh-CN" altLang="en-US" sz="2800" dirty="0"/>
          </a:p>
        </p:txBody>
      </p:sp>
      <p:sp>
        <p:nvSpPr>
          <p:cNvPr id="14" name="矩形 13"/>
          <p:cNvSpPr/>
          <p:nvPr/>
        </p:nvSpPr>
        <p:spPr>
          <a:xfrm>
            <a:off x="5581650" y="6305550"/>
            <a:ext cx="398145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rPr>
              <a:t>软件需求规格说明书（</a:t>
            </a:r>
            <a:r>
              <a:rPr lang="en-US" altLang="zh-CN" sz="2400" dirty="0" smtClean="0">
                <a:solidFill>
                  <a:srgbClr val="FF0000"/>
                </a:solidFill>
              </a:rPr>
              <a:t>SRS</a:t>
            </a:r>
            <a:r>
              <a:rPr lang="zh-CN" altLang="en-US" sz="2400" dirty="0" smtClean="0">
                <a:solidFill>
                  <a:srgbClr val="FF0000"/>
                </a:solidFill>
              </a:rPr>
              <a:t>）</a:t>
            </a:r>
            <a:endParaRPr lang="zh-CN" altLang="en-US" sz="2400" dirty="0">
              <a:solidFill>
                <a:srgbClr val="FF0000"/>
              </a:solidFill>
            </a:endParaRPr>
          </a:p>
        </p:txBody>
      </p:sp>
      <p:cxnSp>
        <p:nvCxnSpPr>
          <p:cNvPr id="16" name="直接箭头连接符 15"/>
          <p:cNvCxnSpPr>
            <a:stCxn id="5" idx="2"/>
            <a:endCxn id="4" idx="6"/>
          </p:cNvCxnSpPr>
          <p:nvPr/>
        </p:nvCxnSpPr>
        <p:spPr>
          <a:xfrm rot="10800000">
            <a:off x="3714750" y="819150"/>
            <a:ext cx="2990850"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933950" y="2057400"/>
            <a:ext cx="6438900"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972050" y="4324350"/>
            <a:ext cx="6438900"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3"/>
          </p:cNvCxnSpPr>
          <p:nvPr/>
        </p:nvCxnSpPr>
        <p:spPr>
          <a:xfrm rot="5400000">
            <a:off x="4649438" y="550651"/>
            <a:ext cx="1810311" cy="299388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5400000">
            <a:off x="4543425" y="1781175"/>
            <a:ext cx="3714750" cy="26289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8" idx="0"/>
          </p:cNvCxnSpPr>
          <p:nvPr/>
        </p:nvCxnSpPr>
        <p:spPr>
          <a:xfrm rot="5400000">
            <a:off x="7381875" y="1876425"/>
            <a:ext cx="1447800" cy="20955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 idx="4"/>
          </p:cNvCxnSpPr>
          <p:nvPr/>
        </p:nvCxnSpPr>
        <p:spPr>
          <a:xfrm rot="16200000" flipH="1">
            <a:off x="2314575" y="1457325"/>
            <a:ext cx="514350" cy="114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2657475" y="3743325"/>
            <a:ext cx="495300" cy="24765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5"/>
          </p:cNvCxnSpPr>
          <p:nvPr/>
        </p:nvCxnSpPr>
        <p:spPr>
          <a:xfrm rot="16200000" flipH="1">
            <a:off x="5288762" y="5784061"/>
            <a:ext cx="468441" cy="4983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8" idx="5"/>
          </p:cNvCxnSpPr>
          <p:nvPr/>
        </p:nvCxnSpPr>
        <p:spPr>
          <a:xfrm rot="5400000">
            <a:off x="7346162" y="4796497"/>
            <a:ext cx="2849691" cy="1303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2" idx="4"/>
            <a:endCxn id="14" idx="0"/>
          </p:cNvCxnSpPr>
          <p:nvPr/>
        </p:nvCxnSpPr>
        <p:spPr>
          <a:xfrm rot="16200000" flipH="1">
            <a:off x="7053262" y="5786437"/>
            <a:ext cx="895350" cy="142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3" idx="4"/>
          </p:cNvCxnSpPr>
          <p:nvPr/>
        </p:nvCxnSpPr>
        <p:spPr>
          <a:xfrm rot="5400000">
            <a:off x="9363075" y="5229225"/>
            <a:ext cx="800100" cy="127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 idx="2"/>
          </p:cNvCxnSpPr>
          <p:nvPr/>
        </p:nvCxnSpPr>
        <p:spPr>
          <a:xfrm rot="16200000" flipH="1">
            <a:off x="2595563" y="2557462"/>
            <a:ext cx="419103" cy="285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2" idx="2"/>
          </p:cNvCxnSpPr>
          <p:nvPr/>
        </p:nvCxnSpPr>
        <p:spPr>
          <a:xfrm rot="10800000" flipV="1">
            <a:off x="5657850" y="4991100"/>
            <a:ext cx="590550" cy="3048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0" idx="6"/>
          </p:cNvCxnSpPr>
          <p:nvPr/>
        </p:nvCxnSpPr>
        <p:spPr>
          <a:xfrm>
            <a:off x="2647950" y="5505450"/>
            <a:ext cx="609600" cy="9525"/>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11" idx="7"/>
          </p:cNvCxnSpPr>
          <p:nvPr/>
        </p:nvCxnSpPr>
        <p:spPr>
          <a:xfrm rot="5400000">
            <a:off x="5222087" y="3404527"/>
            <a:ext cx="1840041" cy="173658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5772150" y="2362200"/>
            <a:ext cx="6172200" cy="352425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4" name="TextBox 53"/>
          <p:cNvSpPr txBox="1"/>
          <p:nvPr/>
        </p:nvSpPr>
        <p:spPr>
          <a:xfrm>
            <a:off x="9601200" y="2476500"/>
            <a:ext cx="1980029" cy="523220"/>
          </a:xfrm>
          <a:prstGeom prst="rect">
            <a:avLst/>
          </a:prstGeom>
          <a:noFill/>
        </p:spPr>
        <p:txBody>
          <a:bodyPr wrap="none" rtlCol="0">
            <a:spAutoFit/>
          </a:bodyPr>
          <a:lstStyle/>
          <a:p>
            <a:r>
              <a:rPr lang="zh-CN" altLang="en-US" sz="2800" dirty="0" smtClean="0">
                <a:solidFill>
                  <a:schemeClr val="bg1"/>
                </a:solidFill>
              </a:rPr>
              <a:t>非功能需求</a:t>
            </a:r>
            <a:endParaRPr lang="zh-CN" altLang="en-US" sz="2800" dirty="0">
              <a:solidFill>
                <a:schemeClr val="bg1"/>
              </a:solidFill>
            </a:endParaRPr>
          </a:p>
        </p:txBody>
      </p:sp>
      <p:sp>
        <p:nvSpPr>
          <p:cNvPr id="55" name="TextBox 54"/>
          <p:cNvSpPr txBox="1"/>
          <p:nvPr/>
        </p:nvSpPr>
        <p:spPr>
          <a:xfrm>
            <a:off x="8929568" y="240268"/>
            <a:ext cx="3262432" cy="461665"/>
          </a:xfrm>
          <a:prstGeom prst="rect">
            <a:avLst/>
          </a:prstGeom>
          <a:noFill/>
        </p:spPr>
        <p:txBody>
          <a:bodyPr wrap="none" rtlCol="0">
            <a:spAutoFit/>
          </a:bodyPr>
          <a:lstStyle/>
          <a:p>
            <a:r>
              <a:rPr lang="zh-CN" altLang="en-US" sz="2400" dirty="0" smtClean="0">
                <a:solidFill>
                  <a:srgbClr val="FFC000"/>
                </a:solidFill>
              </a:rPr>
              <a:t>各类需求之间的关系图</a:t>
            </a:r>
            <a:endParaRPr lang="zh-CN" altLang="en-US" sz="2400"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1000"/>
                                        <p:tgtEl>
                                          <p:spTgt spid="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linds(horizontal)">
                                      <p:cBhvr>
                                        <p:cTn id="10"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xmlns=""/>
              </a:ext>
            </a:extLst>
          </a:blip>
          <a:srcRect l="204" t="10143" r="1686" b="7164"/>
          <a:stretch>
            <a:fillRect/>
          </a:stretch>
        </p:blipFill>
        <p:spPr>
          <a:xfrm>
            <a:off x="2659422" y="1449407"/>
            <a:ext cx="7122176" cy="3999021"/>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8"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8593153" y="1285290"/>
            <a:ext cx="1340090" cy="1262777"/>
          </a:xfrm>
          <a:prstGeom prst="rect">
            <a:avLst/>
          </a:prstGeom>
        </p:spPr>
      </p:pic>
      <p:sp>
        <p:nvSpPr>
          <p:cNvPr id="119" name="文本框 118"/>
          <p:cNvSpPr txBox="1"/>
          <p:nvPr/>
        </p:nvSpPr>
        <p:spPr>
          <a:xfrm>
            <a:off x="3524250" y="1779903"/>
            <a:ext cx="5105400" cy="2123658"/>
          </a:xfrm>
          <a:prstGeom prst="rect">
            <a:avLst/>
          </a:prstGeom>
          <a:noFill/>
        </p:spPr>
        <p:txBody>
          <a:bodyPr wrap="square" rtlCol="0">
            <a:spAutoFit/>
          </a:bodyPr>
          <a:lstStyle/>
          <a:p>
            <a:pPr algn="ctr"/>
            <a:r>
              <a:rPr lang="zh-CN" altLang="en-US" sz="6600" b="1" dirty="0" smtClean="0">
                <a:solidFill>
                  <a:schemeClr val="bg1"/>
                </a:solidFill>
                <a:latin typeface="方正静蕾简体" pitchFamily="2" charset="-122"/>
                <a:ea typeface="方正静蕾简体" pitchFamily="2" charset="-122"/>
                <a:cs typeface="Arial" pitchFamily="34" charset="0"/>
              </a:rPr>
              <a:t>从用户角度审视需求</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1135</Words>
  <Application>Microsoft Office PowerPoint</Application>
  <PresentationFormat>自定义</PresentationFormat>
  <Paragraphs>149</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第一PPT，www.1ppt.com</vt:lpstr>
      <vt:lpstr>幻灯片 1</vt:lpstr>
      <vt:lpstr>幻灯片 2</vt:lpstr>
      <vt:lpstr>幻灯片 3</vt:lpstr>
      <vt:lpstr>例子：需求明确的重要性</vt:lpstr>
      <vt:lpstr>什么是需求</vt:lpstr>
      <vt:lpstr>幻灯片 6</vt:lpstr>
      <vt:lpstr>幻灯片 7</vt:lpstr>
      <vt:lpstr>幻灯片 8</vt:lpstr>
      <vt:lpstr>幻灯片 9</vt:lpstr>
      <vt:lpstr>例子：需求来源于用户</vt:lpstr>
      <vt:lpstr>幻灯片 11</vt:lpstr>
      <vt:lpstr>幻灯片 12</vt:lpstr>
      <vt:lpstr>幻灯片 13</vt:lpstr>
      <vt:lpstr>幻灯片 14</vt:lpstr>
      <vt:lpstr>幻灯片 15</vt:lpstr>
      <vt:lpstr>幻灯片 16</vt:lpstr>
      <vt:lpstr>例子：缺失干系人</vt:lpstr>
      <vt:lpstr>幻灯片 18</vt:lpstr>
      <vt:lpstr>幻灯片 19</vt:lpstr>
      <vt:lpstr>幻灯片 20</vt:lpstr>
      <vt:lpstr>幻灯片 21</vt:lpstr>
    </vt:vector>
  </TitlesOfParts>
  <Company>第一PPT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dc:title>
  <dc:creator>第一PPT</dc:creator>
  <cp:keywords>www.1ppt.com</cp:keywords>
  <dc:description>www.1ppt.com</dc:description>
  <cp:lastModifiedBy>china</cp:lastModifiedBy>
  <cp:revision>110</cp:revision>
  <dcterms:created xsi:type="dcterms:W3CDTF">2015-12-25T04:35:00Z</dcterms:created>
  <dcterms:modified xsi:type="dcterms:W3CDTF">2018-09-16T13:51:49Z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