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59"/>
  </p:notesMasterIdLst>
  <p:handoutMasterIdLst>
    <p:handoutMasterId r:id="rId60"/>
  </p:handoutMasterIdLst>
  <p:sldIdLst>
    <p:sldId id="529" r:id="rId2"/>
    <p:sldId id="711" r:id="rId3"/>
    <p:sldId id="712" r:id="rId4"/>
    <p:sldId id="713" r:id="rId5"/>
    <p:sldId id="714" r:id="rId6"/>
    <p:sldId id="767" r:id="rId7"/>
    <p:sldId id="768" r:id="rId8"/>
    <p:sldId id="769" r:id="rId9"/>
    <p:sldId id="765" r:id="rId10"/>
    <p:sldId id="771" r:id="rId11"/>
    <p:sldId id="770" r:id="rId12"/>
    <p:sldId id="766" r:id="rId13"/>
    <p:sldId id="777" r:id="rId14"/>
    <p:sldId id="776" r:id="rId15"/>
    <p:sldId id="753" r:id="rId16"/>
    <p:sldId id="715" r:id="rId17"/>
    <p:sldId id="773" r:id="rId18"/>
    <p:sldId id="775" r:id="rId19"/>
    <p:sldId id="716" r:id="rId20"/>
    <p:sldId id="717" r:id="rId21"/>
    <p:sldId id="718" r:id="rId22"/>
    <p:sldId id="755" r:id="rId23"/>
    <p:sldId id="719" r:id="rId24"/>
    <p:sldId id="720" r:id="rId25"/>
    <p:sldId id="721" r:id="rId26"/>
    <p:sldId id="722" r:id="rId27"/>
    <p:sldId id="726" r:id="rId28"/>
    <p:sldId id="727" r:id="rId29"/>
    <p:sldId id="728" r:id="rId30"/>
    <p:sldId id="729" r:id="rId31"/>
    <p:sldId id="730" r:id="rId32"/>
    <p:sldId id="723" r:id="rId33"/>
    <p:sldId id="724" r:id="rId34"/>
    <p:sldId id="731" r:id="rId35"/>
    <p:sldId id="732" r:id="rId36"/>
    <p:sldId id="778" r:id="rId37"/>
    <p:sldId id="733" r:id="rId38"/>
    <p:sldId id="734" r:id="rId39"/>
    <p:sldId id="735" r:id="rId40"/>
    <p:sldId id="736" r:id="rId41"/>
    <p:sldId id="737" r:id="rId42"/>
    <p:sldId id="738" r:id="rId43"/>
    <p:sldId id="739" r:id="rId44"/>
    <p:sldId id="740" r:id="rId45"/>
    <p:sldId id="741" r:id="rId46"/>
    <p:sldId id="742" r:id="rId47"/>
    <p:sldId id="743" r:id="rId48"/>
    <p:sldId id="744" r:id="rId49"/>
    <p:sldId id="746" r:id="rId50"/>
    <p:sldId id="756" r:id="rId51"/>
    <p:sldId id="748" r:id="rId52"/>
    <p:sldId id="750" r:id="rId53"/>
    <p:sldId id="760" r:id="rId54"/>
    <p:sldId id="761" r:id="rId55"/>
    <p:sldId id="754" r:id="rId56"/>
    <p:sldId id="762" r:id="rId57"/>
    <p:sldId id="764" r:id="rId58"/>
  </p:sldIdLst>
  <p:sldSz cx="9144000" cy="6858000" type="screen4x3"/>
  <p:notesSz cx="6724650" cy="9774238"/>
  <p:defaultTextStyle>
    <a:defPPr>
      <a:defRPr lang="en-US"/>
    </a:defPPr>
    <a:lvl1pPr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anose="02020603050405020304" pitchFamily="18" charset="0"/>
        <a:ea typeface="华文琥珀" panose="02010800040101010101" pitchFamily="2" charset="-122"/>
        <a:cs typeface="+mn-cs"/>
      </a:defRPr>
    </a:lvl5pPr>
    <a:lvl6pPr marL="22860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6pPr>
    <a:lvl7pPr marL="27432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7pPr>
    <a:lvl8pPr marL="32004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8pPr>
    <a:lvl9pPr marL="3657600" algn="l" defTabSz="914400" rtl="0" eaLnBrk="1" latinLnBrk="0" hangingPunct="1">
      <a:defRPr sz="2400" kern="1200">
        <a:solidFill>
          <a:srgbClr val="FFCC66"/>
        </a:solidFill>
        <a:latin typeface="Times New Roman" panose="02020603050405020304" pitchFamily="18" charset="0"/>
        <a:ea typeface="华文琥珀"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8">
          <p15:clr>
            <a:srgbClr val="A4A3A4"/>
          </p15:clr>
        </p15:guide>
        <p15:guide id="2" pos="21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66"/>
    <a:srgbClr val="008080"/>
    <a:srgbClr val="00CC66"/>
    <a:srgbClr val="CC3300"/>
    <a:srgbClr val="D6D6D6"/>
    <a:srgbClr val="00FF99"/>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30" autoAdjust="0"/>
    <p:restoredTop sz="98375" autoAdjust="0"/>
  </p:normalViewPr>
  <p:slideViewPr>
    <p:cSldViewPr>
      <p:cViewPr varScale="1">
        <p:scale>
          <a:sx n="87" d="100"/>
          <a:sy n="87" d="100"/>
        </p:scale>
        <p:origin x="111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844"/>
    </p:cViewPr>
  </p:sorterViewPr>
  <p:notesViewPr>
    <p:cSldViewPr>
      <p:cViewPr>
        <p:scale>
          <a:sx n="100" d="100"/>
          <a:sy n="100" d="100"/>
        </p:scale>
        <p:origin x="-906" y="696"/>
      </p:cViewPr>
      <p:guideLst>
        <p:guide orient="horz" pos="3078"/>
        <p:guide pos="211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0704AE3-F1F9-46E8-961C-51BC8BB7FFCC}"/>
              </a:ext>
            </a:extLst>
          </p:cNvPr>
          <p:cNvSpPr>
            <a:spLocks noGrp="1" noChangeArrowheads="1"/>
          </p:cNvSpPr>
          <p:nvPr>
            <p:ph type="hdr" sz="quarter"/>
          </p:nvPr>
        </p:nvSpPr>
        <p:spPr bwMode="auto">
          <a:xfrm>
            <a:off x="0" y="0"/>
            <a:ext cx="2914650" cy="488950"/>
          </a:xfrm>
          <a:prstGeom prst="rect">
            <a:avLst/>
          </a:prstGeom>
          <a:noFill/>
          <a:ln w="9525">
            <a:noFill/>
            <a:miter lim="800000"/>
            <a:headEnd/>
            <a:tailEnd/>
          </a:ln>
          <a:effectLst/>
        </p:spPr>
        <p:txBody>
          <a:bodyPr vert="horz" wrap="square" lIns="91803" tIns="45900" rIns="91803" bIns="45900" numCol="1" anchor="t"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zh-CN" altLang="en-US"/>
          </a:p>
        </p:txBody>
      </p:sp>
      <p:sp>
        <p:nvSpPr>
          <p:cNvPr id="5123" name="Rectangle 3">
            <a:extLst>
              <a:ext uri="{FF2B5EF4-FFF2-40B4-BE49-F238E27FC236}">
                <a16:creationId xmlns:a16="http://schemas.microsoft.com/office/drawing/2014/main" id="{BAAF5AC2-1406-4153-B0FF-87CE6174D6C4}"/>
              </a:ext>
            </a:extLst>
          </p:cNvPr>
          <p:cNvSpPr>
            <a:spLocks noGrp="1" noChangeArrowheads="1"/>
          </p:cNvSpPr>
          <p:nvPr>
            <p:ph type="dt" sz="quarter" idx="1"/>
          </p:nvPr>
        </p:nvSpPr>
        <p:spPr bwMode="auto">
          <a:xfrm>
            <a:off x="3810000" y="0"/>
            <a:ext cx="2914650" cy="488950"/>
          </a:xfrm>
          <a:prstGeom prst="rect">
            <a:avLst/>
          </a:prstGeom>
          <a:noFill/>
          <a:ln w="9525">
            <a:noFill/>
            <a:miter lim="800000"/>
            <a:headEnd/>
            <a:tailEnd/>
          </a:ln>
          <a:effectLst/>
        </p:spPr>
        <p:txBody>
          <a:bodyPr vert="horz" wrap="square" lIns="91803" tIns="45900" rIns="91803" bIns="45900" numCol="1" anchor="t" anchorCtr="0" compatLnSpc="1">
            <a:prstTxWarp prst="textNoShape">
              <a:avLst/>
            </a:prstTxWarp>
          </a:bodyPr>
          <a:lstStyle>
            <a:lvl1pPr algn="r" defTabSz="919163" eaLnBrk="1" hangingPunct="1">
              <a:defRPr kumimoji="1" sz="1200">
                <a:solidFill>
                  <a:schemeClr val="tx1"/>
                </a:solidFill>
                <a:ea typeface="宋体" pitchFamily="2" charset="-122"/>
              </a:defRPr>
            </a:lvl1pPr>
          </a:lstStyle>
          <a:p>
            <a:pPr>
              <a:defRPr/>
            </a:pPr>
            <a:endParaRPr lang="en-US" altLang="zh-CN"/>
          </a:p>
        </p:txBody>
      </p:sp>
      <p:sp>
        <p:nvSpPr>
          <p:cNvPr id="5124" name="Rectangle 4">
            <a:extLst>
              <a:ext uri="{FF2B5EF4-FFF2-40B4-BE49-F238E27FC236}">
                <a16:creationId xmlns:a16="http://schemas.microsoft.com/office/drawing/2014/main" id="{52877C22-1DDE-485B-A02E-EE360D0E85FE}"/>
              </a:ext>
            </a:extLst>
          </p:cNvPr>
          <p:cNvSpPr>
            <a:spLocks noGrp="1" noChangeArrowheads="1"/>
          </p:cNvSpPr>
          <p:nvPr>
            <p:ph type="ftr" sz="quarter" idx="2"/>
          </p:nvPr>
        </p:nvSpPr>
        <p:spPr bwMode="auto">
          <a:xfrm>
            <a:off x="0" y="9285288"/>
            <a:ext cx="2914650" cy="488950"/>
          </a:xfrm>
          <a:prstGeom prst="rect">
            <a:avLst/>
          </a:prstGeom>
          <a:noFill/>
          <a:ln w="9525">
            <a:noFill/>
            <a:miter lim="800000"/>
            <a:headEnd/>
            <a:tailEnd/>
          </a:ln>
          <a:effectLst/>
        </p:spPr>
        <p:txBody>
          <a:bodyPr vert="horz" wrap="square" lIns="91803" tIns="45900" rIns="91803" bIns="45900" numCol="1" anchor="b"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E5D7977-F821-4360-AA30-DEEB686E33D7}"/>
              </a:ext>
            </a:extLst>
          </p:cNvPr>
          <p:cNvSpPr>
            <a:spLocks noGrp="1" noChangeArrowheads="1"/>
          </p:cNvSpPr>
          <p:nvPr>
            <p:ph type="hdr" sz="quarter"/>
          </p:nvPr>
        </p:nvSpPr>
        <p:spPr bwMode="auto">
          <a:xfrm>
            <a:off x="0" y="0"/>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zh-CN" altLang="en-US"/>
          </a:p>
        </p:txBody>
      </p:sp>
      <p:sp>
        <p:nvSpPr>
          <p:cNvPr id="19459" name="Rectangle 3">
            <a:extLst>
              <a:ext uri="{FF2B5EF4-FFF2-40B4-BE49-F238E27FC236}">
                <a16:creationId xmlns:a16="http://schemas.microsoft.com/office/drawing/2014/main" id="{D273592A-C7AE-4C18-8BE9-C18CCE3544AF}"/>
              </a:ext>
            </a:extLst>
          </p:cNvPr>
          <p:cNvSpPr>
            <a:spLocks noGrp="1" noChangeArrowheads="1"/>
          </p:cNvSpPr>
          <p:nvPr>
            <p:ph type="dt" idx="1"/>
          </p:nvPr>
        </p:nvSpPr>
        <p:spPr bwMode="auto">
          <a:xfrm>
            <a:off x="3810000" y="0"/>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lvl1pPr algn="r" defTabSz="919163" eaLnBrk="1" hangingPunct="1">
              <a:defRPr kumimoji="1" sz="1200">
                <a:solidFill>
                  <a:schemeClr val="tx1"/>
                </a:solidFill>
                <a:ea typeface="宋体" pitchFamily="2" charset="-122"/>
              </a:defRPr>
            </a:lvl1pPr>
          </a:lstStyle>
          <a:p>
            <a:pPr>
              <a:defRPr/>
            </a:pPr>
            <a:endParaRPr lang="en-US" altLang="zh-CN"/>
          </a:p>
        </p:txBody>
      </p:sp>
      <p:sp>
        <p:nvSpPr>
          <p:cNvPr id="61444" name="Rectangle 4">
            <a:extLst>
              <a:ext uri="{FF2B5EF4-FFF2-40B4-BE49-F238E27FC236}">
                <a16:creationId xmlns:a16="http://schemas.microsoft.com/office/drawing/2014/main" id="{C17B6E33-861D-463A-B717-8C6B0926491F}"/>
              </a:ext>
            </a:extLst>
          </p:cNvPr>
          <p:cNvSpPr>
            <a:spLocks noChangeArrowheads="1" noTextEdit="1"/>
          </p:cNvSpPr>
          <p:nvPr>
            <p:ph type="sldImg" idx="2"/>
          </p:nvPr>
        </p:nvSpPr>
        <p:spPr bwMode="auto">
          <a:xfrm>
            <a:off x="919163"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D0C5A745-A825-4166-8475-2F501E53EE9C}"/>
              </a:ext>
            </a:extLst>
          </p:cNvPr>
          <p:cNvSpPr>
            <a:spLocks noGrp="1" noChangeArrowheads="1"/>
          </p:cNvSpPr>
          <p:nvPr>
            <p:ph type="body" sz="quarter" idx="3"/>
          </p:nvPr>
        </p:nvSpPr>
        <p:spPr bwMode="auto">
          <a:xfrm>
            <a:off x="900113" y="4641850"/>
            <a:ext cx="4924425" cy="4398963"/>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a:extLst>
              <a:ext uri="{FF2B5EF4-FFF2-40B4-BE49-F238E27FC236}">
                <a16:creationId xmlns:a16="http://schemas.microsoft.com/office/drawing/2014/main" id="{0FD492D0-664E-4254-94DF-D62DD8CEB40C}"/>
              </a:ext>
            </a:extLst>
          </p:cNvPr>
          <p:cNvSpPr>
            <a:spLocks noGrp="1" noChangeArrowheads="1"/>
          </p:cNvSpPr>
          <p:nvPr>
            <p:ph type="ftr" sz="quarter" idx="4"/>
          </p:nvPr>
        </p:nvSpPr>
        <p:spPr bwMode="auto">
          <a:xfrm>
            <a:off x="0" y="9285288"/>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b" anchorCtr="0" compatLnSpc="1">
            <a:prstTxWarp prst="textNoShape">
              <a:avLst/>
            </a:prstTxWarp>
          </a:bodyPr>
          <a:lstStyle>
            <a:lvl1pPr algn="l" defTabSz="919163" eaLnBrk="1" hangingPunct="1">
              <a:defRPr kumimoji="1" sz="1200">
                <a:solidFill>
                  <a:schemeClr val="tx1"/>
                </a:solidFill>
                <a:ea typeface="宋体" pitchFamily="2" charset="-122"/>
              </a:defRPr>
            </a:lvl1pPr>
          </a:lstStyle>
          <a:p>
            <a:pPr>
              <a:defRPr/>
            </a:pPr>
            <a:endParaRPr lang="en-US" altLang="zh-CN"/>
          </a:p>
        </p:txBody>
      </p:sp>
      <p:sp>
        <p:nvSpPr>
          <p:cNvPr id="19463" name="Rectangle 7">
            <a:extLst>
              <a:ext uri="{FF2B5EF4-FFF2-40B4-BE49-F238E27FC236}">
                <a16:creationId xmlns:a16="http://schemas.microsoft.com/office/drawing/2014/main" id="{274530E3-DC28-4BDF-94E1-71772F117D29}"/>
              </a:ext>
            </a:extLst>
          </p:cNvPr>
          <p:cNvSpPr>
            <a:spLocks noGrp="1" noChangeArrowheads="1"/>
          </p:cNvSpPr>
          <p:nvPr>
            <p:ph type="sldNum" sz="quarter" idx="5"/>
          </p:nvPr>
        </p:nvSpPr>
        <p:spPr bwMode="auto">
          <a:xfrm>
            <a:off x="3810000" y="9285288"/>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b" anchorCtr="0" compatLnSpc="1">
            <a:prstTxWarp prst="textNoShape">
              <a:avLst/>
            </a:prstTxWarp>
          </a:bodyPr>
          <a:lstStyle>
            <a:lvl1pPr algn="r" defTabSz="919163" eaLnBrk="1" hangingPunct="1">
              <a:defRPr kumimoji="1" sz="1200">
                <a:solidFill>
                  <a:schemeClr val="tx1"/>
                </a:solidFill>
                <a:ea typeface="宋体" panose="02010600030101010101" pitchFamily="2" charset="-122"/>
              </a:defRPr>
            </a:lvl1pPr>
          </a:lstStyle>
          <a:p>
            <a:fld id="{BC158272-D84B-4419-BCF3-7EC451B7777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97FDE48-FE31-4987-B892-04F6214AAD9C}"/>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397152F7-948E-428C-9057-5AE7F0FBFF3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125000"/>
              </a:lnSpc>
              <a:spcBef>
                <a:spcPct val="20000"/>
              </a:spcBef>
              <a:buClr>
                <a:srgbClr val="FF0000"/>
              </a:buClr>
              <a:buSzPct val="200000"/>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9FF5A02-7FEA-44A0-8BDA-4222923BC37A}"/>
              </a:ext>
            </a:extLst>
          </p:cNvPr>
          <p:cNvSpPr>
            <a:spLocks noChangeArrowheads="1" noTextEdit="1"/>
          </p:cNvSpPr>
          <p:nvPr>
            <p:ph type="sldImg"/>
          </p:nvPr>
        </p:nvSpPr>
        <p:spPr>
          <a:ln/>
        </p:spPr>
      </p:sp>
      <p:sp>
        <p:nvSpPr>
          <p:cNvPr id="63491" name="Rectangle 3">
            <a:extLst>
              <a:ext uri="{FF2B5EF4-FFF2-40B4-BE49-F238E27FC236}">
                <a16:creationId xmlns:a16="http://schemas.microsoft.com/office/drawing/2014/main" id="{839575AF-C312-4F3A-A026-5A79C02016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en-US" altLang="zh-CN" b="1"/>
              <a:t>UML1.0</a:t>
            </a:r>
            <a:r>
              <a:rPr lang="zh-CN" altLang="en-US" b="1"/>
              <a:t>中的消息选项解释：</a:t>
            </a:r>
          </a:p>
          <a:p>
            <a:pPr eaLnBrk="1" hangingPunct="1"/>
            <a:r>
              <a:rPr lang="en-US" altLang="zh-CN" b="1"/>
              <a:t>simple</a:t>
            </a:r>
            <a:r>
              <a:rPr lang="zh-CN" altLang="en-US" b="1"/>
              <a:t>简单（</a:t>
            </a:r>
            <a:r>
              <a:rPr lang="zh-CN" altLang="en-US"/>
              <a:t>消息在单控制线程中运行</a:t>
            </a:r>
            <a:r>
              <a:rPr lang="zh-CN" altLang="en-US" b="1"/>
              <a:t>），</a:t>
            </a:r>
          </a:p>
          <a:p>
            <a:pPr eaLnBrk="1" hangingPunct="1"/>
            <a:r>
              <a:rPr lang="en-US" altLang="zh-CN" b="1"/>
              <a:t>synchronous</a:t>
            </a:r>
            <a:r>
              <a:rPr lang="zh-CN" altLang="en-US" b="1"/>
              <a:t>同步（</a:t>
            </a:r>
            <a:r>
              <a:rPr lang="zh-CN" altLang="en-US"/>
              <a:t>发出消息后等待接收者相应这个消息</a:t>
            </a:r>
            <a:r>
              <a:rPr lang="zh-CN" altLang="en-US" b="1"/>
              <a:t>），</a:t>
            </a:r>
          </a:p>
          <a:p>
            <a:pPr eaLnBrk="1" hangingPunct="1"/>
            <a:r>
              <a:rPr lang="en-US" altLang="zh-CN" b="1"/>
              <a:t>balking</a:t>
            </a:r>
            <a:r>
              <a:rPr lang="zh-CN" altLang="en-US" b="1"/>
              <a:t>阻止（</a:t>
            </a:r>
            <a:r>
              <a:rPr lang="zh-CN" altLang="en-US"/>
              <a:t>接收者无法立即接收消息则客户放弃该消息</a:t>
            </a:r>
            <a:r>
              <a:rPr lang="zh-CN" altLang="en-US" b="1"/>
              <a:t>），</a:t>
            </a:r>
          </a:p>
          <a:p>
            <a:pPr eaLnBrk="1" hangingPunct="1"/>
            <a:r>
              <a:rPr lang="en-US" altLang="zh-CN" b="1"/>
              <a:t>Timeout</a:t>
            </a:r>
            <a:r>
              <a:rPr lang="zh-CN" altLang="en-US" b="1"/>
              <a:t>超时（</a:t>
            </a:r>
            <a:r>
              <a:rPr lang="zh-CN" altLang="en-US"/>
              <a:t>如果接收者无法在指定等待时间内接收消息则客户放弃该消息</a:t>
            </a:r>
            <a:r>
              <a:rPr lang="zh-CN" altLang="en-US" b="1"/>
              <a:t>），</a:t>
            </a:r>
          </a:p>
          <a:p>
            <a:pPr eaLnBrk="1" hangingPunct="1"/>
            <a:r>
              <a:rPr lang="en-US" altLang="zh-CN" b="1"/>
              <a:t>asynchronous</a:t>
            </a:r>
            <a:r>
              <a:rPr lang="zh-CN" altLang="en-US" b="1"/>
              <a:t>异步（</a:t>
            </a:r>
            <a:r>
              <a:rPr lang="zh-CN" altLang="en-US"/>
              <a:t>发送消息后，继续处理，不等待消息是否被接收</a:t>
            </a:r>
            <a:r>
              <a:rPr lang="zh-CN" altLang="en-US" b="1"/>
              <a:t>），</a:t>
            </a:r>
          </a:p>
          <a:p>
            <a:pPr eaLnBrk="1" hangingPunct="1"/>
            <a:r>
              <a:rPr lang="en-US" altLang="zh-CN" b="1"/>
              <a:t>procedure call</a:t>
            </a:r>
            <a:r>
              <a:rPr lang="zh-CN" altLang="en-US" b="1"/>
              <a:t>过程调用（</a:t>
            </a:r>
            <a:r>
              <a:rPr lang="zh-CN" altLang="en-US"/>
              <a:t>等待消息处理的整个嵌套顺序完成后才继续发下一消息</a:t>
            </a:r>
            <a:r>
              <a:rPr lang="zh-CN" altLang="en-US" b="1"/>
              <a:t>）</a:t>
            </a:r>
          </a:p>
          <a:p>
            <a:pPr eaLnBrk="1" hangingPunct="1"/>
            <a:r>
              <a:rPr lang="en-US" altLang="zh-CN" b="1"/>
              <a:t>return</a:t>
            </a:r>
            <a:r>
              <a:rPr lang="zh-CN" altLang="en-US" b="1"/>
              <a:t>返回。</a:t>
            </a:r>
          </a:p>
          <a:p>
            <a:pPr eaLnBrk="1" hangingPunct="1"/>
            <a:r>
              <a:rPr lang="en-US" altLang="zh-CN" b="1"/>
              <a:t>Aperiodic</a:t>
            </a:r>
            <a:r>
              <a:rPr lang="zh-CN" altLang="en-US" b="1"/>
              <a:t>定期（</a:t>
            </a:r>
            <a:r>
              <a:rPr lang="zh-CN" altLang="en-US"/>
              <a:t>消息发送频率</a:t>
            </a:r>
            <a:r>
              <a:rPr lang="zh-CN" altLang="en-US" b="1"/>
              <a:t>）</a:t>
            </a:r>
            <a:r>
              <a:rPr lang="en-US" altLang="zh-CN" b="1"/>
              <a:t>prriodic</a:t>
            </a:r>
            <a:r>
              <a:rPr lang="zh-CN" altLang="en-US" b="1"/>
              <a:t>不定期（</a:t>
            </a:r>
            <a:r>
              <a:rPr lang="zh-CN" altLang="en-US"/>
              <a:t>消息只发送一次</a:t>
            </a:r>
            <a:r>
              <a:rPr lang="zh-CN" altLang="en-US" b="1"/>
              <a:t>）</a:t>
            </a:r>
            <a:r>
              <a:rPr lang="zh-CN"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02D0A7E-7292-41D1-A2CD-EDC0BCED3EE1}"/>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96A0EB28-F4EA-4593-850A-B7553C2FE2C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t>图</a:t>
            </a:r>
            <a:r>
              <a:rPr lang="en-US" altLang="zh-CN"/>
              <a:t>1</a:t>
            </a:r>
            <a:r>
              <a:rPr lang="zh-CN" altLang="en-US"/>
              <a:t>：用线段示明状态的定时图</a:t>
            </a:r>
          </a:p>
          <a:p>
            <a:pPr eaLnBrk="1" hangingPunct="1"/>
            <a:r>
              <a:rPr lang="zh-CN" altLang="en-US"/>
              <a:t>图</a:t>
            </a:r>
            <a:r>
              <a:rPr lang="en-US" altLang="zh-CN"/>
              <a:t>2</a:t>
            </a:r>
            <a:r>
              <a:rPr lang="zh-CN" altLang="en-US"/>
              <a:t>：用区域示明状态的定时图</a:t>
            </a:r>
          </a:p>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8815574-BEA9-4CD8-940C-BE4D2169F0A0}"/>
              </a:ext>
            </a:extLst>
          </p:cNvPr>
          <p:cNvSpPr>
            <a:spLocks noChangeArrowheads="1" noTextEdit="1"/>
          </p:cNvSpPr>
          <p:nvPr>
            <p:ph type="sldImg"/>
          </p:nvPr>
        </p:nvSpPr>
        <p:spPr>
          <a:solidFill>
            <a:srgbClr val="FFFFFF"/>
          </a:solidFill>
          <a:ln/>
        </p:spPr>
      </p:sp>
      <p:sp>
        <p:nvSpPr>
          <p:cNvPr id="65539" name="Rectangle 3">
            <a:extLst>
              <a:ext uri="{FF2B5EF4-FFF2-40B4-BE49-F238E27FC236}">
                <a16:creationId xmlns:a16="http://schemas.microsoft.com/office/drawing/2014/main" id="{6BC82FF4-CFBE-424A-8DBA-98EC29932ADB}"/>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3C2E716-2E6A-441C-9685-4DA1F7A39AEA}"/>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FB8232D2-70D0-4840-A02A-3408D18BA6A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84" Type="http://schemas.openxmlformats.org/officeDocument/2006/relationships/image" Target="../media/image84.png"/><Relationship Id="rId16" Type="http://schemas.openxmlformats.org/officeDocument/2006/relationships/image" Target="../media/image16.png"/><Relationship Id="rId11" Type="http://schemas.openxmlformats.org/officeDocument/2006/relationships/image" Target="../media/image11.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8.png"/><Relationship Id="rId74" Type="http://schemas.openxmlformats.org/officeDocument/2006/relationships/image" Target="../media/image74.png"/><Relationship Id="rId79" Type="http://schemas.openxmlformats.org/officeDocument/2006/relationships/image" Target="../media/image79.png"/><Relationship Id="rId5" Type="http://schemas.openxmlformats.org/officeDocument/2006/relationships/image" Target="../media/image5.png"/><Relationship Id="rId19" Type="http://schemas.openxmlformats.org/officeDocument/2006/relationships/image" Target="../media/image1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69" Type="http://schemas.openxmlformats.org/officeDocument/2006/relationships/image" Target="../media/image69.png"/><Relationship Id="rId77" Type="http://schemas.openxmlformats.org/officeDocument/2006/relationships/image" Target="../media/image77.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80" Type="http://schemas.openxmlformats.org/officeDocument/2006/relationships/image" Target="../media/image80.png"/><Relationship Id="rId85" Type="http://schemas.openxmlformats.org/officeDocument/2006/relationships/image" Target="../media/image85.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67" Type="http://schemas.openxmlformats.org/officeDocument/2006/relationships/image" Target="../media/image67.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83" Type="http://schemas.openxmlformats.org/officeDocument/2006/relationships/image" Target="../media/image83.png"/><Relationship Id="rId1" Type="http://schemas.openxmlformats.org/officeDocument/2006/relationships/slideMaster" Target="../slideMasters/slideMaster1.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png"/><Relationship Id="rId81" Type="http://schemas.openxmlformats.org/officeDocument/2006/relationships/image" Target="../media/image81.png"/><Relationship Id="rId86" Type="http://schemas.openxmlformats.org/officeDocument/2006/relationships/image" Target="../media/image86.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png"/><Relationship Id="rId7" Type="http://schemas.openxmlformats.org/officeDocument/2006/relationships/image" Target="../media/image7.png"/><Relationship Id="rId71" Type="http://schemas.openxmlformats.org/officeDocument/2006/relationships/image" Target="../media/image71.png"/><Relationship Id="rId2" Type="http://schemas.openxmlformats.org/officeDocument/2006/relationships/image" Target="../media/image2.png"/><Relationship Id="rId29" Type="http://schemas.openxmlformats.org/officeDocument/2006/relationships/image" Target="../media/image29.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45.png"/><Relationship Id="rId66" Type="http://schemas.openxmlformats.org/officeDocument/2006/relationships/image" Target="../media/image66.png"/><Relationship Id="rId61" Type="http://schemas.openxmlformats.org/officeDocument/2006/relationships/image" Target="../media/image61.png"/><Relationship Id="rId82" Type="http://schemas.openxmlformats.org/officeDocument/2006/relationships/image" Target="../media/image8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E0DF3F8-A564-4457-B7BB-31032B2FB7B4}"/>
              </a:ext>
            </a:extLst>
          </p:cNvPr>
          <p:cNvSpPr>
            <a:spLocks noChangeArrowheads="1"/>
          </p:cNvSpPr>
          <p:nvPr/>
        </p:nvSpPr>
        <p:spPr bwMode="auto">
          <a:xfrm>
            <a:off x="-52388" y="0"/>
            <a:ext cx="9196388" cy="6858000"/>
          </a:xfrm>
          <a:prstGeom prst="rect">
            <a:avLst/>
          </a:prstGeom>
          <a:solidFill>
            <a:srgbClr val="000088"/>
          </a:solidFill>
          <a:ln w="9525">
            <a:noFill/>
            <a:miter lim="800000"/>
            <a:headEnd/>
            <a:tailEnd/>
          </a:ln>
          <a:effectLst/>
        </p:spPr>
        <p:txBody>
          <a:bodyPr wrap="none" anchor="ctr"/>
          <a:lstStyle/>
          <a:p>
            <a:pPr>
              <a:defRPr/>
            </a:pPr>
            <a:endParaRPr lang="zh-CN" altLang="en-US"/>
          </a:p>
        </p:txBody>
      </p:sp>
      <p:pic>
        <p:nvPicPr>
          <p:cNvPr id="5" name="Picture 5">
            <a:extLst>
              <a:ext uri="{FF2B5EF4-FFF2-40B4-BE49-F238E27FC236}">
                <a16:creationId xmlns:a16="http://schemas.microsoft.com/office/drawing/2014/main" id="{BC8C88DA-7BE5-4B1C-83AB-3E7FEE74B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533400"/>
            <a:ext cx="460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1A928670-8EDA-4233-9C1B-79EB0282B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533400"/>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247DDBB4-D2B1-43F7-A402-93FDF1429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38" y="531813"/>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a:extLst>
              <a:ext uri="{FF2B5EF4-FFF2-40B4-BE49-F238E27FC236}">
                <a16:creationId xmlns:a16="http://schemas.microsoft.com/office/drawing/2014/main" id="{AF9EB527-7CCE-44F1-AA2C-0456449B43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531813"/>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a:extLst>
              <a:ext uri="{FF2B5EF4-FFF2-40B4-BE49-F238E27FC236}">
                <a16:creationId xmlns:a16="http://schemas.microsoft.com/office/drawing/2014/main" id="{5E03647E-FCDE-4605-90D4-595974256E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531813"/>
            <a:ext cx="381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a:extLst>
              <a:ext uri="{FF2B5EF4-FFF2-40B4-BE49-F238E27FC236}">
                <a16:creationId xmlns:a16="http://schemas.microsoft.com/office/drawing/2014/main" id="{2191E345-B4C2-4588-914D-B40B329957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325" y="530225"/>
            <a:ext cx="587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a:extLst>
              <a:ext uri="{FF2B5EF4-FFF2-40B4-BE49-F238E27FC236}">
                <a16:creationId xmlns:a16="http://schemas.microsoft.com/office/drawing/2014/main" id="{2385696C-6EC0-4C78-8F47-2E58EB26F7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8" y="530225"/>
            <a:ext cx="31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a:extLst>
              <a:ext uri="{FF2B5EF4-FFF2-40B4-BE49-F238E27FC236}">
                <a16:creationId xmlns:a16="http://schemas.microsoft.com/office/drawing/2014/main" id="{F24DD7CB-033B-49BE-94C9-BF80A3BBE1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438" y="530225"/>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a:extLst>
              <a:ext uri="{FF2B5EF4-FFF2-40B4-BE49-F238E27FC236}">
                <a16:creationId xmlns:a16="http://schemas.microsoft.com/office/drawing/2014/main" id="{7D38452B-2BC4-4783-9AE9-43601B5FDA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913" y="528638"/>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a:extLst>
              <a:ext uri="{FF2B5EF4-FFF2-40B4-BE49-F238E27FC236}">
                <a16:creationId xmlns:a16="http://schemas.microsoft.com/office/drawing/2014/main" id="{7157372B-29E5-4F0A-B5F1-3A8E936B62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050" y="528638"/>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a:extLst>
              <a:ext uri="{FF2B5EF4-FFF2-40B4-BE49-F238E27FC236}">
                <a16:creationId xmlns:a16="http://schemas.microsoft.com/office/drawing/2014/main" id="{9E84568E-249A-4DE4-B72E-DF4D51CC1C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225" y="528638"/>
            <a:ext cx="142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a:extLst>
              <a:ext uri="{FF2B5EF4-FFF2-40B4-BE49-F238E27FC236}">
                <a16:creationId xmlns:a16="http://schemas.microsoft.com/office/drawing/2014/main" id="{69ED0A6D-947C-4D19-908C-415F1A3669C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100" y="528638"/>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a:extLst>
              <a:ext uri="{FF2B5EF4-FFF2-40B4-BE49-F238E27FC236}">
                <a16:creationId xmlns:a16="http://schemas.microsoft.com/office/drawing/2014/main" id="{70D347FD-8B3D-46DF-A8EB-80B26B882E2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438" y="528638"/>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a:extLst>
              <a:ext uri="{FF2B5EF4-FFF2-40B4-BE49-F238E27FC236}">
                <a16:creationId xmlns:a16="http://schemas.microsoft.com/office/drawing/2014/main" id="{B7620CA3-663E-4A2B-8D4A-9ABA0756098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913" y="527050"/>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a:extLst>
              <a:ext uri="{FF2B5EF4-FFF2-40B4-BE49-F238E27FC236}">
                <a16:creationId xmlns:a16="http://schemas.microsoft.com/office/drawing/2014/main" id="{9BDE228D-9E2F-468B-939D-C10C2B8FAD2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8675" y="527050"/>
            <a:ext cx="619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a:extLst>
              <a:ext uri="{FF2B5EF4-FFF2-40B4-BE49-F238E27FC236}">
                <a16:creationId xmlns:a16="http://schemas.microsoft.com/office/drawing/2014/main" id="{07FE5C9A-4CAD-463F-BE04-D77F86F9BB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500" y="523875"/>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a:extLst>
              <a:ext uri="{FF2B5EF4-FFF2-40B4-BE49-F238E27FC236}">
                <a16:creationId xmlns:a16="http://schemas.microsoft.com/office/drawing/2014/main" id="{224F879B-744B-443D-876D-48A6DF57D8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5500" y="523875"/>
            <a:ext cx="619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a:extLst>
              <a:ext uri="{FF2B5EF4-FFF2-40B4-BE49-F238E27FC236}">
                <a16:creationId xmlns:a16="http://schemas.microsoft.com/office/drawing/2014/main" id="{D0DA62A7-119F-43D4-AA1A-B5BADF1BCFA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7675" y="519113"/>
            <a:ext cx="650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5">
            <a:extLst>
              <a:ext uri="{FF2B5EF4-FFF2-40B4-BE49-F238E27FC236}">
                <a16:creationId xmlns:a16="http://schemas.microsoft.com/office/drawing/2014/main" id="{9BBBF15E-C24D-4C55-9E7F-80EF6D7FCEB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0850" y="515938"/>
            <a:ext cx="650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8">
            <a:extLst>
              <a:ext uri="{FF2B5EF4-FFF2-40B4-BE49-F238E27FC236}">
                <a16:creationId xmlns:a16="http://schemas.microsoft.com/office/drawing/2014/main" id="{3D5CA3CC-079B-4067-8687-59393E4D60A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5613" y="511175"/>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9">
            <a:extLst>
              <a:ext uri="{FF2B5EF4-FFF2-40B4-BE49-F238E27FC236}">
                <a16:creationId xmlns:a16="http://schemas.microsoft.com/office/drawing/2014/main" id="{823CB0AD-004E-438C-957E-859F407A344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1213" y="511175"/>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0">
            <a:extLst>
              <a:ext uri="{FF2B5EF4-FFF2-40B4-BE49-F238E27FC236}">
                <a16:creationId xmlns:a16="http://schemas.microsoft.com/office/drawing/2014/main" id="{55F0ACAA-0840-48A4-8591-55A6608991F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7200" y="509588"/>
            <a:ext cx="698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1">
            <a:extLst>
              <a:ext uri="{FF2B5EF4-FFF2-40B4-BE49-F238E27FC236}">
                <a16:creationId xmlns:a16="http://schemas.microsoft.com/office/drawing/2014/main" id="{63AA074C-7FC4-4FD2-8133-53D75BB9F47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9625" y="509588"/>
            <a:ext cx="682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2">
            <a:extLst>
              <a:ext uri="{FF2B5EF4-FFF2-40B4-BE49-F238E27FC236}">
                <a16:creationId xmlns:a16="http://schemas.microsoft.com/office/drawing/2014/main" id="{86B35447-0EB8-4F30-AF0A-1615E259745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0375" y="508000"/>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3">
            <a:extLst>
              <a:ext uri="{FF2B5EF4-FFF2-40B4-BE49-F238E27FC236}">
                <a16:creationId xmlns:a16="http://schemas.microsoft.com/office/drawing/2014/main" id="{CD9A15CC-1B53-4F87-ADA9-FF0C932E082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8038" y="508000"/>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4">
            <a:extLst>
              <a:ext uri="{FF2B5EF4-FFF2-40B4-BE49-F238E27FC236}">
                <a16:creationId xmlns:a16="http://schemas.microsoft.com/office/drawing/2014/main" id="{9AB8C52A-D035-40E1-B1EB-968466633F7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1963" y="5064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5">
            <a:extLst>
              <a:ext uri="{FF2B5EF4-FFF2-40B4-BE49-F238E27FC236}">
                <a16:creationId xmlns:a16="http://schemas.microsoft.com/office/drawing/2014/main" id="{C649B29F-19DC-4460-8A95-617B1416E55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6450" y="506413"/>
            <a:ext cx="682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6">
            <a:extLst>
              <a:ext uri="{FF2B5EF4-FFF2-40B4-BE49-F238E27FC236}">
                <a16:creationId xmlns:a16="http://schemas.microsoft.com/office/drawing/2014/main" id="{D8C51AA4-D04C-4C34-AF9F-4746AAB88AC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3550" y="504825"/>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7">
            <a:extLst>
              <a:ext uri="{FF2B5EF4-FFF2-40B4-BE49-F238E27FC236}">
                <a16:creationId xmlns:a16="http://schemas.microsoft.com/office/drawing/2014/main" id="{17065DDC-E35F-49B2-9FBC-71B6A564AEE5}"/>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4863" y="504825"/>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8">
            <a:extLst>
              <a:ext uri="{FF2B5EF4-FFF2-40B4-BE49-F238E27FC236}">
                <a16:creationId xmlns:a16="http://schemas.microsoft.com/office/drawing/2014/main" id="{F87BE941-938D-4D16-8C7D-1E6C5913685A}"/>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9900" y="498475"/>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9">
            <a:extLst>
              <a:ext uri="{FF2B5EF4-FFF2-40B4-BE49-F238E27FC236}">
                <a16:creationId xmlns:a16="http://schemas.microsoft.com/office/drawing/2014/main" id="{78F48B3B-F461-4518-A924-7D39488CB43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96925" y="498475"/>
            <a:ext cx="698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0">
            <a:extLst>
              <a:ext uri="{FF2B5EF4-FFF2-40B4-BE49-F238E27FC236}">
                <a16:creationId xmlns:a16="http://schemas.microsoft.com/office/drawing/2014/main" id="{8F88335C-D3D2-4AFB-A632-D5D098D7597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1488" y="496888"/>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1">
            <a:extLst>
              <a:ext uri="{FF2B5EF4-FFF2-40B4-BE49-F238E27FC236}">
                <a16:creationId xmlns:a16="http://schemas.microsoft.com/office/drawing/2014/main" id="{6705352E-6CB1-44BF-BF58-14EED583AA83}"/>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95338" y="496888"/>
            <a:ext cx="698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2">
            <a:extLst>
              <a:ext uri="{FF2B5EF4-FFF2-40B4-BE49-F238E27FC236}">
                <a16:creationId xmlns:a16="http://schemas.microsoft.com/office/drawing/2014/main" id="{AC7736F5-9226-4A38-8BD2-1C9C322AE02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73075" y="495300"/>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3">
            <a:extLst>
              <a:ext uri="{FF2B5EF4-FFF2-40B4-BE49-F238E27FC236}">
                <a16:creationId xmlns:a16="http://schemas.microsoft.com/office/drawing/2014/main" id="{2FDC554C-8543-4D6A-BFEA-AED05994FF5B}"/>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93750" y="495300"/>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4">
            <a:extLst>
              <a:ext uri="{FF2B5EF4-FFF2-40B4-BE49-F238E27FC236}">
                <a16:creationId xmlns:a16="http://schemas.microsoft.com/office/drawing/2014/main" id="{CF4A85F3-1899-45F5-AEBC-768B0677C2BB}"/>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4663" y="4937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5">
            <a:extLst>
              <a:ext uri="{FF2B5EF4-FFF2-40B4-BE49-F238E27FC236}">
                <a16:creationId xmlns:a16="http://schemas.microsoft.com/office/drawing/2014/main" id="{655C869E-B9B3-49BB-A233-8A309C01BDA5}"/>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92163" y="4937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6">
            <a:extLst>
              <a:ext uri="{FF2B5EF4-FFF2-40B4-BE49-F238E27FC236}">
                <a16:creationId xmlns:a16="http://schemas.microsoft.com/office/drawing/2014/main" id="{76C32B09-C9F2-4032-AAE6-2F394BE33A8C}"/>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6250" y="492125"/>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7">
            <a:extLst>
              <a:ext uri="{FF2B5EF4-FFF2-40B4-BE49-F238E27FC236}">
                <a16:creationId xmlns:a16="http://schemas.microsoft.com/office/drawing/2014/main" id="{0E014D63-336B-4FD4-BB5F-E22097F3537D}"/>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2163" y="492125"/>
            <a:ext cx="650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8">
            <a:extLst>
              <a:ext uri="{FF2B5EF4-FFF2-40B4-BE49-F238E27FC236}">
                <a16:creationId xmlns:a16="http://schemas.microsoft.com/office/drawing/2014/main" id="{B7FC0168-E218-4C81-9586-014A39783E1E}"/>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77838" y="490538"/>
            <a:ext cx="650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9">
            <a:extLst>
              <a:ext uri="{FF2B5EF4-FFF2-40B4-BE49-F238E27FC236}">
                <a16:creationId xmlns:a16="http://schemas.microsoft.com/office/drawing/2014/main" id="{FC7B845C-8A75-4296-AE82-1476590B6EF2}"/>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90575" y="490538"/>
            <a:ext cx="650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50">
            <a:extLst>
              <a:ext uri="{FF2B5EF4-FFF2-40B4-BE49-F238E27FC236}">
                <a16:creationId xmlns:a16="http://schemas.microsoft.com/office/drawing/2014/main" id="{88C4CE57-79A4-4C79-9483-68A9C398789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9425" y="487363"/>
            <a:ext cx="15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1">
            <a:extLst>
              <a:ext uri="{FF2B5EF4-FFF2-40B4-BE49-F238E27FC236}">
                <a16:creationId xmlns:a16="http://schemas.microsoft.com/office/drawing/2014/main" id="{C33BC0BF-6EE5-4720-8413-3DB6AFDD9BB7}"/>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1013" y="485775"/>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52">
            <a:extLst>
              <a:ext uri="{FF2B5EF4-FFF2-40B4-BE49-F238E27FC236}">
                <a16:creationId xmlns:a16="http://schemas.microsoft.com/office/drawing/2014/main" id="{807B3741-1BB8-4CD4-BDA3-8249FA39D051}"/>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88988" y="485775"/>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3">
            <a:extLst>
              <a:ext uri="{FF2B5EF4-FFF2-40B4-BE49-F238E27FC236}">
                <a16:creationId xmlns:a16="http://schemas.microsoft.com/office/drawing/2014/main" id="{DEBA73E2-032E-4796-AA38-FE09EB39833E}"/>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8950" y="481013"/>
            <a:ext cx="571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4">
            <a:extLst>
              <a:ext uri="{FF2B5EF4-FFF2-40B4-BE49-F238E27FC236}">
                <a16:creationId xmlns:a16="http://schemas.microsoft.com/office/drawing/2014/main" id="{DA7CA0DD-8523-4DA3-992B-FEC5794BC2D7}"/>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87400" y="481013"/>
            <a:ext cx="5873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5">
            <a:extLst>
              <a:ext uri="{FF2B5EF4-FFF2-40B4-BE49-F238E27FC236}">
                <a16:creationId xmlns:a16="http://schemas.microsoft.com/office/drawing/2014/main" id="{2726B92D-5364-41DF-A594-BA680C565569}"/>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92125" y="479425"/>
            <a:ext cx="539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6">
            <a:extLst>
              <a:ext uri="{FF2B5EF4-FFF2-40B4-BE49-F238E27FC236}">
                <a16:creationId xmlns:a16="http://schemas.microsoft.com/office/drawing/2014/main" id="{D26BC546-B370-468E-9502-173909B01724}"/>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661988"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7">
            <a:extLst>
              <a:ext uri="{FF2B5EF4-FFF2-40B4-BE49-F238E27FC236}">
                <a16:creationId xmlns:a16="http://schemas.microsoft.com/office/drawing/2014/main" id="{A2BA1155-E668-49E8-95B1-B168A1F1131F}"/>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65163"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8">
            <a:extLst>
              <a:ext uri="{FF2B5EF4-FFF2-40B4-BE49-F238E27FC236}">
                <a16:creationId xmlns:a16="http://schemas.microsoft.com/office/drawing/2014/main" id="{026DAC0B-DCC4-4F51-A2E8-8A1F49DB0AF7}"/>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68338"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9">
            <a:extLst>
              <a:ext uri="{FF2B5EF4-FFF2-40B4-BE49-F238E27FC236}">
                <a16:creationId xmlns:a16="http://schemas.microsoft.com/office/drawing/2014/main" id="{4B5D0188-40A1-40DD-B23E-DCD2A00C507F}"/>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88988" y="479425"/>
            <a:ext cx="555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0">
            <a:extLst>
              <a:ext uri="{FF2B5EF4-FFF2-40B4-BE49-F238E27FC236}">
                <a16:creationId xmlns:a16="http://schemas.microsoft.com/office/drawing/2014/main" id="{9E841854-14C4-4E73-8B7A-D09830367CAA}"/>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3713" y="477838"/>
            <a:ext cx="523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61">
            <a:extLst>
              <a:ext uri="{FF2B5EF4-FFF2-40B4-BE49-F238E27FC236}">
                <a16:creationId xmlns:a16="http://schemas.microsoft.com/office/drawing/2014/main" id="{2D6E92A0-FE88-42B9-9464-5FB07B5EE037}"/>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57225" y="477838"/>
            <a:ext cx="174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62">
            <a:extLst>
              <a:ext uri="{FF2B5EF4-FFF2-40B4-BE49-F238E27FC236}">
                <a16:creationId xmlns:a16="http://schemas.microsoft.com/office/drawing/2014/main" id="{39177386-A493-4139-AF7B-EC1365D98F25}"/>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7400" y="477838"/>
            <a:ext cx="539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63">
            <a:extLst>
              <a:ext uri="{FF2B5EF4-FFF2-40B4-BE49-F238E27FC236}">
                <a16:creationId xmlns:a16="http://schemas.microsoft.com/office/drawing/2014/main" id="{C11869C2-0EDF-43BC-9064-B3A963ED1DC6}"/>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98475" y="4730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64">
            <a:extLst>
              <a:ext uri="{FF2B5EF4-FFF2-40B4-BE49-F238E27FC236}">
                <a16:creationId xmlns:a16="http://schemas.microsoft.com/office/drawing/2014/main" id="{3BF4EE8E-2465-47DE-89BB-B8887EB3B184}"/>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501650" y="473075"/>
            <a:ext cx="444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5">
            <a:extLst>
              <a:ext uri="{FF2B5EF4-FFF2-40B4-BE49-F238E27FC236}">
                <a16:creationId xmlns:a16="http://schemas.microsoft.com/office/drawing/2014/main" id="{B5FA2061-8222-4111-B87C-7E26B0EE75B8}"/>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41350" y="473075"/>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6">
            <a:extLst>
              <a:ext uri="{FF2B5EF4-FFF2-40B4-BE49-F238E27FC236}">
                <a16:creationId xmlns:a16="http://schemas.microsoft.com/office/drawing/2014/main" id="{206823A4-0969-463C-99A8-8B4DDBE5529A}"/>
              </a:ext>
            </a:extLst>
          </p:cNvPr>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788988" y="473075"/>
            <a:ext cx="4603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7">
            <a:extLst>
              <a:ext uri="{FF2B5EF4-FFF2-40B4-BE49-F238E27FC236}">
                <a16:creationId xmlns:a16="http://schemas.microsoft.com/office/drawing/2014/main" id="{3E65D265-9C1E-4360-91DC-20232BD7BF20}"/>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03238" y="471488"/>
            <a:ext cx="412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8">
            <a:extLst>
              <a:ext uri="{FF2B5EF4-FFF2-40B4-BE49-F238E27FC236}">
                <a16:creationId xmlns:a16="http://schemas.microsoft.com/office/drawing/2014/main" id="{A1194E17-E4E7-41C4-B4CC-FCA2277BD8EE}"/>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639763" y="471488"/>
            <a:ext cx="523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9">
            <a:extLst>
              <a:ext uri="{FF2B5EF4-FFF2-40B4-BE49-F238E27FC236}">
                <a16:creationId xmlns:a16="http://schemas.microsoft.com/office/drawing/2014/main" id="{EEBF75D2-CF88-4A24-9816-2B5EA03C42F5}"/>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790575" y="471488"/>
            <a:ext cx="428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70">
            <a:extLst>
              <a:ext uri="{FF2B5EF4-FFF2-40B4-BE49-F238E27FC236}">
                <a16:creationId xmlns:a16="http://schemas.microsoft.com/office/drawing/2014/main" id="{219F0736-86AD-4853-9928-47959E3EBA3C}"/>
              </a:ext>
            </a:extLst>
          </p:cNvPr>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504825" y="469900"/>
            <a:ext cx="381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71">
            <a:extLst>
              <a:ext uri="{FF2B5EF4-FFF2-40B4-BE49-F238E27FC236}">
                <a16:creationId xmlns:a16="http://schemas.microsoft.com/office/drawing/2014/main" id="{125029DB-2937-49CE-ADDC-87EC70EC50DD}"/>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36588" y="469900"/>
            <a:ext cx="571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72">
            <a:extLst>
              <a:ext uri="{FF2B5EF4-FFF2-40B4-BE49-F238E27FC236}">
                <a16:creationId xmlns:a16="http://schemas.microsoft.com/office/drawing/2014/main" id="{F44D3E2C-F3DA-43EE-A38C-6D01B9955AFC}"/>
              </a:ext>
            </a:extLst>
          </p:cNvPr>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790575" y="469900"/>
            <a:ext cx="396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3">
            <a:extLst>
              <a:ext uri="{FF2B5EF4-FFF2-40B4-BE49-F238E27FC236}">
                <a16:creationId xmlns:a16="http://schemas.microsoft.com/office/drawing/2014/main" id="{28ACF157-174D-4088-9CE2-A35BEA5EC3CF}"/>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509588" y="468313"/>
            <a:ext cx="317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4">
            <a:extLst>
              <a:ext uri="{FF2B5EF4-FFF2-40B4-BE49-F238E27FC236}">
                <a16:creationId xmlns:a16="http://schemas.microsoft.com/office/drawing/2014/main" id="{19E1C0DD-1C32-4E81-99C1-1771A93C0E43}"/>
              </a:ext>
            </a:extLst>
          </p:cNvPr>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635000" y="468313"/>
            <a:ext cx="6032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5">
            <a:extLst>
              <a:ext uri="{FF2B5EF4-FFF2-40B4-BE49-F238E27FC236}">
                <a16:creationId xmlns:a16="http://schemas.microsoft.com/office/drawing/2014/main" id="{20E9E7CA-8F60-416A-8884-E5471BEEC9C8}"/>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792163" y="468313"/>
            <a:ext cx="333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6">
            <a:extLst>
              <a:ext uri="{FF2B5EF4-FFF2-40B4-BE49-F238E27FC236}">
                <a16:creationId xmlns:a16="http://schemas.microsoft.com/office/drawing/2014/main" id="{9DBFB41F-FE65-4BC0-9E97-19A7960A62D9}"/>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08000" y="466725"/>
            <a:ext cx="349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7">
            <a:extLst>
              <a:ext uri="{FF2B5EF4-FFF2-40B4-BE49-F238E27FC236}">
                <a16:creationId xmlns:a16="http://schemas.microsoft.com/office/drawing/2014/main" id="{5800D17A-68A6-48E1-80CF-5C489674D462}"/>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31825" y="466725"/>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8">
            <a:extLst>
              <a:ext uri="{FF2B5EF4-FFF2-40B4-BE49-F238E27FC236}">
                <a16:creationId xmlns:a16="http://schemas.microsoft.com/office/drawing/2014/main" id="{4AE40010-62D2-4374-A54D-85DFC386CF42}"/>
              </a:ext>
            </a:extLst>
          </p:cNvPr>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792163" y="466725"/>
            <a:ext cx="31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79">
            <a:extLst>
              <a:ext uri="{FF2B5EF4-FFF2-40B4-BE49-F238E27FC236}">
                <a16:creationId xmlns:a16="http://schemas.microsoft.com/office/drawing/2014/main" id="{492AFA6A-7F56-4020-8831-660AEE8F5822}"/>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820738" y="4651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80">
            <a:extLst>
              <a:ext uri="{FF2B5EF4-FFF2-40B4-BE49-F238E27FC236}">
                <a16:creationId xmlns:a16="http://schemas.microsoft.com/office/drawing/2014/main" id="{06FA2744-B77A-4675-9033-BC06BD9E3C6C}"/>
              </a:ext>
            </a:extLst>
          </p:cNvPr>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530225" y="46196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81">
            <a:extLst>
              <a:ext uri="{FF2B5EF4-FFF2-40B4-BE49-F238E27FC236}">
                <a16:creationId xmlns:a16="http://schemas.microsoft.com/office/drawing/2014/main" id="{2FA459B6-5478-4C2E-9E87-4B5998F8425E}"/>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533400" y="46196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82">
            <a:extLst>
              <a:ext uri="{FF2B5EF4-FFF2-40B4-BE49-F238E27FC236}">
                <a16:creationId xmlns:a16="http://schemas.microsoft.com/office/drawing/2014/main" id="{C059C1C4-6E2A-4EBF-9ED7-2682BF69D636}"/>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800100" y="461963"/>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3">
            <a:extLst>
              <a:ext uri="{FF2B5EF4-FFF2-40B4-BE49-F238E27FC236}">
                <a16:creationId xmlns:a16="http://schemas.microsoft.com/office/drawing/2014/main" id="{DB754F25-0DA2-450A-A8BB-F257B7D185EC}"/>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811213" y="461963"/>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84">
            <a:extLst>
              <a:ext uri="{FF2B5EF4-FFF2-40B4-BE49-F238E27FC236}">
                <a16:creationId xmlns:a16="http://schemas.microsoft.com/office/drawing/2014/main" id="{DF2990E8-8936-4992-9605-D6737F9F0BBA}"/>
              </a:ext>
            </a:extLst>
          </p:cNvPr>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528638" y="4603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85">
            <a:extLst>
              <a:ext uri="{FF2B5EF4-FFF2-40B4-BE49-F238E27FC236}">
                <a16:creationId xmlns:a16="http://schemas.microsoft.com/office/drawing/2014/main" id="{0886ABD2-CB36-4189-BD3B-764683CA78F6}"/>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627063" y="460375"/>
            <a:ext cx="762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6">
            <a:extLst>
              <a:ext uri="{FF2B5EF4-FFF2-40B4-BE49-F238E27FC236}">
                <a16:creationId xmlns:a16="http://schemas.microsoft.com/office/drawing/2014/main" id="{A785CC17-2BE2-44EC-B113-A0B081C93339}"/>
              </a:ext>
            </a:extLst>
          </p:cNvPr>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809625" y="4603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87">
            <a:extLst>
              <a:ext uri="{FF2B5EF4-FFF2-40B4-BE49-F238E27FC236}">
                <a16:creationId xmlns:a16="http://schemas.microsoft.com/office/drawing/2014/main" id="{F3B3A697-D8A6-40F2-8E15-A0DD2CA5B3D5}"/>
              </a:ext>
            </a:extLst>
          </p:cNvPr>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627063" y="457200"/>
            <a:ext cx="77787"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88">
            <a:extLst>
              <a:ext uri="{FF2B5EF4-FFF2-40B4-BE49-F238E27FC236}">
                <a16:creationId xmlns:a16="http://schemas.microsoft.com/office/drawing/2014/main" id="{F460164E-7DCD-4B8C-B7CB-E3F439B25420}"/>
              </a:ext>
            </a:extLst>
          </p:cNvPr>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625475" y="455613"/>
            <a:ext cx="809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9">
            <a:extLst>
              <a:ext uri="{FF2B5EF4-FFF2-40B4-BE49-F238E27FC236}">
                <a16:creationId xmlns:a16="http://schemas.microsoft.com/office/drawing/2014/main" id="{7861937C-8D3B-4B10-BD2B-2BBE32202857}"/>
              </a:ext>
            </a:extLst>
          </p:cNvPr>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623888" y="454025"/>
            <a:ext cx="857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90">
            <a:extLst>
              <a:ext uri="{FF2B5EF4-FFF2-40B4-BE49-F238E27FC236}">
                <a16:creationId xmlns:a16="http://schemas.microsoft.com/office/drawing/2014/main" id="{BE3450D3-6DF4-4720-A5EB-D40E2F307F71}"/>
              </a:ext>
            </a:extLst>
          </p:cNvPr>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622300" y="452438"/>
            <a:ext cx="889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91">
            <a:extLst>
              <a:ext uri="{FF2B5EF4-FFF2-40B4-BE49-F238E27FC236}">
                <a16:creationId xmlns:a16="http://schemas.microsoft.com/office/drawing/2014/main" id="{9F0C584E-0459-4B4A-80DE-ED32768F29F1}"/>
              </a:ext>
            </a:extLst>
          </p:cNvPr>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620713" y="444500"/>
            <a:ext cx="920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92">
            <a:extLst>
              <a:ext uri="{FF2B5EF4-FFF2-40B4-BE49-F238E27FC236}">
                <a16:creationId xmlns:a16="http://schemas.microsoft.com/office/drawing/2014/main" id="{5D97124B-6EB0-4CAB-A24A-BDC3231648D1}"/>
              </a:ext>
            </a:extLst>
          </p:cNvPr>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619125" y="442913"/>
            <a:ext cx="952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93">
            <a:extLst>
              <a:ext uri="{FF2B5EF4-FFF2-40B4-BE49-F238E27FC236}">
                <a16:creationId xmlns:a16="http://schemas.microsoft.com/office/drawing/2014/main" id="{6D6555F5-16AA-418E-91CB-33CFAB1F9A10}"/>
              </a:ext>
            </a:extLst>
          </p:cNvPr>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617538" y="441325"/>
            <a:ext cx="952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Line 141">
            <a:extLst>
              <a:ext uri="{FF2B5EF4-FFF2-40B4-BE49-F238E27FC236}">
                <a16:creationId xmlns:a16="http://schemas.microsoft.com/office/drawing/2014/main" id="{552BFD30-1767-4E23-B6B2-27AD23BD4984}"/>
              </a:ext>
            </a:extLst>
          </p:cNvPr>
          <p:cNvSpPr>
            <a:spLocks noChangeShapeType="1"/>
          </p:cNvSpPr>
          <p:nvPr/>
        </p:nvSpPr>
        <p:spPr bwMode="auto">
          <a:xfrm>
            <a:off x="914400" y="2514600"/>
            <a:ext cx="7191375" cy="0"/>
          </a:xfrm>
          <a:prstGeom prst="line">
            <a:avLst/>
          </a:prstGeom>
          <a:noFill/>
          <a:ln w="50800">
            <a:solidFill>
              <a:srgbClr val="FF6600"/>
            </a:solidFill>
            <a:round/>
            <a:headEnd/>
            <a:tailEnd/>
          </a:ln>
          <a:effectLst/>
        </p:spPr>
        <p:txBody>
          <a:bodyPr wrap="none" anchor="ctr"/>
          <a:lstStyle/>
          <a:p>
            <a:pPr>
              <a:defRPr/>
            </a:pPr>
            <a:endParaRPr lang="zh-CN" altLang="en-US"/>
          </a:p>
        </p:txBody>
      </p:sp>
      <p:sp>
        <p:nvSpPr>
          <p:cNvPr id="881667" name="Rectangle 3"/>
          <p:cNvSpPr>
            <a:spLocks noGrp="1" noChangeArrowheads="1"/>
          </p:cNvSpPr>
          <p:nvPr>
            <p:ph type="ctrTitle"/>
          </p:nvPr>
        </p:nvSpPr>
        <p:spPr>
          <a:xfrm>
            <a:off x="1524000" y="1066800"/>
            <a:ext cx="7772400" cy="1143000"/>
          </a:xfrm>
        </p:spPr>
        <p:txBody>
          <a:bodyPr/>
          <a:lstStyle>
            <a:lvl1pPr>
              <a:defRPr sz="2600"/>
            </a:lvl1pPr>
          </a:lstStyle>
          <a:p>
            <a:r>
              <a:rPr lang="zh-CN" altLang="en-US"/>
              <a:t>单击此处编辑母版标题样式</a:t>
            </a:r>
          </a:p>
        </p:txBody>
      </p:sp>
      <p:sp>
        <p:nvSpPr>
          <p:cNvPr id="881668" name="Rectangle 4"/>
          <p:cNvSpPr>
            <a:spLocks noGrp="1" noChangeArrowheads="1"/>
          </p:cNvSpPr>
          <p:nvPr>
            <p:ph type="subTitle" idx="1"/>
          </p:nvPr>
        </p:nvSpPr>
        <p:spPr>
          <a:xfrm>
            <a:off x="1371600" y="2971800"/>
            <a:ext cx="6400800" cy="1752600"/>
          </a:xfrm>
        </p:spPr>
        <p:txBody>
          <a:bodyPr/>
          <a:lstStyle>
            <a:lvl1pPr marL="0" indent="0" algn="ctr">
              <a:buFont typeface="Wingdings" pitchFamily="2" charset="2"/>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423564366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025385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50" y="-76200"/>
            <a:ext cx="21526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200"/>
            <a:ext cx="63055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619994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4958245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96273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267797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9820183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98070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21572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905301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5689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957121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1170740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880642" name="Text Box 2">
            <a:extLst>
              <a:ext uri="{FF2B5EF4-FFF2-40B4-BE49-F238E27FC236}">
                <a16:creationId xmlns:a16="http://schemas.microsoft.com/office/drawing/2014/main" id="{D72DB44D-05B0-4421-B97B-05BA1AD0EB64}"/>
              </a:ext>
            </a:extLst>
          </p:cNvPr>
          <p:cNvSpPr txBox="1">
            <a:spLocks noChangeArrowheads="1"/>
          </p:cNvSpPr>
          <p:nvPr/>
        </p:nvSpPr>
        <p:spPr bwMode="auto">
          <a:xfrm>
            <a:off x="1103313" y="1219200"/>
            <a:ext cx="7131050" cy="641350"/>
          </a:xfrm>
          <a:prstGeom prst="rect">
            <a:avLst/>
          </a:prstGeom>
          <a:noFill/>
          <a:ln w="9525">
            <a:noFill/>
            <a:miter lim="800000"/>
            <a:headEnd/>
            <a:tailEnd/>
          </a:ln>
          <a:effectLst/>
        </p:spPr>
        <p:txBody>
          <a:bodyPr lIns="92075" tIns="46038" rIns="92075" bIns="46038">
            <a:spAutoFit/>
          </a:bodyPr>
          <a:lstStyle/>
          <a:p>
            <a:pPr algn="l">
              <a:spcBef>
                <a:spcPct val="50000"/>
              </a:spcBef>
              <a:defRPr/>
            </a:pPr>
            <a:endParaRPr lang="zh-CN" altLang="en-US" sz="3600">
              <a:solidFill>
                <a:srgbClr val="FF0000"/>
              </a:solidFill>
              <a:latin typeface="Arial" charset="0"/>
              <a:ea typeface="黑体" pitchFamily="2" charset="-122"/>
            </a:endParaRPr>
          </a:p>
        </p:txBody>
      </p:sp>
      <p:sp>
        <p:nvSpPr>
          <p:cNvPr id="880643" name="Line 3">
            <a:extLst>
              <a:ext uri="{FF2B5EF4-FFF2-40B4-BE49-F238E27FC236}">
                <a16:creationId xmlns:a16="http://schemas.microsoft.com/office/drawing/2014/main" id="{7AA1F6BD-F972-4F25-A194-72637047FF1E}"/>
              </a:ext>
            </a:extLst>
          </p:cNvPr>
          <p:cNvSpPr>
            <a:spLocks noChangeShapeType="1"/>
          </p:cNvSpPr>
          <p:nvPr/>
        </p:nvSpPr>
        <p:spPr bwMode="auto">
          <a:xfrm>
            <a:off x="609600" y="1143000"/>
            <a:ext cx="7191375" cy="0"/>
          </a:xfrm>
          <a:prstGeom prst="line">
            <a:avLst/>
          </a:prstGeom>
          <a:noFill/>
          <a:ln w="50800">
            <a:solidFill>
              <a:srgbClr val="FF6600"/>
            </a:solidFill>
            <a:round/>
            <a:headEnd/>
            <a:tailEnd/>
          </a:ln>
          <a:effectLst/>
        </p:spPr>
        <p:txBody>
          <a:bodyPr wrap="none" anchor="ctr"/>
          <a:lstStyle/>
          <a:p>
            <a:pPr>
              <a:defRPr/>
            </a:pPr>
            <a:endParaRPr lang="zh-CN" altLang="en-US"/>
          </a:p>
        </p:txBody>
      </p:sp>
      <p:sp>
        <p:nvSpPr>
          <p:cNvPr id="880657" name="Rectangle 17">
            <a:extLst>
              <a:ext uri="{FF2B5EF4-FFF2-40B4-BE49-F238E27FC236}">
                <a16:creationId xmlns:a16="http://schemas.microsoft.com/office/drawing/2014/main" id="{CBCDFE12-1FA1-44FF-BF70-489200EC2D03}"/>
              </a:ext>
            </a:extLst>
          </p:cNvPr>
          <p:cNvSpPr>
            <a:spLocks noGrp="1" noChangeArrowheads="1"/>
          </p:cNvSpPr>
          <p:nvPr>
            <p:ph type="title"/>
          </p:nvPr>
        </p:nvSpPr>
        <p:spPr bwMode="auto">
          <a:xfrm>
            <a:off x="1524000" y="-76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18">
            <a:extLst>
              <a:ext uri="{FF2B5EF4-FFF2-40B4-BE49-F238E27FC236}">
                <a16:creationId xmlns:a16="http://schemas.microsoft.com/office/drawing/2014/main" id="{7C9D060E-8FDD-4628-8628-9F3B8B464E35}"/>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0659" name="Text Box 19">
            <a:extLst>
              <a:ext uri="{FF2B5EF4-FFF2-40B4-BE49-F238E27FC236}">
                <a16:creationId xmlns:a16="http://schemas.microsoft.com/office/drawing/2014/main" id="{0E8DA06F-9DB9-42D3-A55B-76EF6D8384BE}"/>
              </a:ext>
            </a:extLst>
          </p:cNvPr>
          <p:cNvSpPr txBox="1">
            <a:spLocks noChangeArrowheads="1"/>
          </p:cNvSpPr>
          <p:nvPr/>
        </p:nvSpPr>
        <p:spPr bwMode="auto">
          <a:xfrm>
            <a:off x="822325" y="6318250"/>
            <a:ext cx="184150" cy="336550"/>
          </a:xfrm>
          <a:prstGeom prst="rect">
            <a:avLst/>
          </a:prstGeom>
          <a:noFill/>
          <a:ln w="9525">
            <a:noFill/>
            <a:miter lim="800000"/>
            <a:headEnd/>
            <a:tailEnd/>
          </a:ln>
          <a:effectLst/>
        </p:spPr>
        <p:txBody>
          <a:bodyPr wrap="none">
            <a:spAutoFit/>
          </a:bodyPr>
          <a:lstStyle/>
          <a:p>
            <a:pPr>
              <a:defRPr/>
            </a:pPr>
            <a:endParaRPr lang="zh-CN" altLang="en-US" sz="160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sldLayoutIdLst>
    <p:sldLayoutId id="2147483726"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ransition spd="med"/>
  <p:txStyles>
    <p:titleStyle>
      <a:lvl1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2pPr>
      <a:lvl3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3pPr>
      <a:lvl4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4pPr>
      <a:lvl5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5pPr>
      <a:lvl6pPr marL="4572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6pPr>
      <a:lvl7pPr marL="9144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7pPr>
      <a:lvl8pPr marL="13716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8pPr>
      <a:lvl9pPr marL="18288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Font typeface="Wingdings" panose="05000000000000000000" pitchFamily="2" charset="2"/>
        <a:buChar char="l"/>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5.png"/><Relationship Id="rId4" Type="http://schemas.openxmlformats.org/officeDocument/2006/relationships/image" Target="../media/image104.png"/></Relationships>
</file>

<file path=ppt/slides/_rels/slide2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6.png"/></Relationships>
</file>

<file path=ppt/slides/_rels/slide5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a:extLst>
              <a:ext uri="{FF2B5EF4-FFF2-40B4-BE49-F238E27FC236}">
                <a16:creationId xmlns:a16="http://schemas.microsoft.com/office/drawing/2014/main" id="{5C01FFBE-21DC-4096-9435-1A1287CE1986}"/>
              </a:ext>
            </a:extLst>
          </p:cNvPr>
          <p:cNvSpPr>
            <a:spLocks noChangeArrowheads="1"/>
          </p:cNvSpPr>
          <p:nvPr/>
        </p:nvSpPr>
        <p:spPr bwMode="auto">
          <a:xfrm>
            <a:off x="0" y="1916113"/>
            <a:ext cx="8675688" cy="1800225"/>
          </a:xfrm>
          <a:prstGeom prst="rect">
            <a:avLst/>
          </a:prstGeom>
          <a:noFill/>
          <a:ln w="9525">
            <a:noFill/>
            <a:miter lim="800000"/>
            <a:headEnd/>
            <a:tailEnd/>
          </a:ln>
        </p:spPr>
        <p:txBody>
          <a:bodyPr anchor="ctr"/>
          <a:lstStyle/>
          <a:p>
            <a:pPr eaLnBrk="1" hangingPunct="1">
              <a:lnSpc>
                <a:spcPct val="170000"/>
              </a:lnSpc>
              <a:defRPr/>
            </a:pPr>
            <a:r>
              <a:rPr kumimoji="1" lang="zh-CN" altLang="en-US" sz="4800" b="1">
                <a:solidFill>
                  <a:srgbClr val="FF0000"/>
                </a:solidFill>
                <a:effectLst>
                  <a:outerShdw blurRad="38100" dist="38100" dir="2700000" algn="tl">
                    <a:srgbClr val="C0C0C0"/>
                  </a:outerShdw>
                </a:effectLst>
                <a:latin typeface="黑体" pitchFamily="2" charset="-122"/>
                <a:ea typeface="黑体" pitchFamily="2" charset="-122"/>
              </a:rPr>
              <a:t>第7章：交互图</a:t>
            </a:r>
          </a:p>
        </p:txBody>
      </p:sp>
      <p:pic>
        <p:nvPicPr>
          <p:cNvPr id="4099" name="Picture 156">
            <a:extLst>
              <a:ext uri="{FF2B5EF4-FFF2-40B4-BE49-F238E27FC236}">
                <a16:creationId xmlns:a16="http://schemas.microsoft.com/office/drawing/2014/main" id="{502D404A-8197-4B82-9BB9-86831865E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035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10E9B-3BFD-44F5-A3E5-5DACEF3A0D43}"/>
              </a:ext>
            </a:extLst>
          </p:cNvPr>
          <p:cNvSpPr>
            <a:spLocks noGrp="1"/>
          </p:cNvSpPr>
          <p:nvPr>
            <p:ph type="title"/>
          </p:nvPr>
        </p:nvSpPr>
        <p:spPr/>
        <p:txBody>
          <a:bodyPr/>
          <a:lstStyle/>
          <a:p>
            <a:pPr eaLnBrk="1" hangingPunct="1">
              <a:defRPr/>
            </a:pPr>
            <a:r>
              <a:rPr lang="zh-CN" altLang="en-US" dirty="0"/>
              <a:t>新增书籍通信图</a:t>
            </a:r>
          </a:p>
        </p:txBody>
      </p:sp>
      <p:sp>
        <p:nvSpPr>
          <p:cNvPr id="13315" name="内容占位符 2">
            <a:extLst>
              <a:ext uri="{FF2B5EF4-FFF2-40B4-BE49-F238E27FC236}">
                <a16:creationId xmlns:a16="http://schemas.microsoft.com/office/drawing/2014/main" id="{EB873468-10F2-4B44-91AD-537D0A183D2B}"/>
              </a:ext>
            </a:extLst>
          </p:cNvPr>
          <p:cNvSpPr>
            <a:spLocks noGrp="1"/>
          </p:cNvSpPr>
          <p:nvPr>
            <p:ph idx="1"/>
          </p:nvPr>
        </p:nvSpPr>
        <p:spPr/>
        <p:txBody>
          <a:bodyPr/>
          <a:lstStyle/>
          <a:p>
            <a:pPr eaLnBrk="1" hangingPunct="1"/>
            <a:endParaRPr lang="zh-CN" altLang="en-US"/>
          </a:p>
        </p:txBody>
      </p:sp>
      <p:pic>
        <p:nvPicPr>
          <p:cNvPr id="13316" name="Picture 2">
            <a:extLst>
              <a:ext uri="{FF2B5EF4-FFF2-40B4-BE49-F238E27FC236}">
                <a16:creationId xmlns:a16="http://schemas.microsoft.com/office/drawing/2014/main" id="{89A01352-F38B-4C85-853E-D5732A788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857250"/>
            <a:ext cx="91821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B2F5B-5460-4554-9B04-4C5F8379A1E8}"/>
              </a:ext>
            </a:extLst>
          </p:cNvPr>
          <p:cNvSpPr>
            <a:spLocks noGrp="1"/>
          </p:cNvSpPr>
          <p:nvPr>
            <p:ph type="title"/>
          </p:nvPr>
        </p:nvSpPr>
        <p:spPr/>
        <p:txBody>
          <a:bodyPr/>
          <a:lstStyle/>
          <a:p>
            <a:pPr eaLnBrk="1" hangingPunct="1">
              <a:defRPr/>
            </a:pPr>
            <a:r>
              <a:rPr lang="zh-CN" altLang="en-US" dirty="0"/>
              <a:t>赤壁之战通信图</a:t>
            </a:r>
          </a:p>
        </p:txBody>
      </p:sp>
      <p:sp>
        <p:nvSpPr>
          <p:cNvPr id="14339" name="内容占位符 2">
            <a:extLst>
              <a:ext uri="{FF2B5EF4-FFF2-40B4-BE49-F238E27FC236}">
                <a16:creationId xmlns:a16="http://schemas.microsoft.com/office/drawing/2014/main" id="{78EA9701-8D70-45E3-A85B-D5A1EEDBC5B0}"/>
              </a:ext>
            </a:extLst>
          </p:cNvPr>
          <p:cNvSpPr>
            <a:spLocks noGrp="1"/>
          </p:cNvSpPr>
          <p:nvPr>
            <p:ph idx="1"/>
          </p:nvPr>
        </p:nvSpPr>
        <p:spPr/>
        <p:txBody>
          <a:bodyPr/>
          <a:lstStyle/>
          <a:p>
            <a:pPr eaLnBrk="1" hangingPunct="1"/>
            <a:endParaRPr lang="zh-CN" altLang="en-US"/>
          </a:p>
        </p:txBody>
      </p:sp>
      <p:pic>
        <p:nvPicPr>
          <p:cNvPr id="14340" name="Picture 2">
            <a:extLst>
              <a:ext uri="{FF2B5EF4-FFF2-40B4-BE49-F238E27FC236}">
                <a16:creationId xmlns:a16="http://schemas.microsoft.com/office/drawing/2014/main" id="{36293DA0-9F3B-4B00-8822-EF76DC45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8" y="1000125"/>
            <a:ext cx="900588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E3E72-ABA4-4C7C-B3A8-26960547788B}"/>
              </a:ext>
            </a:extLst>
          </p:cNvPr>
          <p:cNvSpPr>
            <a:spLocks noGrp="1"/>
          </p:cNvSpPr>
          <p:nvPr>
            <p:ph type="title"/>
          </p:nvPr>
        </p:nvSpPr>
        <p:spPr/>
        <p:txBody>
          <a:bodyPr/>
          <a:lstStyle/>
          <a:p>
            <a:pPr eaLnBrk="1" hangingPunct="1">
              <a:defRPr/>
            </a:pPr>
            <a:endParaRPr lang="zh-CN" altLang="en-US"/>
          </a:p>
        </p:txBody>
      </p:sp>
      <p:sp>
        <p:nvSpPr>
          <p:cNvPr id="3" name="内容占位符 2">
            <a:extLst>
              <a:ext uri="{FF2B5EF4-FFF2-40B4-BE49-F238E27FC236}">
                <a16:creationId xmlns:a16="http://schemas.microsoft.com/office/drawing/2014/main" id="{8524C4AD-EAEF-4D41-B853-8CE61A893685}"/>
              </a:ext>
            </a:extLst>
          </p:cNvPr>
          <p:cNvSpPr>
            <a:spLocks noGrp="1"/>
          </p:cNvSpPr>
          <p:nvPr>
            <p:ph idx="1"/>
          </p:nvPr>
        </p:nvSpPr>
        <p:spPr/>
        <p:txBody>
          <a:bodyPr/>
          <a:lstStyle/>
          <a:p>
            <a:pPr marL="457200" indent="-457200" eaLnBrk="1" hangingPunct="1">
              <a:lnSpc>
                <a:spcPct val="125000"/>
              </a:lnSpc>
              <a:buSzPct val="200000"/>
              <a:buFontTx/>
              <a:buChar char="•"/>
              <a:defRPr/>
            </a:pPr>
            <a:r>
              <a:rPr lang="zh-CN" altLang="en-US" b="1" dirty="0">
                <a:ea typeface="楷体_GB2312" pitchFamily="49" charset="-122"/>
              </a:rPr>
              <a:t>定时图：采用了一种带数字刻度的时间轴来精确地描述消息的顺序。</a:t>
            </a:r>
            <a:endParaRPr lang="en-US" altLang="zh-CN" b="1" dirty="0">
              <a:ea typeface="楷体_GB2312" pitchFamily="49" charset="-122"/>
            </a:endParaRPr>
          </a:p>
          <a:p>
            <a:pPr marL="457200" indent="-457200" eaLnBrk="1" hangingPunct="1">
              <a:lnSpc>
                <a:spcPct val="125000"/>
              </a:lnSpc>
              <a:buSzPct val="200000"/>
              <a:buFont typeface="Wingdings" panose="05000000000000000000" pitchFamily="2" charset="2"/>
              <a:buNone/>
              <a:defRPr/>
            </a:pPr>
            <a:r>
              <a:rPr lang="zh-CN" altLang="en-US" b="1" dirty="0">
                <a:ea typeface="楷体_GB2312" pitchFamily="49" charset="-122"/>
              </a:rPr>
              <a:t>        用生命线的“凹下凸起”来表示状态的变化，每个水平位置代表一种不同的状态，状态的顺序可以有意义、也可以没有意义</a:t>
            </a:r>
          </a:p>
          <a:p>
            <a:pPr eaLnBrk="1" hangingPunct="1">
              <a:defRPr/>
            </a:pPr>
            <a:endParaRPr lang="zh-CN" altLang="en-US"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E4236-A619-4167-B34F-0E4D948444CF}"/>
              </a:ext>
            </a:extLst>
          </p:cNvPr>
          <p:cNvSpPr>
            <a:spLocks noGrp="1"/>
          </p:cNvSpPr>
          <p:nvPr>
            <p:ph type="title"/>
          </p:nvPr>
        </p:nvSpPr>
        <p:spPr/>
        <p:txBody>
          <a:bodyPr/>
          <a:lstStyle/>
          <a:p>
            <a:pPr>
              <a:defRPr/>
            </a:pPr>
            <a:r>
              <a:rPr lang="zh-CN" altLang="en-US" dirty="0"/>
              <a:t>门禁的</a:t>
            </a:r>
            <a:r>
              <a:rPr lang="zh-CN" altLang="en-US" b="1" dirty="0">
                <a:ea typeface="楷体_GB2312" pitchFamily="49" charset="-122"/>
              </a:rPr>
              <a:t>定时图</a:t>
            </a:r>
            <a:endParaRPr lang="zh-CN" altLang="en-US" dirty="0"/>
          </a:p>
        </p:txBody>
      </p:sp>
      <p:sp>
        <p:nvSpPr>
          <p:cNvPr id="16387" name="内容占位符 2">
            <a:extLst>
              <a:ext uri="{FF2B5EF4-FFF2-40B4-BE49-F238E27FC236}">
                <a16:creationId xmlns:a16="http://schemas.microsoft.com/office/drawing/2014/main" id="{8B6D83B2-A8B7-4446-B509-7BF86F9EA4B7}"/>
              </a:ext>
            </a:extLst>
          </p:cNvPr>
          <p:cNvSpPr>
            <a:spLocks noGrp="1"/>
          </p:cNvSpPr>
          <p:nvPr>
            <p:ph idx="1"/>
          </p:nvPr>
        </p:nvSpPr>
        <p:spPr/>
        <p:txBody>
          <a:bodyPr/>
          <a:lstStyle/>
          <a:p>
            <a:endParaRPr lang="zh-CN" altLang="en-US"/>
          </a:p>
        </p:txBody>
      </p:sp>
      <p:pic>
        <p:nvPicPr>
          <p:cNvPr id="16388" name="Picture 2">
            <a:extLst>
              <a:ext uri="{FF2B5EF4-FFF2-40B4-BE49-F238E27FC236}">
                <a16:creationId xmlns:a16="http://schemas.microsoft.com/office/drawing/2014/main" id="{17C35ED6-7587-4DAB-B001-34CC3A7DF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357313"/>
            <a:ext cx="8001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7517E-A9DA-4939-80B6-663C93389767}"/>
              </a:ext>
            </a:extLst>
          </p:cNvPr>
          <p:cNvSpPr>
            <a:spLocks noGrp="1"/>
          </p:cNvSpPr>
          <p:nvPr>
            <p:ph type="title"/>
          </p:nvPr>
        </p:nvSpPr>
        <p:spPr/>
        <p:txBody>
          <a:bodyPr/>
          <a:lstStyle/>
          <a:p>
            <a:pPr>
              <a:defRPr/>
            </a:pPr>
            <a:endParaRPr lang="zh-CN" altLang="en-US"/>
          </a:p>
        </p:txBody>
      </p:sp>
      <p:sp>
        <p:nvSpPr>
          <p:cNvPr id="17411" name="内容占位符 2">
            <a:extLst>
              <a:ext uri="{FF2B5EF4-FFF2-40B4-BE49-F238E27FC236}">
                <a16:creationId xmlns:a16="http://schemas.microsoft.com/office/drawing/2014/main" id="{4226D407-94BE-437F-B165-485AAAEFF0AC}"/>
              </a:ext>
            </a:extLst>
          </p:cNvPr>
          <p:cNvSpPr>
            <a:spLocks noGrp="1"/>
          </p:cNvSpPr>
          <p:nvPr>
            <p:ph idx="1"/>
          </p:nvPr>
        </p:nvSpPr>
        <p:spPr>
          <a:xfrm>
            <a:off x="571500" y="1357313"/>
            <a:ext cx="7772400" cy="4114800"/>
          </a:xfrm>
        </p:spPr>
        <p:txBody>
          <a:bodyPr/>
          <a:lstStyle/>
          <a:p>
            <a:pPr marL="457200" indent="-457200" eaLnBrk="1" hangingPunct="1">
              <a:lnSpc>
                <a:spcPct val="125000"/>
              </a:lnSpc>
              <a:buSzPct val="200000"/>
              <a:buFontTx/>
              <a:buChar char="•"/>
            </a:pPr>
            <a:r>
              <a:rPr lang="zh-CN" altLang="en-US" b="1">
                <a:ea typeface="楷体_GB2312" pitchFamily="49" charset="-122"/>
              </a:rPr>
              <a:t>交互概述图：是交互图和活动图的混合物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07D21F3B-EE70-4D38-B4CB-59CBEBFEC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88913"/>
            <a:ext cx="8175625"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3843" name="Rectangle 3">
            <a:extLst>
              <a:ext uri="{FF2B5EF4-FFF2-40B4-BE49-F238E27FC236}">
                <a16:creationId xmlns:a16="http://schemas.microsoft.com/office/drawing/2014/main" id="{D0DF14EC-9025-47E0-B044-B7A6E80C0AF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交互概述图举例</a:t>
            </a:r>
          </a:p>
        </p:txBody>
      </p:sp>
      <p:sp>
        <p:nvSpPr>
          <p:cNvPr id="18436" name="Line 4">
            <a:extLst>
              <a:ext uri="{FF2B5EF4-FFF2-40B4-BE49-F238E27FC236}">
                <a16:creationId xmlns:a16="http://schemas.microsoft.com/office/drawing/2014/main" id="{610911EC-EA6C-4B2A-99F6-5222F2FD3C42}"/>
              </a:ext>
            </a:extLst>
          </p:cNvPr>
          <p:cNvSpPr>
            <a:spLocks noChangeShapeType="1"/>
          </p:cNvSpPr>
          <p:nvPr/>
        </p:nvSpPr>
        <p:spPr bwMode="auto">
          <a:xfrm>
            <a:off x="609600" y="1143000"/>
            <a:ext cx="7191375" cy="0"/>
          </a:xfrm>
          <a:prstGeom prst="line">
            <a:avLst/>
          </a:prstGeom>
          <a:noFill/>
          <a:ln w="5080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6738" name="Rectangle 2">
            <a:extLst>
              <a:ext uri="{FF2B5EF4-FFF2-40B4-BE49-F238E27FC236}">
                <a16:creationId xmlns:a16="http://schemas.microsoft.com/office/drawing/2014/main" id="{FCB7A198-BB25-4FE7-A669-6E72C5CC90A7}"/>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19459" name="Rectangle 3">
            <a:extLst>
              <a:ext uri="{FF2B5EF4-FFF2-40B4-BE49-F238E27FC236}">
                <a16:creationId xmlns:a16="http://schemas.microsoft.com/office/drawing/2014/main" id="{1E60BFCC-1E8A-4A99-854B-372FACA3E971}"/>
              </a:ext>
            </a:extLst>
          </p:cNvPr>
          <p:cNvSpPr>
            <a:spLocks noChangeArrowheads="1"/>
          </p:cNvSpPr>
          <p:nvPr/>
        </p:nvSpPr>
        <p:spPr bwMode="auto">
          <a:xfrm>
            <a:off x="468313" y="148272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交互与交互图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如何阅读交互图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如何绘制交互图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交互图应用说明</a:t>
            </a:r>
          </a:p>
          <a:p>
            <a:pPr algn="l" eaLnBrk="1" hangingPunct="1">
              <a:lnSpc>
                <a:spcPct val="125000"/>
              </a:lnSpc>
              <a:spcBef>
                <a:spcPct val="20000"/>
              </a:spcBef>
              <a:buClr>
                <a:srgbClr val="FF0000"/>
              </a:buClr>
              <a:buSzPct val="200000"/>
              <a:buFontTx/>
              <a:buChar char="•"/>
            </a:pPr>
            <a:endParaRPr kumimoji="1" lang="zh-CN" altLang="en-US" b="1">
              <a:solidFill>
                <a:schemeClr val="folHlink"/>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a:solidFill>
                <a:schemeClr val="folHlink"/>
              </a:solidFill>
              <a:ea typeface="楷体_GB2312" pitchFamily="49" charset="-122"/>
            </a:endParaRPr>
          </a:p>
        </p:txBody>
      </p:sp>
      <p:pic>
        <p:nvPicPr>
          <p:cNvPr id="19460" name="Picture 4" descr="bg1">
            <a:extLst>
              <a:ext uri="{FF2B5EF4-FFF2-40B4-BE49-F238E27FC236}">
                <a16:creationId xmlns:a16="http://schemas.microsoft.com/office/drawing/2014/main" id="{5DDBA62E-F30A-42DB-9326-EC745AE5E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82" name="Rectangle 2">
            <a:extLst>
              <a:ext uri="{FF2B5EF4-FFF2-40B4-BE49-F238E27FC236}">
                <a16:creationId xmlns:a16="http://schemas.microsoft.com/office/drawing/2014/main" id="{BB94E3D2-FF17-44B8-BA3D-D52B20E937A2}"/>
              </a:ext>
            </a:extLst>
          </p:cNvPr>
          <p:cNvSpPr>
            <a:spLocks noChangeArrowheads="1"/>
          </p:cNvSpPr>
          <p:nvPr/>
        </p:nvSpPr>
        <p:spPr bwMode="auto">
          <a:xfrm>
            <a:off x="533400" y="533400"/>
            <a:ext cx="5478463" cy="523875"/>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endParaRPr kumimoji="1" lang="zh-CN" altLang="en-US" dirty="0">
              <a:solidFill>
                <a:schemeClr val="tx1"/>
              </a:solidFill>
              <a:effectLst>
                <a:outerShdw blurRad="38100" dist="38100" dir="2700000" algn="tl">
                  <a:srgbClr val="C0C0C0"/>
                </a:outerShdw>
              </a:effectLst>
              <a:ea typeface="黑体" pitchFamily="2" charset="-122"/>
            </a:endParaRPr>
          </a:p>
        </p:txBody>
      </p:sp>
      <p:pic>
        <p:nvPicPr>
          <p:cNvPr id="20483" name="Picture 13">
            <a:extLst>
              <a:ext uri="{FF2B5EF4-FFF2-40B4-BE49-F238E27FC236}">
                <a16:creationId xmlns:a16="http://schemas.microsoft.com/office/drawing/2014/main" id="{E422CBA3-9D73-4B6D-9022-FF4BFBFD4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84275"/>
            <a:ext cx="5495925"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1">
            <a:extLst>
              <a:ext uri="{FF2B5EF4-FFF2-40B4-BE49-F238E27FC236}">
                <a16:creationId xmlns:a16="http://schemas.microsoft.com/office/drawing/2014/main" id="{422A53BB-5571-4DDC-99DB-12A3640A6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924175"/>
            <a:ext cx="58864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14">
            <a:extLst>
              <a:ext uri="{FF2B5EF4-FFF2-40B4-BE49-F238E27FC236}">
                <a16:creationId xmlns:a16="http://schemas.microsoft.com/office/drawing/2014/main" id="{4E4DCA10-51AF-42C5-BA08-461361772D1E}"/>
              </a:ext>
            </a:extLst>
          </p:cNvPr>
          <p:cNvSpPr>
            <a:spLocks noChangeArrowheads="1"/>
          </p:cNvSpPr>
          <p:nvPr/>
        </p:nvSpPr>
        <p:spPr bwMode="auto">
          <a:xfrm>
            <a:off x="6172200" y="1371600"/>
            <a:ext cx="2590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a:r>
              <a:rPr kumimoji="1" lang="zh-CN" altLang="en-US">
                <a:solidFill>
                  <a:schemeClr val="tx1"/>
                </a:solidFill>
                <a:ea typeface="楷体_GB2312" pitchFamily="49" charset="-122"/>
              </a:rPr>
              <a:t>张三通过电子商务网站给李四送一个蛋糕</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0">
            <a:extLst>
              <a:ext uri="{FF2B5EF4-FFF2-40B4-BE49-F238E27FC236}">
                <a16:creationId xmlns:a16="http://schemas.microsoft.com/office/drawing/2014/main" id="{4CD1B4E5-FDD9-45A9-9612-9424BAA199D8}"/>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p:spPr>
      </p:pic>
      <p:sp>
        <p:nvSpPr>
          <p:cNvPr id="1973250" name="Rectangle 2">
            <a:extLst>
              <a:ext uri="{FF2B5EF4-FFF2-40B4-BE49-F238E27FC236}">
                <a16:creationId xmlns:a16="http://schemas.microsoft.com/office/drawing/2014/main" id="{58D60582-7C01-47DE-91A2-D298BB6E923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示例类图</a:t>
            </a:r>
          </a:p>
        </p:txBody>
      </p:sp>
      <p:sp>
        <p:nvSpPr>
          <p:cNvPr id="21508" name="Rectangle 13">
            <a:extLst>
              <a:ext uri="{FF2B5EF4-FFF2-40B4-BE49-F238E27FC236}">
                <a16:creationId xmlns:a16="http://schemas.microsoft.com/office/drawing/2014/main" id="{843AD5DC-D490-460E-B510-2BE193F0E0FD}"/>
              </a:ext>
            </a:extLst>
          </p:cNvPr>
          <p:cNvSpPr>
            <a:spLocks noChangeArrowheads="1"/>
          </p:cNvSpPr>
          <p:nvPr/>
        </p:nvSpPr>
        <p:spPr bwMode="auto">
          <a:xfrm>
            <a:off x="990600" y="2133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a:solidFill>
                  <a:schemeClr val="accent2"/>
                </a:solidFill>
              </a:rPr>
              <a:t>订货人</a:t>
            </a:r>
          </a:p>
        </p:txBody>
      </p:sp>
      <p:sp>
        <p:nvSpPr>
          <p:cNvPr id="21509" name="Rectangle 14">
            <a:extLst>
              <a:ext uri="{FF2B5EF4-FFF2-40B4-BE49-F238E27FC236}">
                <a16:creationId xmlns:a16="http://schemas.microsoft.com/office/drawing/2014/main" id="{E73BCCB0-BDC2-4E67-9947-9797A399EFD3}"/>
              </a:ext>
            </a:extLst>
          </p:cNvPr>
          <p:cNvSpPr>
            <a:spLocks noChangeArrowheads="1"/>
          </p:cNvSpPr>
          <p:nvPr/>
        </p:nvSpPr>
        <p:spPr bwMode="auto">
          <a:xfrm>
            <a:off x="8001000" y="33528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a:solidFill>
                  <a:schemeClr val="accent2"/>
                </a:solidFill>
              </a:rPr>
              <a:t>商户</a:t>
            </a:r>
          </a:p>
        </p:txBody>
      </p:sp>
      <p:sp>
        <p:nvSpPr>
          <p:cNvPr id="21510" name="Rectangle 15">
            <a:extLst>
              <a:ext uri="{FF2B5EF4-FFF2-40B4-BE49-F238E27FC236}">
                <a16:creationId xmlns:a16="http://schemas.microsoft.com/office/drawing/2014/main" id="{C3CF6065-DCC3-4139-B580-6BC4D0D95F73}"/>
              </a:ext>
            </a:extLst>
          </p:cNvPr>
          <p:cNvSpPr>
            <a:spLocks noChangeArrowheads="1"/>
          </p:cNvSpPr>
          <p:nvPr/>
        </p:nvSpPr>
        <p:spPr bwMode="auto">
          <a:xfrm>
            <a:off x="8229600" y="52578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a:solidFill>
                  <a:schemeClr val="accent2"/>
                </a:solidFill>
              </a:rPr>
              <a:t>商品</a:t>
            </a:r>
          </a:p>
        </p:txBody>
      </p:sp>
      <p:sp>
        <p:nvSpPr>
          <p:cNvPr id="21511" name="Rectangle 16">
            <a:extLst>
              <a:ext uri="{FF2B5EF4-FFF2-40B4-BE49-F238E27FC236}">
                <a16:creationId xmlns:a16="http://schemas.microsoft.com/office/drawing/2014/main" id="{8AF0C118-3B9A-4650-B6AC-2508E05499E0}"/>
              </a:ext>
            </a:extLst>
          </p:cNvPr>
          <p:cNvSpPr>
            <a:spLocks noChangeArrowheads="1"/>
          </p:cNvSpPr>
          <p:nvPr/>
        </p:nvSpPr>
        <p:spPr bwMode="auto">
          <a:xfrm>
            <a:off x="7086600" y="6858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a:solidFill>
                  <a:schemeClr val="accent2"/>
                </a:solidFill>
              </a:rPr>
              <a:t>送货单</a:t>
            </a:r>
          </a:p>
        </p:txBody>
      </p:sp>
      <p:sp>
        <p:nvSpPr>
          <p:cNvPr id="21512" name="Rectangle 17">
            <a:extLst>
              <a:ext uri="{FF2B5EF4-FFF2-40B4-BE49-F238E27FC236}">
                <a16:creationId xmlns:a16="http://schemas.microsoft.com/office/drawing/2014/main" id="{0E73E4EF-CAF3-4EAB-8533-7055C6777163}"/>
              </a:ext>
            </a:extLst>
          </p:cNvPr>
          <p:cNvSpPr>
            <a:spLocks noChangeArrowheads="1"/>
          </p:cNvSpPr>
          <p:nvPr/>
        </p:nvSpPr>
        <p:spPr bwMode="auto">
          <a:xfrm>
            <a:off x="5029200" y="49530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a:solidFill>
                  <a:schemeClr val="accent2"/>
                </a:solidFill>
              </a:rPr>
              <a:t>订单明细</a:t>
            </a:r>
          </a:p>
          <a:p>
            <a:r>
              <a:rPr lang="zh-CN" altLang="en-US">
                <a:solidFill>
                  <a:schemeClr val="accent2"/>
                </a:solidFill>
              </a:rPr>
              <a:t>（订单项）</a:t>
            </a:r>
          </a:p>
        </p:txBody>
      </p:sp>
      <p:sp>
        <p:nvSpPr>
          <p:cNvPr id="21513" name="Rectangle 18">
            <a:extLst>
              <a:ext uri="{FF2B5EF4-FFF2-40B4-BE49-F238E27FC236}">
                <a16:creationId xmlns:a16="http://schemas.microsoft.com/office/drawing/2014/main" id="{BAE59402-9C28-41B0-90D8-B8CFC442FE8E}"/>
              </a:ext>
            </a:extLst>
          </p:cNvPr>
          <p:cNvSpPr>
            <a:spLocks noChangeArrowheads="1"/>
          </p:cNvSpPr>
          <p:nvPr/>
        </p:nvSpPr>
        <p:spPr bwMode="auto">
          <a:xfrm>
            <a:off x="4267200" y="18288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a:solidFill>
                  <a:schemeClr val="accent2"/>
                </a:solidFill>
              </a:rPr>
              <a:t>订单头</a:t>
            </a:r>
          </a:p>
        </p:txBody>
      </p:sp>
      <p:sp>
        <p:nvSpPr>
          <p:cNvPr id="21514" name="Rectangle 19">
            <a:extLst>
              <a:ext uri="{FF2B5EF4-FFF2-40B4-BE49-F238E27FC236}">
                <a16:creationId xmlns:a16="http://schemas.microsoft.com/office/drawing/2014/main" id="{7FD7BD24-08DE-4196-A594-089DA0C39784}"/>
              </a:ext>
            </a:extLst>
          </p:cNvPr>
          <p:cNvSpPr>
            <a:spLocks noChangeArrowheads="1"/>
          </p:cNvSpPr>
          <p:nvPr/>
        </p:nvSpPr>
        <p:spPr bwMode="auto">
          <a:xfrm>
            <a:off x="4800600" y="3810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a:solidFill>
                  <a:schemeClr val="accent2"/>
                </a:solidFill>
              </a:rPr>
              <a:t>收货人</a:t>
            </a:r>
          </a:p>
        </p:txBody>
      </p:sp>
      <p:sp>
        <p:nvSpPr>
          <p:cNvPr id="21515" name="椭圆 12">
            <a:extLst>
              <a:ext uri="{FF2B5EF4-FFF2-40B4-BE49-F238E27FC236}">
                <a16:creationId xmlns:a16="http://schemas.microsoft.com/office/drawing/2014/main" id="{89EE1C4D-7878-4CD0-8E2D-00FF299930B3}"/>
              </a:ext>
            </a:extLst>
          </p:cNvPr>
          <p:cNvSpPr>
            <a:spLocks noChangeArrowheads="1"/>
          </p:cNvSpPr>
          <p:nvPr/>
        </p:nvSpPr>
        <p:spPr bwMode="auto">
          <a:xfrm>
            <a:off x="2857500" y="3357563"/>
            <a:ext cx="2357438" cy="71437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62" name="Rectangle 2">
            <a:extLst>
              <a:ext uri="{FF2B5EF4-FFF2-40B4-BE49-F238E27FC236}">
                <a16:creationId xmlns:a16="http://schemas.microsoft.com/office/drawing/2014/main" id="{6EFFC6DE-A23C-462D-8851-71628AA49FA7}"/>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阅读顺序图</a:t>
            </a:r>
          </a:p>
        </p:txBody>
      </p:sp>
      <p:pic>
        <p:nvPicPr>
          <p:cNvPr id="22531" name="Picture 4">
            <a:extLst>
              <a:ext uri="{FF2B5EF4-FFF2-40B4-BE49-F238E27FC236}">
                <a16:creationId xmlns:a16="http://schemas.microsoft.com/office/drawing/2014/main" id="{01F51B98-7E16-4B69-9C06-5E72E1381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84313"/>
            <a:ext cx="7583488"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5">
            <a:extLst>
              <a:ext uri="{FF2B5EF4-FFF2-40B4-BE49-F238E27FC236}">
                <a16:creationId xmlns:a16="http://schemas.microsoft.com/office/drawing/2014/main" id="{5477E3E7-4C43-493D-A1D2-7003970490A5}"/>
              </a:ext>
            </a:extLst>
          </p:cNvPr>
          <p:cNvSpPr>
            <a:spLocks noChangeArrowheads="1"/>
          </p:cNvSpPr>
          <p:nvPr/>
        </p:nvSpPr>
        <p:spPr bwMode="auto">
          <a:xfrm>
            <a:off x="323850" y="2636838"/>
            <a:ext cx="5048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b="1">
                <a:solidFill>
                  <a:schemeClr val="tx2"/>
                </a:solidFill>
              </a:rPr>
              <a:t>从</a:t>
            </a:r>
          </a:p>
          <a:p>
            <a:r>
              <a:rPr lang="zh-CN" altLang="en-US" b="1">
                <a:solidFill>
                  <a:schemeClr val="tx2"/>
                </a:solidFill>
              </a:rPr>
              <a:t>订</a:t>
            </a:r>
          </a:p>
          <a:p>
            <a:r>
              <a:rPr lang="zh-CN" altLang="en-US" b="1">
                <a:solidFill>
                  <a:schemeClr val="tx2"/>
                </a:solidFill>
              </a:rPr>
              <a:t>单</a:t>
            </a:r>
          </a:p>
          <a:p>
            <a:r>
              <a:rPr lang="zh-CN" altLang="en-US" b="1">
                <a:solidFill>
                  <a:schemeClr val="tx2"/>
                </a:solidFill>
              </a:rPr>
              <a:t>生</a:t>
            </a:r>
          </a:p>
          <a:p>
            <a:r>
              <a:rPr lang="zh-CN" altLang="en-US" b="1">
                <a:solidFill>
                  <a:schemeClr val="tx2"/>
                </a:solidFill>
              </a:rPr>
              <a:t>成</a:t>
            </a:r>
          </a:p>
          <a:p>
            <a:r>
              <a:rPr lang="zh-CN" altLang="en-US" b="1">
                <a:solidFill>
                  <a:schemeClr val="tx2"/>
                </a:solidFill>
              </a:rPr>
              <a:t>送</a:t>
            </a:r>
          </a:p>
          <a:p>
            <a:r>
              <a:rPr lang="zh-CN" altLang="en-US" b="1">
                <a:solidFill>
                  <a:schemeClr val="tx2"/>
                </a:solidFill>
              </a:rPr>
              <a:t>货</a:t>
            </a:r>
          </a:p>
          <a:p>
            <a:r>
              <a:rPr lang="zh-CN" altLang="en-US" b="1">
                <a:solidFill>
                  <a:schemeClr val="tx2"/>
                </a:solidFill>
              </a:rPr>
              <a:t>单</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B52797FD-B81A-4288-BC62-6FB784FACEA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5123" name="Rectangle 3">
            <a:extLst>
              <a:ext uri="{FF2B5EF4-FFF2-40B4-BE49-F238E27FC236}">
                <a16:creationId xmlns:a16="http://schemas.microsoft.com/office/drawing/2014/main" id="{7CDCD380-1FE8-4335-BABF-6885A1352D7F}"/>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交互与交互图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如何阅读交互图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如何绘制交互图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交互图应用说明</a:t>
            </a:r>
          </a:p>
        </p:txBody>
      </p:sp>
      <p:pic>
        <p:nvPicPr>
          <p:cNvPr id="5124" name="Picture 4" descr="bg1">
            <a:extLst>
              <a:ext uri="{FF2B5EF4-FFF2-40B4-BE49-F238E27FC236}">
                <a16:creationId xmlns:a16="http://schemas.microsoft.com/office/drawing/2014/main" id="{34D0C524-16F5-46F9-8B6D-6C46F6D18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a:extLst>
              <a:ext uri="{FF2B5EF4-FFF2-40B4-BE49-F238E27FC236}">
                <a16:creationId xmlns:a16="http://schemas.microsoft.com/office/drawing/2014/main" id="{E6A5189F-1F9F-4DCD-ABE9-E719E1111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205038"/>
            <a:ext cx="187166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8790" name="Rectangle 6">
            <a:extLst>
              <a:ext uri="{FF2B5EF4-FFF2-40B4-BE49-F238E27FC236}">
                <a16:creationId xmlns:a16="http://schemas.microsoft.com/office/drawing/2014/main" id="{2BA8F511-6AF7-46C1-B8C9-72654F76E6E2}"/>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顺序图的主要元素</a:t>
            </a:r>
          </a:p>
        </p:txBody>
      </p:sp>
      <p:sp>
        <p:nvSpPr>
          <p:cNvPr id="23556" name="Rectangle 8">
            <a:extLst>
              <a:ext uri="{FF2B5EF4-FFF2-40B4-BE49-F238E27FC236}">
                <a16:creationId xmlns:a16="http://schemas.microsoft.com/office/drawing/2014/main" id="{1E78F20E-9D1B-4109-8D0F-9B01C4DB49EA}"/>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对象与参与者：最顶上一排矩形框。参与交互的对象既可以是具体的对象，又可以是匿名对象。</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生命线：每个对象都有自己的生命线，</a:t>
            </a:r>
          </a:p>
          <a:p>
            <a:pPr algn="l"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对象生命线是一条垂直的虚线，</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用来表示一个对象在一段时间内存在。</a:t>
            </a:r>
          </a:p>
          <a:p>
            <a:pPr algn="l" eaLnBrk="1" hangingPunct="1">
              <a:lnSpc>
                <a:spcPct val="125000"/>
              </a:lnSpc>
              <a:spcBef>
                <a:spcPct val="20000"/>
              </a:spcBef>
              <a:buClr>
                <a:srgbClr val="FF0000"/>
              </a:buClr>
              <a:buSzPct val="200000"/>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控制焦点</a:t>
            </a:r>
            <a:r>
              <a:rPr kumimoji="1" lang="zh-CN" altLang="en-US" b="1">
                <a:solidFill>
                  <a:schemeClr val="tx1"/>
                </a:solidFill>
              </a:rPr>
              <a:t>：</a:t>
            </a:r>
            <a:r>
              <a:rPr kumimoji="1" lang="zh-CN" altLang="en-US" b="1">
                <a:solidFill>
                  <a:schemeClr val="tx1"/>
                </a:solidFill>
                <a:ea typeface="楷体_GB2312" pitchFamily="49" charset="-122"/>
              </a:rPr>
              <a:t>表示一个对象执行一个动作</a:t>
            </a:r>
          </a:p>
          <a:p>
            <a:pPr algn="l"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所经历的时间段。</a:t>
            </a:r>
            <a:endParaRPr kumimoji="1" lang="en-US" altLang="zh-CN" b="1">
              <a:solidFill>
                <a:schemeClr val="tx1"/>
              </a:solidFill>
              <a:ea typeface="楷体_GB2312" pitchFamily="49"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C3BFF2BB-F85C-43A0-A0A7-A8C938219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573463"/>
            <a:ext cx="58324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6">
            <a:extLst>
              <a:ext uri="{FF2B5EF4-FFF2-40B4-BE49-F238E27FC236}">
                <a16:creationId xmlns:a16="http://schemas.microsoft.com/office/drawing/2014/main" id="{B7FE62A5-87E7-46FB-891D-27471B0AC2A2}"/>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914400" indent="-45720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消息：用来描述对象之间所进行的通信。</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消息分为五种：调用、返回、发送、创建和销毁</a:t>
            </a:r>
          </a:p>
          <a:p>
            <a:pPr lvl="1" algn="l" eaLnBrk="1" hangingPunct="1">
              <a:lnSpc>
                <a:spcPct val="125000"/>
              </a:lnSpc>
              <a:spcBef>
                <a:spcPct val="20000"/>
              </a:spcBef>
              <a:buClr>
                <a:srgbClr val="FF0000"/>
              </a:buClr>
              <a:buFont typeface="Wingdings" panose="05000000000000000000" pitchFamily="2" charset="2"/>
              <a:buChar char="Ø"/>
            </a:pPr>
            <a:r>
              <a:rPr kumimoji="1" lang="zh-CN" altLang="en-US" b="1">
                <a:solidFill>
                  <a:schemeClr val="tx1"/>
                </a:solidFill>
                <a:ea typeface="楷体_GB2312" pitchFamily="49" charset="-122"/>
              </a:rPr>
              <a:t>调用：表示调用某个对象一个操作 </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
        <p:nvSpPr>
          <p:cNvPr id="2039816" name="Rectangle 8">
            <a:extLst>
              <a:ext uri="{FF2B5EF4-FFF2-40B4-BE49-F238E27FC236}">
                <a16:creationId xmlns:a16="http://schemas.microsoft.com/office/drawing/2014/main" id="{6C9FAA19-050C-4EDF-99F8-52D7D7CA8F73}"/>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顺序图的主要元素</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03DB454E-AE06-43E2-8936-D406B801FFC0}"/>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914400" indent="-45720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消息分为五种：调用、返回、发送、创建和销毁</a:t>
            </a:r>
          </a:p>
          <a:p>
            <a:pPr lvl="1" algn="l" eaLnBrk="1" hangingPunct="1">
              <a:lnSpc>
                <a:spcPct val="125000"/>
              </a:lnSpc>
              <a:spcBef>
                <a:spcPct val="20000"/>
              </a:spcBef>
              <a:buClr>
                <a:srgbClr val="FF0000"/>
              </a:buClr>
              <a:buFont typeface="Wingdings" panose="05000000000000000000" pitchFamily="2" charset="2"/>
              <a:buChar char="Ø"/>
            </a:pPr>
            <a:r>
              <a:rPr kumimoji="1" lang="zh-CN" altLang="en-US" b="1">
                <a:solidFill>
                  <a:schemeClr val="tx1"/>
                </a:solidFill>
                <a:ea typeface="楷体_GB2312" pitchFamily="49" charset="-122"/>
              </a:rPr>
              <a:t>返回：表示被调用对象向调用者返回一个值。 </a:t>
            </a:r>
          </a:p>
          <a:p>
            <a:pPr lvl="1" algn="l" eaLnBrk="1" hangingPunct="1">
              <a:lnSpc>
                <a:spcPct val="125000"/>
              </a:lnSpc>
              <a:spcBef>
                <a:spcPct val="20000"/>
              </a:spcBef>
              <a:buClr>
                <a:srgbClr val="FF0000"/>
              </a:buClr>
              <a:buFont typeface="Wingdings" panose="05000000000000000000" pitchFamily="2" charset="2"/>
              <a:buChar char="Ø"/>
            </a:pPr>
            <a:endParaRPr kumimoji="1" lang="zh-CN" altLang="en-US" b="1">
              <a:solidFill>
                <a:schemeClr val="tx1"/>
              </a:solidFill>
              <a:ea typeface="楷体_GB2312" pitchFamily="49" charset="-122"/>
            </a:endParaRPr>
          </a:p>
          <a:p>
            <a:pPr lvl="1" algn="l" eaLnBrk="1" hangingPunct="1">
              <a:lnSpc>
                <a:spcPct val="125000"/>
              </a:lnSpc>
              <a:spcBef>
                <a:spcPct val="20000"/>
              </a:spcBef>
              <a:buClr>
                <a:srgbClr val="FF0000"/>
              </a:buClr>
              <a:buFont typeface="Wingdings" panose="05000000000000000000" pitchFamily="2" charset="2"/>
              <a:buChar char="Ø"/>
            </a:pPr>
            <a:r>
              <a:rPr kumimoji="1" lang="zh-CN" altLang="en-US" b="1">
                <a:solidFill>
                  <a:schemeClr val="tx1"/>
                </a:solidFill>
                <a:ea typeface="楷体_GB2312" pitchFamily="49" charset="-122"/>
              </a:rPr>
              <a:t>发送：向对象发送一个信号，实现实例间通信的异步激发。</a:t>
            </a:r>
          </a:p>
          <a:p>
            <a:pPr lvl="1" algn="l" eaLnBrk="1" hangingPunct="1">
              <a:lnSpc>
                <a:spcPct val="125000"/>
              </a:lnSpc>
              <a:spcBef>
                <a:spcPct val="20000"/>
              </a:spcBef>
              <a:buClr>
                <a:srgbClr val="FF0000"/>
              </a:buClr>
              <a:buFont typeface="Wingdings" panose="05000000000000000000" pitchFamily="2" charset="2"/>
              <a:buChar char="Ø"/>
            </a:pPr>
            <a:endParaRPr kumimoji="1" lang="en-US" altLang="zh-CN" b="1">
              <a:solidFill>
                <a:schemeClr val="tx1"/>
              </a:solidFill>
              <a:ea typeface="楷体_GB2312" pitchFamily="49" charset="-122"/>
            </a:endParaRPr>
          </a:p>
          <a:p>
            <a:pPr lvl="1" algn="l" eaLnBrk="1" hangingPunct="1">
              <a:lnSpc>
                <a:spcPct val="125000"/>
              </a:lnSpc>
              <a:spcBef>
                <a:spcPct val="20000"/>
              </a:spcBef>
              <a:buClr>
                <a:srgbClr val="FF0000"/>
              </a:buClr>
              <a:buFont typeface="Wingdings" panose="05000000000000000000" pitchFamily="2" charset="2"/>
              <a:buChar char="Ø"/>
            </a:pPr>
            <a:r>
              <a:rPr kumimoji="1" lang="zh-CN" altLang="en-US" b="1">
                <a:solidFill>
                  <a:schemeClr val="tx1"/>
                </a:solidFill>
                <a:ea typeface="楷体_GB2312" pitchFamily="49" charset="-122"/>
              </a:rPr>
              <a:t>创建和销毁：创建和销毁一个对象。</a:t>
            </a:r>
          </a:p>
          <a:p>
            <a:pPr lvl="1" algn="l" eaLnBrk="1" hangingPunct="1">
              <a:lnSpc>
                <a:spcPct val="125000"/>
              </a:lnSpc>
              <a:spcBef>
                <a:spcPct val="20000"/>
              </a:spcBef>
              <a:buClr>
                <a:srgbClr val="FF0000"/>
              </a:buClr>
              <a:buFont typeface="Wingdings" panose="05000000000000000000" pitchFamily="2" charset="2"/>
              <a:buNone/>
            </a:pPr>
            <a:endParaRPr kumimoji="1" lang="zh-CN" altLang="en-US" b="1">
              <a:solidFill>
                <a:schemeClr val="tx1"/>
              </a:solidFill>
              <a:ea typeface="楷体_GB2312" pitchFamily="49" charset="-122"/>
            </a:endParaRPr>
          </a:p>
        </p:txBody>
      </p:sp>
      <p:sp>
        <p:nvSpPr>
          <p:cNvPr id="2088964" name="Rectangle 4">
            <a:extLst>
              <a:ext uri="{FF2B5EF4-FFF2-40B4-BE49-F238E27FC236}">
                <a16:creationId xmlns:a16="http://schemas.microsoft.com/office/drawing/2014/main" id="{6AFAA42F-FAAE-4C40-83E8-EE28856A815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顺序图的主要元素</a:t>
            </a:r>
          </a:p>
        </p:txBody>
      </p:sp>
      <p:pic>
        <p:nvPicPr>
          <p:cNvPr id="25604" name="Picture 5">
            <a:extLst>
              <a:ext uri="{FF2B5EF4-FFF2-40B4-BE49-F238E27FC236}">
                <a16:creationId xmlns:a16="http://schemas.microsoft.com/office/drawing/2014/main" id="{3CBBEB90-0576-498F-ACC2-D853B955A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276475"/>
            <a:ext cx="23050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5" name="Picture 6">
            <a:extLst>
              <a:ext uri="{FF2B5EF4-FFF2-40B4-BE49-F238E27FC236}">
                <a16:creationId xmlns:a16="http://schemas.microsoft.com/office/drawing/2014/main" id="{CFCBC925-84E6-4E80-90A2-A06C866EFC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3573463"/>
            <a:ext cx="18732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6" name="Picture 7">
            <a:extLst>
              <a:ext uri="{FF2B5EF4-FFF2-40B4-BE49-F238E27FC236}">
                <a16:creationId xmlns:a16="http://schemas.microsoft.com/office/drawing/2014/main" id="{A0A5B2A4-4D30-45E1-848A-40B79D8D16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5084763"/>
            <a:ext cx="9175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a:extLst>
              <a:ext uri="{FF2B5EF4-FFF2-40B4-BE49-F238E27FC236}">
                <a16:creationId xmlns:a16="http://schemas.microsoft.com/office/drawing/2014/main" id="{6F12896C-E092-497E-9CDB-5E704C993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924175"/>
            <a:ext cx="4968875"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6">
            <a:extLst>
              <a:ext uri="{FF2B5EF4-FFF2-40B4-BE49-F238E27FC236}">
                <a16:creationId xmlns:a16="http://schemas.microsoft.com/office/drawing/2014/main" id="{7F42EDCF-D99E-4D1B-A849-F57D9421B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573463"/>
            <a:ext cx="3529013"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0839" name="Rectangle 7">
            <a:extLst>
              <a:ext uri="{FF2B5EF4-FFF2-40B4-BE49-F238E27FC236}">
                <a16:creationId xmlns:a16="http://schemas.microsoft.com/office/drawing/2014/main" id="{933C496E-CBF9-402A-AC91-EE79219AE4F0}"/>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顺序图的主要元素</a:t>
            </a:r>
          </a:p>
        </p:txBody>
      </p:sp>
      <p:sp>
        <p:nvSpPr>
          <p:cNvPr id="26629" name="Rectangle 9">
            <a:extLst>
              <a:ext uri="{FF2B5EF4-FFF2-40B4-BE49-F238E27FC236}">
                <a16:creationId xmlns:a16="http://schemas.microsoft.com/office/drawing/2014/main" id="{FCD4CF02-47C2-4561-AF89-CD76E14AE9A4}"/>
              </a:ext>
            </a:extLst>
          </p:cNvPr>
          <p:cNvSpPr>
            <a:spLocks noChangeArrowheads="1"/>
          </p:cNvSpPr>
          <p:nvPr/>
        </p:nvSpPr>
        <p:spPr bwMode="auto">
          <a:xfrm>
            <a:off x="468313" y="1268413"/>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顺序编号：整个消息的传递过程形成一个完整的序列，通过在每个消息的前面加上一个用冒号隔开的顺序号来表示其顺序。除顺序编号外，还可以采用嵌套方案。</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a:extLst>
              <a:ext uri="{FF2B5EF4-FFF2-40B4-BE49-F238E27FC236}">
                <a16:creationId xmlns:a16="http://schemas.microsoft.com/office/drawing/2014/main" id="{6B06C61F-C579-4AE0-976C-BE0822634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236663"/>
            <a:ext cx="6192838"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6">
            <a:extLst>
              <a:ext uri="{FF2B5EF4-FFF2-40B4-BE49-F238E27FC236}">
                <a16:creationId xmlns:a16="http://schemas.microsoft.com/office/drawing/2014/main" id="{2AFCFF55-D3EC-4912-9F04-4E559F4F8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3357563"/>
            <a:ext cx="65722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1863" name="Rectangle 7">
            <a:extLst>
              <a:ext uri="{FF2B5EF4-FFF2-40B4-BE49-F238E27FC236}">
                <a16:creationId xmlns:a16="http://schemas.microsoft.com/office/drawing/2014/main" id="{19A7266A-736D-4C22-91B0-C54F1F06F665}"/>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顺序图的主要元素</a:t>
            </a:r>
          </a:p>
        </p:txBody>
      </p:sp>
      <p:sp>
        <p:nvSpPr>
          <p:cNvPr id="27653" name="Rectangle 10">
            <a:extLst>
              <a:ext uri="{FF2B5EF4-FFF2-40B4-BE49-F238E27FC236}">
                <a16:creationId xmlns:a16="http://schemas.microsoft.com/office/drawing/2014/main" id="{04373861-FCC0-477A-92EE-3321070ED58B}"/>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循环与分支</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
        <p:nvSpPr>
          <p:cNvPr id="27654" name="TextBox 5">
            <a:extLst>
              <a:ext uri="{FF2B5EF4-FFF2-40B4-BE49-F238E27FC236}">
                <a16:creationId xmlns:a16="http://schemas.microsoft.com/office/drawing/2014/main" id="{548F5141-A3F9-43B0-B2C4-3C8321AE0BAE}"/>
              </a:ext>
            </a:extLst>
          </p:cNvPr>
          <p:cNvSpPr txBox="1">
            <a:spLocks noChangeArrowheads="1"/>
          </p:cNvSpPr>
          <p:nvPr/>
        </p:nvSpPr>
        <p:spPr bwMode="auto">
          <a:xfrm>
            <a:off x="144463" y="3429000"/>
            <a:ext cx="2108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zh-CN" altLang="en-US" sz="2000">
                <a:solidFill>
                  <a:schemeClr val="tx1"/>
                </a:solidFill>
                <a:latin typeface="黑体" panose="02010609060101010101" pitchFamily="49" charset="-122"/>
                <a:ea typeface="黑体" panose="02010609060101010101" pitchFamily="49" charset="-122"/>
              </a:rPr>
              <a:t>操作符有两个：</a:t>
            </a:r>
            <a:endParaRPr lang="en-US" altLang="zh-CN" sz="2000">
              <a:solidFill>
                <a:schemeClr val="tx1"/>
              </a:solidFill>
              <a:latin typeface="黑体" panose="02010609060101010101" pitchFamily="49" charset="-122"/>
              <a:ea typeface="黑体" panose="02010609060101010101" pitchFamily="49" charset="-122"/>
            </a:endParaRPr>
          </a:p>
          <a:p>
            <a:r>
              <a:rPr lang="zh-CN" altLang="en-US" sz="2000">
                <a:solidFill>
                  <a:schemeClr val="tx1"/>
                </a:solidFill>
                <a:latin typeface="黑体" panose="02010609060101010101" pitchFamily="49" charset="-122"/>
                <a:ea typeface="黑体" panose="02010609060101010101" pitchFamily="49" charset="-122"/>
              </a:rPr>
              <a:t>支持多条件的</a:t>
            </a:r>
            <a:r>
              <a:rPr lang="en-US" altLang="zh-CN" sz="2000">
                <a:solidFill>
                  <a:schemeClr val="tx1"/>
                </a:solidFill>
                <a:latin typeface="黑体" panose="02010609060101010101" pitchFamily="49" charset="-122"/>
                <a:ea typeface="黑体" panose="02010609060101010101" pitchFamily="49" charset="-122"/>
              </a:rPr>
              <a:t>alt</a:t>
            </a:r>
          </a:p>
          <a:p>
            <a:r>
              <a:rPr lang="zh-CN" altLang="en-US" sz="2000">
                <a:solidFill>
                  <a:schemeClr val="tx1"/>
                </a:solidFill>
                <a:latin typeface="黑体" panose="02010609060101010101" pitchFamily="49" charset="-122"/>
                <a:ea typeface="黑体" panose="02010609060101010101" pitchFamily="49" charset="-122"/>
              </a:rPr>
              <a:t>支持单条件的</a:t>
            </a:r>
            <a:r>
              <a:rPr lang="en-US" altLang="zh-CN" sz="2000">
                <a:solidFill>
                  <a:schemeClr val="tx1"/>
                </a:solidFill>
                <a:latin typeface="黑体" panose="02010609060101010101" pitchFamily="49" charset="-122"/>
                <a:ea typeface="黑体" panose="02010609060101010101" pitchFamily="49" charset="-122"/>
              </a:rPr>
              <a:t>opt</a:t>
            </a:r>
            <a:endParaRPr lang="zh-CN" altLang="en-US" sz="2000">
              <a:solidFill>
                <a:schemeClr val="tx1"/>
              </a:solidFill>
              <a:latin typeface="黑体" panose="02010609060101010101" pitchFamily="49" charset="-122"/>
              <a:ea typeface="黑体" panose="02010609060101010101" pitchFamily="49" charset="-122"/>
            </a:endParaRPr>
          </a:p>
        </p:txBody>
      </p:sp>
      <p:sp>
        <p:nvSpPr>
          <p:cNvPr id="27655" name="椭圆 6">
            <a:extLst>
              <a:ext uri="{FF2B5EF4-FFF2-40B4-BE49-F238E27FC236}">
                <a16:creationId xmlns:a16="http://schemas.microsoft.com/office/drawing/2014/main" id="{6C80B6CE-1030-4546-A8FC-4301AAEFD905}"/>
              </a:ext>
            </a:extLst>
          </p:cNvPr>
          <p:cNvSpPr>
            <a:spLocks noChangeArrowheads="1"/>
          </p:cNvSpPr>
          <p:nvPr/>
        </p:nvSpPr>
        <p:spPr bwMode="auto">
          <a:xfrm>
            <a:off x="4286250" y="5000625"/>
            <a:ext cx="1714500" cy="78581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27656" name="椭圆 7">
            <a:extLst>
              <a:ext uri="{FF2B5EF4-FFF2-40B4-BE49-F238E27FC236}">
                <a16:creationId xmlns:a16="http://schemas.microsoft.com/office/drawing/2014/main" id="{7B85E59A-FB9F-44FF-912E-198FCEBE622E}"/>
              </a:ext>
            </a:extLst>
          </p:cNvPr>
          <p:cNvSpPr>
            <a:spLocks noChangeArrowheads="1"/>
          </p:cNvSpPr>
          <p:nvPr/>
        </p:nvSpPr>
        <p:spPr bwMode="auto">
          <a:xfrm>
            <a:off x="4357688" y="3500438"/>
            <a:ext cx="1500187" cy="642937"/>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2885" name="Rectangle 5">
            <a:extLst>
              <a:ext uri="{FF2B5EF4-FFF2-40B4-BE49-F238E27FC236}">
                <a16:creationId xmlns:a16="http://schemas.microsoft.com/office/drawing/2014/main" id="{6A05FC18-A600-4D95-AC79-F25F6946F26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读图小结</a:t>
            </a:r>
          </a:p>
        </p:txBody>
      </p:sp>
      <p:sp>
        <p:nvSpPr>
          <p:cNvPr id="28675" name="Rectangle 7">
            <a:extLst>
              <a:ext uri="{FF2B5EF4-FFF2-40B4-BE49-F238E27FC236}">
                <a16:creationId xmlns:a16="http://schemas.microsoft.com/office/drawing/2014/main" id="{8ABFB04D-64EF-482D-9EDB-17E6EEDFFABD}"/>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在</a:t>
            </a:r>
            <a:r>
              <a:rPr kumimoji="1" lang="en-US" altLang="zh-CN" b="1">
                <a:solidFill>
                  <a:schemeClr val="tx1"/>
                </a:solidFill>
                <a:ea typeface="楷体_GB2312" pitchFamily="49" charset="-122"/>
              </a:rPr>
              <a:t>dispatchForm</a:t>
            </a:r>
            <a:r>
              <a:rPr kumimoji="1" lang="zh-CN" altLang="en-US" b="1">
                <a:solidFill>
                  <a:schemeClr val="tx1"/>
                </a:solidFill>
                <a:ea typeface="楷体_GB2312" pitchFamily="49" charset="-122"/>
              </a:rPr>
              <a:t>（分发窗体）中，对于某个已支付的</a:t>
            </a:r>
            <a:r>
              <a:rPr kumimoji="1" lang="en-US" altLang="zh-CN" b="1">
                <a:solidFill>
                  <a:schemeClr val="tx1"/>
                </a:solidFill>
                <a:ea typeface="楷体_GB2312" pitchFamily="49" charset="-122"/>
              </a:rPr>
              <a:t>Order</a:t>
            </a:r>
            <a:r>
              <a:rPr kumimoji="1" lang="zh-CN" altLang="en-US" b="1">
                <a:solidFill>
                  <a:schemeClr val="tx1"/>
                </a:solidFill>
                <a:ea typeface="楷体_GB2312" pitchFamily="49" charset="-122"/>
              </a:rPr>
              <a:t>进行分发时，就会调用该订单（一个</a:t>
            </a:r>
            <a:r>
              <a:rPr kumimoji="1" lang="en-US" altLang="zh-CN" b="1">
                <a:solidFill>
                  <a:schemeClr val="tx1"/>
                </a:solidFill>
                <a:ea typeface="楷体_GB2312" pitchFamily="49" charset="-122"/>
              </a:rPr>
              <a:t>Order</a:t>
            </a:r>
            <a:r>
              <a:rPr kumimoji="1" lang="zh-CN" altLang="en-US" b="1">
                <a:solidFill>
                  <a:schemeClr val="tx1"/>
                </a:solidFill>
                <a:ea typeface="楷体_GB2312" pitchFamily="49" charset="-122"/>
              </a:rPr>
              <a:t>类的实例对象</a:t>
            </a:r>
            <a:r>
              <a:rPr kumimoji="1" lang="en-US" altLang="zh-CN" b="1">
                <a:solidFill>
                  <a:schemeClr val="tx1"/>
                </a:solidFill>
                <a:ea typeface="楷体_GB2312" pitchFamily="49" charset="-122"/>
              </a:rPr>
              <a:t>aOrder</a:t>
            </a:r>
            <a:r>
              <a:rPr kumimoji="1" lang="zh-CN" altLang="en-US" b="1">
                <a:solidFill>
                  <a:schemeClr val="tx1"/>
                </a:solidFill>
                <a:ea typeface="楷体_GB2312" pitchFamily="49" charset="-122"/>
              </a:rPr>
              <a:t>）的</a:t>
            </a:r>
            <a:r>
              <a:rPr kumimoji="1" lang="en-US" altLang="zh-CN" b="1">
                <a:solidFill>
                  <a:schemeClr val="tx1"/>
                </a:solidFill>
                <a:ea typeface="楷体_GB2312" pitchFamily="49" charset="-122"/>
              </a:rPr>
              <a:t>dispatch()</a:t>
            </a:r>
            <a:r>
              <a:rPr kumimoji="1" lang="zh-CN" altLang="en-US" b="1">
                <a:solidFill>
                  <a:schemeClr val="tx1"/>
                </a:solidFill>
                <a:ea typeface="楷体_GB2312" pitchFamily="49" charset="-122"/>
              </a:rPr>
              <a:t>方法</a:t>
            </a:r>
          </a:p>
          <a:p>
            <a:pPr algn="l" eaLnBrk="1" hangingPunct="1">
              <a:lnSpc>
                <a:spcPct val="125000"/>
              </a:lnSpc>
              <a:spcBef>
                <a:spcPct val="20000"/>
              </a:spcBef>
              <a:buClr>
                <a:srgbClr val="FF0000"/>
              </a:buClr>
              <a:buSzPct val="200000"/>
              <a:buFontTx/>
              <a:buChar char="•"/>
            </a:pPr>
            <a:r>
              <a:rPr kumimoji="1" lang="en-US" altLang="zh-CN" b="1">
                <a:solidFill>
                  <a:schemeClr val="tx1"/>
                </a:solidFill>
                <a:ea typeface="楷体_GB2312" pitchFamily="49" charset="-122"/>
              </a:rPr>
              <a:t>dispatch()</a:t>
            </a:r>
            <a:r>
              <a:rPr kumimoji="1" lang="zh-CN" altLang="en-US" b="1">
                <a:solidFill>
                  <a:schemeClr val="tx1"/>
                </a:solidFill>
                <a:ea typeface="楷体_GB2312" pitchFamily="49" charset="-122"/>
              </a:rPr>
              <a:t>方法将逐个调用该</a:t>
            </a:r>
            <a:r>
              <a:rPr kumimoji="1" lang="en-US" altLang="zh-CN" b="1">
                <a:solidFill>
                  <a:schemeClr val="tx1"/>
                </a:solidFill>
                <a:ea typeface="楷体_GB2312" pitchFamily="49" charset="-122"/>
              </a:rPr>
              <a:t>Order</a:t>
            </a:r>
            <a:r>
              <a:rPr kumimoji="1" lang="zh-CN" altLang="en-US" b="1">
                <a:solidFill>
                  <a:schemeClr val="tx1"/>
                </a:solidFill>
                <a:ea typeface="楷体_GB2312" pitchFamily="49" charset="-122"/>
              </a:rPr>
              <a:t>对应的所有</a:t>
            </a:r>
            <a:r>
              <a:rPr kumimoji="1" lang="en-US" altLang="zh-CN" b="1">
                <a:solidFill>
                  <a:schemeClr val="tx1"/>
                </a:solidFill>
                <a:ea typeface="楷体_GB2312" pitchFamily="49" charset="-122"/>
              </a:rPr>
              <a:t>OrderItem</a:t>
            </a:r>
            <a:r>
              <a:rPr kumimoji="1" lang="zh-CN" altLang="en-US" b="1">
                <a:solidFill>
                  <a:schemeClr val="tx1"/>
                </a:solidFill>
                <a:ea typeface="楷体_GB2312" pitchFamily="49" charset="-122"/>
              </a:rPr>
              <a:t>对象的</a:t>
            </a:r>
            <a:r>
              <a:rPr kumimoji="1" lang="en-US" altLang="zh-CN" b="1">
                <a:solidFill>
                  <a:schemeClr val="tx1"/>
                </a:solidFill>
                <a:ea typeface="楷体_GB2312" pitchFamily="49" charset="-122"/>
              </a:rPr>
              <a:t>getPeddleryId()</a:t>
            </a:r>
            <a:r>
              <a:rPr kumimoji="1" lang="zh-CN" altLang="en-US" b="1">
                <a:solidFill>
                  <a:schemeClr val="tx1"/>
                </a:solidFill>
                <a:ea typeface="楷体_GB2312" pitchFamily="49" charset="-122"/>
              </a:rPr>
              <a:t>方法还获取供应商</a:t>
            </a:r>
            <a:r>
              <a:rPr kumimoji="1" lang="en-US" altLang="zh-CN" b="1">
                <a:solidFill>
                  <a:schemeClr val="tx1"/>
                </a:solidFill>
                <a:ea typeface="楷体_GB2312" pitchFamily="49" charset="-122"/>
              </a:rPr>
              <a:t>ID</a:t>
            </a:r>
            <a:r>
              <a:rPr kumimoji="1" lang="zh-CN" altLang="en-US" b="1">
                <a:solidFill>
                  <a:schemeClr val="tx1"/>
                </a:solidFill>
                <a:ea typeface="楷体_GB2312" pitchFamily="49" charset="-122"/>
              </a:rPr>
              <a:t>（</a:t>
            </a:r>
            <a:r>
              <a:rPr kumimoji="1" lang="en-US" altLang="zh-CN" b="1">
                <a:solidFill>
                  <a:schemeClr val="tx1"/>
                </a:solidFill>
                <a:ea typeface="楷体_GB2312" pitchFamily="49" charset="-122"/>
              </a:rPr>
              <a:t>PeddleryId</a:t>
            </a:r>
            <a:r>
              <a:rPr kumimoji="1" lang="zh-CN" altLang="en-US" b="1">
                <a:solidFill>
                  <a:schemeClr val="tx1"/>
                </a:solidFill>
                <a:ea typeface="楷体_GB2312" pitchFamily="49" charset="-122"/>
              </a:rPr>
              <a:t>），而</a:t>
            </a:r>
            <a:r>
              <a:rPr kumimoji="1" lang="en-US" altLang="zh-CN" b="1">
                <a:solidFill>
                  <a:schemeClr val="tx1"/>
                </a:solidFill>
                <a:ea typeface="楷体_GB2312" pitchFamily="49" charset="-122"/>
              </a:rPr>
              <a:t>OrderItem</a:t>
            </a:r>
            <a:r>
              <a:rPr kumimoji="1" lang="zh-CN" altLang="en-US" b="1">
                <a:solidFill>
                  <a:schemeClr val="tx1"/>
                </a:solidFill>
                <a:ea typeface="楷体_GB2312" pitchFamily="49" charset="-122"/>
              </a:rPr>
              <a:t>对象则是通过其所对应的</a:t>
            </a:r>
            <a:r>
              <a:rPr kumimoji="1" lang="en-US" altLang="zh-CN" b="1">
                <a:solidFill>
                  <a:schemeClr val="tx1"/>
                </a:solidFill>
                <a:ea typeface="楷体_GB2312" pitchFamily="49" charset="-122"/>
              </a:rPr>
              <a:t>Product</a:t>
            </a:r>
            <a:r>
              <a:rPr kumimoji="1" lang="zh-CN" altLang="en-US" b="1">
                <a:solidFill>
                  <a:schemeClr val="tx1"/>
                </a:solidFill>
                <a:ea typeface="楷体_GB2312" pitchFamily="49" charset="-122"/>
              </a:rPr>
              <a:t>对象来的</a:t>
            </a:r>
            <a:r>
              <a:rPr kumimoji="1" lang="en-US" altLang="zh-CN" b="1">
                <a:solidFill>
                  <a:schemeClr val="tx1"/>
                </a:solidFill>
                <a:ea typeface="楷体_GB2312" pitchFamily="49" charset="-122"/>
              </a:rPr>
              <a:t>getPeddleryId()</a:t>
            </a:r>
            <a:r>
              <a:rPr kumimoji="1" lang="zh-CN" altLang="en-US" b="1">
                <a:solidFill>
                  <a:schemeClr val="tx1"/>
                </a:solidFill>
                <a:ea typeface="楷体_GB2312" pitchFamily="49" charset="-122"/>
              </a:rPr>
              <a:t>方法来获取供应商</a:t>
            </a:r>
            <a:r>
              <a:rPr kumimoji="1" lang="en-US" altLang="zh-CN" b="1">
                <a:solidFill>
                  <a:schemeClr val="tx1"/>
                </a:solidFill>
                <a:ea typeface="楷体_GB2312" pitchFamily="49" charset="-122"/>
              </a:rPr>
              <a:t>ID</a:t>
            </a:r>
          </a:p>
        </p:txBody>
      </p:sp>
      <p:pic>
        <p:nvPicPr>
          <p:cNvPr id="28676" name="Picture 9" descr="bg1">
            <a:extLst>
              <a:ext uri="{FF2B5EF4-FFF2-40B4-BE49-F238E27FC236}">
                <a16:creationId xmlns:a16="http://schemas.microsoft.com/office/drawing/2014/main" id="{4042256A-9A4C-4EF1-B1C2-ACC1A0C3A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3909" name="Rectangle 5">
            <a:extLst>
              <a:ext uri="{FF2B5EF4-FFF2-40B4-BE49-F238E27FC236}">
                <a16:creationId xmlns:a16="http://schemas.microsoft.com/office/drawing/2014/main" id="{7C51F223-C46D-408E-8069-5C2B8164F863}"/>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读图小结</a:t>
            </a:r>
          </a:p>
        </p:txBody>
      </p:sp>
      <p:sp>
        <p:nvSpPr>
          <p:cNvPr id="29699" name="Rectangle 8">
            <a:extLst>
              <a:ext uri="{FF2B5EF4-FFF2-40B4-BE49-F238E27FC236}">
                <a16:creationId xmlns:a16="http://schemas.microsoft.com/office/drawing/2014/main" id="{804BA9A0-27DF-4DD6-8E45-4744A7B282F9}"/>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当</a:t>
            </a:r>
            <a:r>
              <a:rPr kumimoji="1" lang="en-US" altLang="zh-CN" b="1">
                <a:solidFill>
                  <a:schemeClr val="tx1"/>
                </a:solidFill>
                <a:ea typeface="楷体_GB2312" pitchFamily="49" charset="-122"/>
              </a:rPr>
              <a:t>Order</a:t>
            </a:r>
            <a:r>
              <a:rPr kumimoji="1" lang="zh-CN" altLang="en-US" b="1">
                <a:solidFill>
                  <a:schemeClr val="tx1"/>
                </a:solidFill>
                <a:ea typeface="楷体_GB2312" pitchFamily="49" charset="-122"/>
              </a:rPr>
              <a:t>的实例对象</a:t>
            </a:r>
            <a:r>
              <a:rPr kumimoji="1" lang="en-US" altLang="zh-CN" b="1">
                <a:solidFill>
                  <a:schemeClr val="tx1"/>
                </a:solidFill>
                <a:ea typeface="楷体_GB2312" pitchFamily="49" charset="-122"/>
              </a:rPr>
              <a:t>aOrder</a:t>
            </a:r>
            <a:r>
              <a:rPr kumimoji="1" lang="zh-CN" altLang="en-US" b="1">
                <a:solidFill>
                  <a:schemeClr val="tx1"/>
                </a:solidFill>
                <a:ea typeface="楷体_GB2312" pitchFamily="49" charset="-122"/>
              </a:rPr>
              <a:t>得到返回的</a:t>
            </a:r>
            <a:r>
              <a:rPr kumimoji="1" lang="en-US" altLang="zh-CN" b="1">
                <a:solidFill>
                  <a:schemeClr val="tx1"/>
                </a:solidFill>
                <a:ea typeface="楷体_GB2312" pitchFamily="49" charset="-122"/>
              </a:rPr>
              <a:t>PeddleryId</a:t>
            </a:r>
            <a:r>
              <a:rPr kumimoji="1" lang="zh-CN" altLang="en-US" b="1">
                <a:solidFill>
                  <a:schemeClr val="tx1"/>
                </a:solidFill>
                <a:ea typeface="楷体_GB2312" pitchFamily="49" charset="-122"/>
              </a:rPr>
              <a:t>后，根据该值判断是否已经有相对应的</a:t>
            </a:r>
            <a:r>
              <a:rPr kumimoji="1" lang="en-US" altLang="zh-CN" b="1">
                <a:solidFill>
                  <a:schemeClr val="tx1"/>
                </a:solidFill>
                <a:ea typeface="楷体_GB2312" pitchFamily="49" charset="-122"/>
              </a:rPr>
              <a:t>DeliverOrder</a:t>
            </a:r>
            <a:r>
              <a:rPr kumimoji="1" lang="zh-CN" altLang="en-US" b="1">
                <a:solidFill>
                  <a:schemeClr val="tx1"/>
                </a:solidFill>
                <a:ea typeface="楷体_GB2312" pitchFamily="49" charset="-122"/>
              </a:rPr>
              <a:t>对象，如果没有就创建它（调用</a:t>
            </a:r>
            <a:r>
              <a:rPr kumimoji="1" lang="en-US" altLang="zh-CN" b="1">
                <a:solidFill>
                  <a:schemeClr val="tx1"/>
                </a:solidFill>
                <a:ea typeface="楷体_GB2312" pitchFamily="49" charset="-122"/>
              </a:rPr>
              <a:t>create(PeddleryId)</a:t>
            </a:r>
            <a:r>
              <a:rPr kumimoji="1" lang="zh-CN" altLang="en-US" b="1">
                <a:solidFill>
                  <a:schemeClr val="tx1"/>
                </a:solidFill>
                <a:ea typeface="楷体_GB2312" pitchFamily="49" charset="-122"/>
              </a:rPr>
              <a:t>），然后再将对应的</a:t>
            </a:r>
            <a:r>
              <a:rPr kumimoji="1" lang="en-US" altLang="zh-CN" b="1">
                <a:solidFill>
                  <a:schemeClr val="tx1"/>
                </a:solidFill>
                <a:ea typeface="楷体_GB2312" pitchFamily="49" charset="-122"/>
              </a:rPr>
              <a:t>Product</a:t>
            </a:r>
            <a:r>
              <a:rPr kumimoji="1" lang="zh-CN" altLang="en-US" b="1">
                <a:solidFill>
                  <a:schemeClr val="tx1"/>
                </a:solidFill>
                <a:ea typeface="楷体_GB2312" pitchFamily="49" charset="-122"/>
              </a:rPr>
              <a:t>添加到这个</a:t>
            </a:r>
            <a:r>
              <a:rPr kumimoji="1" lang="en-US" altLang="zh-CN" b="1">
                <a:solidFill>
                  <a:schemeClr val="tx1"/>
                </a:solidFill>
                <a:ea typeface="楷体_GB2312" pitchFamily="49" charset="-122"/>
              </a:rPr>
              <a:t>DeliverOrder</a:t>
            </a:r>
            <a:r>
              <a:rPr kumimoji="1" lang="zh-CN" altLang="en-US" b="1">
                <a:solidFill>
                  <a:schemeClr val="tx1"/>
                </a:solidFill>
                <a:ea typeface="楷体_GB2312" pitchFamily="49" charset="-122"/>
              </a:rPr>
              <a:t>对象中。否则就直接添加到相应的</a:t>
            </a:r>
            <a:r>
              <a:rPr kumimoji="1" lang="en-US" altLang="zh-CN" b="1">
                <a:solidFill>
                  <a:schemeClr val="tx1"/>
                </a:solidFill>
                <a:ea typeface="楷体_GB2312" pitchFamily="49" charset="-122"/>
              </a:rPr>
              <a:t>DeliverOrder</a:t>
            </a:r>
            <a:r>
              <a:rPr kumimoji="1" lang="zh-CN" altLang="en-US" b="1">
                <a:solidFill>
                  <a:schemeClr val="tx1"/>
                </a:solidFill>
                <a:ea typeface="楷体_GB2312" pitchFamily="49" charset="-122"/>
              </a:rPr>
              <a:t>对象中</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pic>
        <p:nvPicPr>
          <p:cNvPr id="29700" name="Picture 11" descr="bg1">
            <a:extLst>
              <a:ext uri="{FF2B5EF4-FFF2-40B4-BE49-F238E27FC236}">
                <a16:creationId xmlns:a16="http://schemas.microsoft.com/office/drawing/2014/main" id="{E7AF9834-76D9-443E-AD9C-87FC55B49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Rectangle 2">
            <a:extLst>
              <a:ext uri="{FF2B5EF4-FFF2-40B4-BE49-F238E27FC236}">
                <a16:creationId xmlns:a16="http://schemas.microsoft.com/office/drawing/2014/main" id="{87025DC1-D922-4DCE-B72A-7E428D10B781}"/>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交互片断操作符</a:t>
            </a:r>
            <a:r>
              <a:rPr kumimoji="1" lang="en-US" altLang="zh-CN">
                <a:solidFill>
                  <a:schemeClr val="tx1"/>
                </a:solidFill>
                <a:effectLst>
                  <a:outerShdw blurRad="38100" dist="38100" dir="2700000" algn="tl">
                    <a:srgbClr val="C0C0C0"/>
                  </a:outerShdw>
                </a:effectLst>
                <a:ea typeface="黑体" pitchFamily="2" charset="-122"/>
              </a:rPr>
              <a:t>assert</a:t>
            </a:r>
          </a:p>
        </p:txBody>
      </p:sp>
      <p:sp>
        <p:nvSpPr>
          <p:cNvPr id="30723" name="Rectangle 3">
            <a:extLst>
              <a:ext uri="{FF2B5EF4-FFF2-40B4-BE49-F238E27FC236}">
                <a16:creationId xmlns:a16="http://schemas.microsoft.com/office/drawing/2014/main" id="{D1C24299-B6AC-4565-8670-470EC50E0340}"/>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交互片断操作符</a:t>
            </a:r>
            <a:r>
              <a:rPr kumimoji="1" lang="en-US" altLang="zh-CN" b="1">
                <a:solidFill>
                  <a:schemeClr val="tx1"/>
                </a:solidFill>
                <a:ea typeface="楷体_GB2312" pitchFamily="49" charset="-122"/>
              </a:rPr>
              <a:t>assert</a:t>
            </a:r>
            <a:r>
              <a:rPr kumimoji="1" lang="zh-CN" altLang="en-US" b="1">
                <a:solidFill>
                  <a:schemeClr val="tx1"/>
                </a:solidFill>
                <a:ea typeface="楷体_GB2312" pitchFamily="49" charset="-122"/>
              </a:rPr>
              <a:t>是用来表示内容所描述的行为是执行过程中那个时刻唯一的有效行为。如果执行到这个片断的前面，则说明</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该片断就一定会发生。</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它通常和</a:t>
            </a:r>
            <a:r>
              <a:rPr kumimoji="1" lang="en-US" altLang="zh-CN" b="1">
                <a:solidFill>
                  <a:schemeClr val="tx1"/>
                </a:solidFill>
                <a:ea typeface="楷体_GB2312" pitchFamily="49" charset="-122"/>
              </a:rPr>
              <a:t>ignore</a:t>
            </a:r>
            <a:r>
              <a:rPr kumimoji="1" lang="zh-CN" altLang="en-US" b="1">
                <a:solidFill>
                  <a:schemeClr val="tx1"/>
                </a:solidFill>
                <a:ea typeface="楷体_GB2312" pitchFamily="49" charset="-122"/>
              </a:rPr>
              <a:t>或</a:t>
            </a:r>
            <a:br>
              <a:rPr kumimoji="1" lang="zh-CN" altLang="en-US" b="1">
                <a:solidFill>
                  <a:schemeClr val="tx1"/>
                </a:solidFill>
                <a:ea typeface="楷体_GB2312" pitchFamily="49" charset="-122"/>
              </a:rPr>
            </a:br>
            <a:r>
              <a:rPr kumimoji="1" lang="en-US" altLang="zh-CN" b="1">
                <a:solidFill>
                  <a:schemeClr val="tx1"/>
                </a:solidFill>
                <a:ea typeface="楷体_GB2312" pitchFamily="49" charset="-122"/>
              </a:rPr>
              <a:t>consider</a:t>
            </a:r>
            <a:r>
              <a:rPr kumimoji="1" lang="zh-CN" altLang="en-US" b="1">
                <a:solidFill>
                  <a:schemeClr val="tx1"/>
                </a:solidFill>
                <a:ea typeface="楷体_GB2312" pitchFamily="49" charset="-122"/>
              </a:rPr>
              <a:t>一起使用，以</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断言某种特定种类的</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消息行为 </a:t>
            </a:r>
          </a:p>
        </p:txBody>
      </p:sp>
      <p:pic>
        <p:nvPicPr>
          <p:cNvPr id="30724" name="Picture 8">
            <a:extLst>
              <a:ext uri="{FF2B5EF4-FFF2-40B4-BE49-F238E27FC236}">
                <a16:creationId xmlns:a16="http://schemas.microsoft.com/office/drawing/2014/main" id="{0F102442-8B92-4AB5-83AE-3CF675DE2E83}"/>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995738" y="2420938"/>
            <a:ext cx="4105275" cy="3727450"/>
          </a:xfr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050" name="Rectangle 2">
            <a:extLst>
              <a:ext uri="{FF2B5EF4-FFF2-40B4-BE49-F238E27FC236}">
                <a16:creationId xmlns:a16="http://schemas.microsoft.com/office/drawing/2014/main" id="{E657822C-372A-4DA6-B67D-3327E7301E68}"/>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交互片断操作符</a:t>
            </a:r>
            <a:r>
              <a:rPr kumimoji="1" lang="en-US" altLang="zh-CN">
                <a:solidFill>
                  <a:schemeClr val="tx1"/>
                </a:solidFill>
                <a:effectLst>
                  <a:outerShdw blurRad="38100" dist="38100" dir="2700000" algn="tl">
                    <a:srgbClr val="C0C0C0"/>
                  </a:outerShdw>
                </a:effectLst>
                <a:ea typeface="黑体" pitchFamily="2" charset="-122"/>
              </a:rPr>
              <a:t>break</a:t>
            </a:r>
          </a:p>
        </p:txBody>
      </p:sp>
      <p:sp>
        <p:nvSpPr>
          <p:cNvPr id="31747" name="Rectangle 3">
            <a:extLst>
              <a:ext uri="{FF2B5EF4-FFF2-40B4-BE49-F238E27FC236}">
                <a16:creationId xmlns:a16="http://schemas.microsoft.com/office/drawing/2014/main" id="{EB306F4C-A544-4FA7-A819-D98B5E464041}"/>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交互片断操作符</a:t>
            </a:r>
            <a:r>
              <a:rPr kumimoji="1" lang="en-US" altLang="zh-CN" b="1">
                <a:solidFill>
                  <a:schemeClr val="tx1"/>
                </a:solidFill>
                <a:ea typeface="楷体_GB2312" pitchFamily="49" charset="-122"/>
              </a:rPr>
              <a:t>break</a:t>
            </a:r>
            <a:r>
              <a:rPr kumimoji="1" lang="zh-CN" altLang="en-US" b="1">
                <a:solidFill>
                  <a:schemeClr val="tx1"/>
                </a:solidFill>
                <a:ea typeface="楷体_GB2312" pitchFamily="49" charset="-122"/>
              </a:rPr>
              <a:t>和循环语句的</a:t>
            </a:r>
            <a:r>
              <a:rPr kumimoji="1" lang="en-US" altLang="zh-CN" b="1">
                <a:solidFill>
                  <a:schemeClr val="tx1"/>
                </a:solidFill>
                <a:ea typeface="楷体_GB2312" pitchFamily="49" charset="-122"/>
              </a:rPr>
              <a:t>break</a:t>
            </a:r>
            <a:r>
              <a:rPr kumimoji="1" lang="zh-CN" altLang="en-US" b="1">
                <a:solidFill>
                  <a:schemeClr val="tx1"/>
                </a:solidFill>
                <a:ea typeface="楷体_GB2312" pitchFamily="49" charset="-122"/>
              </a:rPr>
              <a:t>有点类似，通常</a:t>
            </a:r>
            <a:r>
              <a:rPr kumimoji="1" lang="en-US" altLang="zh-CN" b="1">
                <a:solidFill>
                  <a:schemeClr val="tx1"/>
                </a:solidFill>
                <a:ea typeface="楷体_GB2312" pitchFamily="49" charset="-122"/>
              </a:rPr>
              <a:t>break</a:t>
            </a:r>
            <a:r>
              <a:rPr kumimoji="1" lang="zh-CN" altLang="en-US" b="1">
                <a:solidFill>
                  <a:schemeClr val="tx1"/>
                </a:solidFill>
                <a:ea typeface="楷体_GB2312" pitchFamily="49" charset="-122"/>
              </a:rPr>
              <a:t>用来定义一个含有监护条件的子片断。如果监护条件为“真”则执行子</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片断，而且不执行包含</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子片断的图中其它交互</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将不会执行；如果监护</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条件为“假”，那么执行</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将正常地继续进行 </a:t>
            </a:r>
          </a:p>
        </p:txBody>
      </p:sp>
      <p:pic>
        <p:nvPicPr>
          <p:cNvPr id="31748" name="Picture 6">
            <a:extLst>
              <a:ext uri="{FF2B5EF4-FFF2-40B4-BE49-F238E27FC236}">
                <a16:creationId xmlns:a16="http://schemas.microsoft.com/office/drawing/2014/main" id="{A1BD067D-C25B-496C-B1CF-86A5F04B2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420938"/>
            <a:ext cx="4464050"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074" name="Rectangle 2">
            <a:extLst>
              <a:ext uri="{FF2B5EF4-FFF2-40B4-BE49-F238E27FC236}">
                <a16:creationId xmlns:a16="http://schemas.microsoft.com/office/drawing/2014/main" id="{8351D839-7725-4D2A-BFDF-8248F937784A}"/>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交互片断操作符</a:t>
            </a:r>
            <a:r>
              <a:rPr kumimoji="1" lang="en-US" altLang="zh-CN" dirty="0">
                <a:solidFill>
                  <a:schemeClr val="tx1"/>
                </a:solidFill>
                <a:effectLst>
                  <a:outerShdw blurRad="38100" dist="38100" dir="2700000" algn="tl">
                    <a:srgbClr val="C0C0C0"/>
                  </a:outerShdw>
                </a:effectLst>
                <a:ea typeface="黑体" pitchFamily="2" charset="-122"/>
              </a:rPr>
              <a:t>critical </a:t>
            </a:r>
          </a:p>
        </p:txBody>
      </p:sp>
      <p:sp>
        <p:nvSpPr>
          <p:cNvPr id="32771" name="Rectangle 3">
            <a:extLst>
              <a:ext uri="{FF2B5EF4-FFF2-40B4-BE49-F238E27FC236}">
                <a16:creationId xmlns:a16="http://schemas.microsoft.com/office/drawing/2014/main" id="{47042ADF-30AD-45EA-A026-EDACBACC2207}"/>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表示该子片断是“临界区域”，在临界区域中生命线上的事件序列不能够和其它区域中的任何其他事件交错。通常用来表示一个原子性的连续操作，例如事务性操作 </a:t>
            </a:r>
          </a:p>
        </p:txBody>
      </p:sp>
      <p:pic>
        <p:nvPicPr>
          <p:cNvPr id="32772" name="Picture 5">
            <a:extLst>
              <a:ext uri="{FF2B5EF4-FFF2-40B4-BE49-F238E27FC236}">
                <a16:creationId xmlns:a16="http://schemas.microsoft.com/office/drawing/2014/main" id="{1D893A27-C5EA-461F-894B-576AE2B37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068638"/>
            <a:ext cx="5029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3666" name="Rectangle 2">
            <a:extLst>
              <a:ext uri="{FF2B5EF4-FFF2-40B4-BE49-F238E27FC236}">
                <a16:creationId xmlns:a16="http://schemas.microsoft.com/office/drawing/2014/main" id="{1E8E0CE8-870B-46DB-99D2-F0F0F64243E3}"/>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6147" name="Rectangle 3">
            <a:extLst>
              <a:ext uri="{FF2B5EF4-FFF2-40B4-BE49-F238E27FC236}">
                <a16:creationId xmlns:a16="http://schemas.microsoft.com/office/drawing/2014/main" id="{C613AE24-0F3D-4120-833E-F3F18C23AF09}"/>
              </a:ext>
            </a:extLst>
          </p:cNvPr>
          <p:cNvSpPr>
            <a:spLocks noChangeArrowheads="1"/>
          </p:cNvSpPr>
          <p:nvPr/>
        </p:nvSpPr>
        <p:spPr bwMode="auto">
          <a:xfrm>
            <a:off x="533400" y="1219200"/>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交互与交互图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如何阅读交互图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如何绘制交互图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交互图应用说明</a:t>
            </a:r>
          </a:p>
          <a:p>
            <a:pPr algn="l" eaLnBrk="1" hangingPunct="1">
              <a:lnSpc>
                <a:spcPct val="125000"/>
              </a:lnSpc>
              <a:spcBef>
                <a:spcPct val="20000"/>
              </a:spcBef>
              <a:buClr>
                <a:srgbClr val="FF0000"/>
              </a:buClr>
              <a:buSzPct val="200000"/>
              <a:buFontTx/>
              <a:buChar char="•"/>
            </a:pPr>
            <a:endParaRPr kumimoji="1" lang="zh-CN" altLang="en-US" b="1">
              <a:solidFill>
                <a:schemeClr val="folHlink"/>
              </a:solidFill>
              <a:ea typeface="楷体_GB2312" pitchFamily="49" charset="-122"/>
            </a:endParaRPr>
          </a:p>
        </p:txBody>
      </p:sp>
      <p:pic>
        <p:nvPicPr>
          <p:cNvPr id="6148" name="Picture 4" descr="bg1">
            <a:extLst>
              <a:ext uri="{FF2B5EF4-FFF2-40B4-BE49-F238E27FC236}">
                <a16:creationId xmlns:a16="http://schemas.microsoft.com/office/drawing/2014/main" id="{08DDF47F-B654-41E8-BB16-E760C84D6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98" name="Rectangle 2">
            <a:extLst>
              <a:ext uri="{FF2B5EF4-FFF2-40B4-BE49-F238E27FC236}">
                <a16:creationId xmlns:a16="http://schemas.microsoft.com/office/drawing/2014/main" id="{B2F27602-49CE-4131-8EC4-F42D2B592FC5}"/>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交互片断操作符</a:t>
            </a:r>
            <a:r>
              <a:rPr kumimoji="1" lang="en-US" altLang="zh-CN">
                <a:solidFill>
                  <a:schemeClr val="tx1"/>
                </a:solidFill>
                <a:effectLst>
                  <a:outerShdw blurRad="38100" dist="38100" dir="2700000" algn="tl">
                    <a:srgbClr val="C0C0C0"/>
                  </a:outerShdw>
                </a:effectLst>
                <a:ea typeface="黑体" pitchFamily="2" charset="-122"/>
              </a:rPr>
              <a:t>par</a:t>
            </a:r>
          </a:p>
        </p:txBody>
      </p:sp>
      <p:sp>
        <p:nvSpPr>
          <p:cNvPr id="33795" name="Rectangle 3">
            <a:extLst>
              <a:ext uri="{FF2B5EF4-FFF2-40B4-BE49-F238E27FC236}">
                <a16:creationId xmlns:a16="http://schemas.microsoft.com/office/drawing/2014/main" id="{43031D59-F842-48F2-8BE3-8FCBE90D1A99}"/>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用来表示“并行”的，也就是用来表示两个或多个并发执行的子片断，并行子片断中单个元素的执行次序可以以任何可能的顺序相互操作 </a:t>
            </a:r>
          </a:p>
        </p:txBody>
      </p:sp>
      <p:pic>
        <p:nvPicPr>
          <p:cNvPr id="33796" name="Picture 5">
            <a:extLst>
              <a:ext uri="{FF2B5EF4-FFF2-40B4-BE49-F238E27FC236}">
                <a16:creationId xmlns:a16="http://schemas.microsoft.com/office/drawing/2014/main" id="{956BDF74-5877-4ABE-8C2B-C8172DCA1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924175"/>
            <a:ext cx="4968875"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6">
            <a:extLst>
              <a:ext uri="{FF2B5EF4-FFF2-40B4-BE49-F238E27FC236}">
                <a16:creationId xmlns:a16="http://schemas.microsoft.com/office/drawing/2014/main" id="{5A9C856D-161C-432D-8AE7-BF7C3346752D}"/>
              </a:ext>
            </a:extLst>
          </p:cNvPr>
          <p:cNvSpPr>
            <a:spLocks noChangeArrowheads="1"/>
          </p:cNvSpPr>
          <p:nvPr/>
        </p:nvSpPr>
        <p:spPr bwMode="auto">
          <a:xfrm>
            <a:off x="2214563" y="3495675"/>
            <a:ext cx="5048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r>
              <a:rPr lang="en-US" altLang="zh-CN">
                <a:solidFill>
                  <a:srgbClr val="FF3300"/>
                </a:solidFill>
              </a:rPr>
              <a:t>par</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122" name="Rectangle 2">
            <a:extLst>
              <a:ext uri="{FF2B5EF4-FFF2-40B4-BE49-F238E27FC236}">
                <a16:creationId xmlns:a16="http://schemas.microsoft.com/office/drawing/2014/main" id="{930583B6-4D77-40AD-9DC6-27DAB91FB10F}"/>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交互片断操作符</a:t>
            </a:r>
            <a:r>
              <a:rPr kumimoji="1" lang="en-US" altLang="zh-CN">
                <a:solidFill>
                  <a:schemeClr val="tx1"/>
                </a:solidFill>
                <a:effectLst>
                  <a:outerShdw blurRad="38100" dist="38100" dir="2700000" algn="tl">
                    <a:srgbClr val="C0C0C0"/>
                  </a:outerShdw>
                </a:effectLst>
                <a:ea typeface="黑体" pitchFamily="2" charset="-122"/>
              </a:rPr>
              <a:t>ref</a:t>
            </a:r>
          </a:p>
        </p:txBody>
      </p:sp>
      <p:sp>
        <p:nvSpPr>
          <p:cNvPr id="1028" name="Rectangle 3">
            <a:extLst>
              <a:ext uri="{FF2B5EF4-FFF2-40B4-BE49-F238E27FC236}">
                <a16:creationId xmlns:a16="http://schemas.microsoft.com/office/drawing/2014/main" id="{2E353595-7143-498C-867B-69AC279A2B25}"/>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在一个交互图中，我们可以引用其它的交互图，其表示的方法是用一个矩形，加上</a:t>
            </a:r>
            <a:r>
              <a:rPr kumimoji="1" lang="en-US" altLang="zh-CN" b="1">
                <a:solidFill>
                  <a:schemeClr val="tx1"/>
                </a:solidFill>
                <a:ea typeface="楷体_GB2312" pitchFamily="49" charset="-122"/>
              </a:rPr>
              <a:t>ref</a:t>
            </a:r>
            <a:r>
              <a:rPr kumimoji="1" lang="zh-CN" altLang="en-US" b="1">
                <a:solidFill>
                  <a:schemeClr val="tx1"/>
                </a:solidFill>
                <a:ea typeface="楷体_GB2312" pitchFamily="49" charset="-122"/>
              </a:rPr>
              <a:t>操作符，并写明引用的交互图名称即可 </a:t>
            </a:r>
          </a:p>
        </p:txBody>
      </p:sp>
      <p:graphicFrame>
        <p:nvGraphicFramePr>
          <p:cNvPr id="1026" name="Object 7">
            <a:extLst>
              <a:ext uri="{FF2B5EF4-FFF2-40B4-BE49-F238E27FC236}">
                <a16:creationId xmlns:a16="http://schemas.microsoft.com/office/drawing/2014/main" id="{7A7ECF56-768F-4760-A475-680F4DE28EAD}"/>
              </a:ext>
            </a:extLst>
          </p:cNvPr>
          <p:cNvGraphicFramePr>
            <a:graphicFrameLocks noChangeAspect="1"/>
          </p:cNvGraphicFramePr>
          <p:nvPr>
            <p:ph sz="half" idx="1"/>
          </p:nvPr>
        </p:nvGraphicFramePr>
        <p:xfrm>
          <a:off x="3995738" y="2420938"/>
          <a:ext cx="3421062" cy="706437"/>
        </p:xfrm>
        <a:graphic>
          <a:graphicData uri="http://schemas.openxmlformats.org/presentationml/2006/ole">
            <mc:AlternateContent xmlns:mc="http://schemas.openxmlformats.org/markup-compatibility/2006">
              <mc:Choice xmlns:v="urn:schemas-microsoft-com:vml" Requires="v">
                <p:oleObj spid="_x0000_s1071" name="Visio" r:id="rId3" imgW="3421707" imgH="707016" progId="Visio.Drawing.11">
                  <p:embed/>
                </p:oleObj>
              </mc:Choice>
              <mc:Fallback>
                <p:oleObj name="Visio" r:id="rId3" imgW="3421707" imgH="707016"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420938"/>
                        <a:ext cx="3421062" cy="706437"/>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6600">
                                    <a:gamma/>
                                    <a:shade val="46275"/>
                                    <a:invGamma/>
                                  </a:srgbClr>
                                </a:gs>
                              </a:gsLst>
                              <a:path path="shape">
                                <a:fillToRect l="50000" t="50000" r="50000" b="50000"/>
                              </a:path>
                            </a:gra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312" name="Group 192">
            <a:extLst>
              <a:ext uri="{FF2B5EF4-FFF2-40B4-BE49-F238E27FC236}">
                <a16:creationId xmlns:a16="http://schemas.microsoft.com/office/drawing/2014/main" id="{57EB3694-C516-49F5-B0D5-3D761EC1A16F}"/>
              </a:ext>
            </a:extLst>
          </p:cNvPr>
          <p:cNvGraphicFramePr>
            <a:graphicFrameLocks noGrp="1"/>
          </p:cNvGraphicFramePr>
          <p:nvPr>
            <p:ph sz="half" idx="2"/>
          </p:nvPr>
        </p:nvGraphicFramePr>
        <p:xfrm>
          <a:off x="971550" y="3500438"/>
          <a:ext cx="7056438" cy="2595562"/>
        </p:xfrm>
        <a:graphic>
          <a:graphicData uri="http://schemas.openxmlformats.org/drawingml/2006/table">
            <a:tbl>
              <a:tblPr/>
              <a:tblGrid>
                <a:gridCol w="1601788">
                  <a:extLst>
                    <a:ext uri="{9D8B030D-6E8A-4147-A177-3AD203B41FA5}">
                      <a16:colId xmlns:a16="http://schemas.microsoft.com/office/drawing/2014/main" val="20000"/>
                    </a:ext>
                  </a:extLst>
                </a:gridCol>
                <a:gridCol w="1976437">
                  <a:extLst>
                    <a:ext uri="{9D8B030D-6E8A-4147-A177-3AD203B41FA5}">
                      <a16:colId xmlns:a16="http://schemas.microsoft.com/office/drawing/2014/main" val="20001"/>
                    </a:ext>
                  </a:extLst>
                </a:gridCol>
                <a:gridCol w="1684338">
                  <a:extLst>
                    <a:ext uri="{9D8B030D-6E8A-4147-A177-3AD203B41FA5}">
                      <a16:colId xmlns:a16="http://schemas.microsoft.com/office/drawing/2014/main" val="20002"/>
                    </a:ext>
                  </a:extLst>
                </a:gridCol>
                <a:gridCol w="1793875">
                  <a:extLst>
                    <a:ext uri="{9D8B030D-6E8A-4147-A177-3AD203B41FA5}">
                      <a16:colId xmlns:a16="http://schemas.microsoft.com/office/drawing/2014/main" val="20003"/>
                    </a:ext>
                  </a:extLst>
                </a:gridCol>
              </a:tblGrid>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表示法</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表示法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类图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class</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对象图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包图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package</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用例图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use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顺序图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sd</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通信图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comm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定时图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timing</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活动图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activity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交互概观图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intover</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状态机图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statemachine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构件图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component</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部署图</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deployment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Picture 4">
            <a:extLst>
              <a:ext uri="{FF2B5EF4-FFF2-40B4-BE49-F238E27FC236}">
                <a16:creationId xmlns:a16="http://schemas.microsoft.com/office/drawing/2014/main" id="{C8BBB85B-D1C1-4942-8474-4C0A873A6BF8}"/>
              </a:ext>
            </a:extLst>
          </p:cNvPr>
          <p:cNvSpPr>
            <a:spLocks noChangeAspect="1" noChangeArrowheads="1"/>
          </p:cNvSpPr>
          <p:nvPr/>
        </p:nvSpPr>
        <p:spPr bwMode="auto">
          <a:xfrm>
            <a:off x="571500" y="1143000"/>
            <a:ext cx="7921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2044933" name="Rectangle 5">
            <a:extLst>
              <a:ext uri="{FF2B5EF4-FFF2-40B4-BE49-F238E27FC236}">
                <a16:creationId xmlns:a16="http://schemas.microsoft.com/office/drawing/2014/main" id="{490DD782-68C2-4344-8D19-D9A6E17AD60D}"/>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阅读通信图</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4" name="TextBox 3">
            <a:extLst>
              <a:ext uri="{FF2B5EF4-FFF2-40B4-BE49-F238E27FC236}">
                <a16:creationId xmlns:a16="http://schemas.microsoft.com/office/drawing/2014/main" id="{99D066BB-1632-4AAF-9FB4-3D7D88A6C7A0}"/>
              </a:ext>
            </a:extLst>
          </p:cNvPr>
          <p:cNvSpPr txBox="1"/>
          <p:nvPr/>
        </p:nvSpPr>
        <p:spPr>
          <a:xfrm>
            <a:off x="500063" y="5357813"/>
            <a:ext cx="8185150" cy="708025"/>
          </a:xfrm>
          <a:prstGeom prst="rect">
            <a:avLst/>
          </a:prstGeom>
          <a:noFill/>
        </p:spPr>
        <p:txBody>
          <a:bodyPr wrap="none">
            <a:spAutoFit/>
          </a:bodyPr>
          <a:lstStyle/>
          <a:p>
            <a:pPr algn="l">
              <a:defRPr/>
            </a:pPr>
            <a:r>
              <a:rPr lang="zh-CN" altLang="en-US" sz="2000" b="1" dirty="0">
                <a:solidFill>
                  <a:schemeClr val="tx1"/>
                </a:solidFill>
                <a:latin typeface="+mn-ea"/>
                <a:ea typeface="+mn-ea"/>
              </a:rPr>
              <a:t>通信图和顺序图之间的语义是等价的，只是它们关注点有所不同而已，</a:t>
            </a:r>
            <a:endParaRPr lang="en-US" altLang="zh-CN" sz="2000" b="1" dirty="0">
              <a:solidFill>
                <a:schemeClr val="tx1"/>
              </a:solidFill>
              <a:latin typeface="+mn-ea"/>
              <a:ea typeface="+mn-ea"/>
            </a:endParaRPr>
          </a:p>
          <a:p>
            <a:pPr algn="l">
              <a:defRPr/>
            </a:pPr>
            <a:r>
              <a:rPr lang="zh-CN" altLang="en-US" sz="2000" b="1" dirty="0">
                <a:solidFill>
                  <a:schemeClr val="tx1"/>
                </a:solidFill>
                <a:latin typeface="+mn-ea"/>
                <a:ea typeface="+mn-ea"/>
              </a:rPr>
              <a:t>也就是说可以很容易地从顺序图到通信图的转换</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8" name="Rectangle 6">
            <a:extLst>
              <a:ext uri="{FF2B5EF4-FFF2-40B4-BE49-F238E27FC236}">
                <a16:creationId xmlns:a16="http://schemas.microsoft.com/office/drawing/2014/main" id="{DFAB8C9C-E599-4C43-8588-73DEC1D4DEEA}"/>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通信图主要元素</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35843" name="Rectangle 7">
            <a:extLst>
              <a:ext uri="{FF2B5EF4-FFF2-40B4-BE49-F238E27FC236}">
                <a16:creationId xmlns:a16="http://schemas.microsoft.com/office/drawing/2014/main" id="{27929492-0BC5-4408-996C-17C3EED1ED3D}"/>
              </a:ext>
            </a:extLst>
          </p:cNvPr>
          <p:cNvSpPr>
            <a:spLocks noChangeArrowheads="1"/>
          </p:cNvSpPr>
          <p:nvPr/>
        </p:nvSpPr>
        <p:spPr bwMode="auto">
          <a:xfrm>
            <a:off x="468313" y="1196975"/>
            <a:ext cx="8207375"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链：</a:t>
            </a:r>
            <a:r>
              <a:rPr kumimoji="1" lang="en-US" altLang="zh-CN" b="1">
                <a:solidFill>
                  <a:schemeClr val="tx1"/>
                </a:solidFill>
                <a:ea typeface="楷体_GB2312" pitchFamily="49" charset="-122"/>
              </a:rPr>
              <a:t>Object Link</a:t>
            </a:r>
            <a:r>
              <a:rPr kumimoji="1" lang="zh-CN" altLang="en-US" b="1">
                <a:solidFill>
                  <a:schemeClr val="tx1"/>
                </a:solidFill>
                <a:ea typeface="楷体_GB2312" pitchFamily="49" charset="-122"/>
              </a:rPr>
              <a:t>，是用来表示对象之间的语义连接，一般而言，链是关联的一个实例。</a:t>
            </a:r>
          </a:p>
          <a:p>
            <a:pPr algn="l" eaLnBrk="1" hangingPunct="1">
              <a:lnSpc>
                <a:spcPct val="125000"/>
              </a:lnSpc>
              <a:spcBef>
                <a:spcPct val="20000"/>
              </a:spcBef>
              <a:buClr>
                <a:srgbClr val="FF0000"/>
              </a:buClr>
              <a:buSzPct val="200000"/>
              <a:buFontTx/>
              <a:buChar char="•"/>
            </a:pPr>
            <a:endParaRPr kumimoji="1" lang="zh-CN" altLang="en-US" sz="1000"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消息编号：，一种是无层次编号，它简单直观；另一种是嵌套的编号，它更易于表示消息的包含关系。</a:t>
            </a:r>
          </a:p>
          <a:p>
            <a:pPr algn="l" eaLnBrk="1" hangingPunct="1">
              <a:lnSpc>
                <a:spcPct val="125000"/>
              </a:lnSpc>
              <a:spcBef>
                <a:spcPct val="20000"/>
              </a:spcBef>
              <a:buClr>
                <a:srgbClr val="FF0000"/>
              </a:buClr>
              <a:buSzPct val="200000"/>
              <a:buFontTx/>
              <a:buChar char="•"/>
            </a:pPr>
            <a:endParaRPr kumimoji="1" lang="zh-CN" altLang="en-US" sz="1000"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迭代：即循环。用一个迭代符号</a:t>
            </a:r>
            <a:r>
              <a:rPr kumimoji="1" lang="zh-CN" altLang="en-US" b="1">
                <a:solidFill>
                  <a:schemeClr val="tx1"/>
                </a:solidFill>
              </a:rPr>
              <a:t>*</a:t>
            </a:r>
            <a:r>
              <a:rPr kumimoji="1" lang="zh-CN" altLang="en-US" b="1">
                <a:solidFill>
                  <a:schemeClr val="tx1"/>
                </a:solidFill>
                <a:ea typeface="楷体_GB2312" pitchFamily="49" charset="-122"/>
              </a:rPr>
              <a:t>，和迭代表达式来表示。</a:t>
            </a:r>
          </a:p>
          <a:p>
            <a:pPr algn="l" eaLnBrk="1" hangingPunct="1">
              <a:lnSpc>
                <a:spcPct val="125000"/>
              </a:lnSpc>
              <a:spcBef>
                <a:spcPct val="20000"/>
              </a:spcBef>
              <a:buClr>
                <a:srgbClr val="FF0000"/>
              </a:buClr>
              <a:buSzPct val="200000"/>
              <a:buFontTx/>
              <a:buChar char="•"/>
            </a:pPr>
            <a:endParaRPr kumimoji="1" lang="zh-CN" altLang="en-US" sz="1000"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监护条件：通常是用来表示分支的，也就是表示“如果条件为</a:t>
            </a:r>
            <a:r>
              <a:rPr kumimoji="1" lang="en-US" altLang="zh-CN" b="1">
                <a:solidFill>
                  <a:schemeClr val="tx1"/>
                </a:solidFill>
                <a:ea typeface="楷体_GB2312" pitchFamily="49" charset="-122"/>
              </a:rPr>
              <a:t>true</a:t>
            </a:r>
            <a:r>
              <a:rPr kumimoji="1" lang="zh-CN" altLang="en-US" b="1">
                <a:solidFill>
                  <a:schemeClr val="tx1"/>
                </a:solidFill>
                <a:ea typeface="楷体_GB2312" pitchFamily="49" charset="-122"/>
              </a:rPr>
              <a:t>，才发送消息” ，以</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条件表达式</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形式表示。</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170" name="Rectangle 2">
            <a:extLst>
              <a:ext uri="{FF2B5EF4-FFF2-40B4-BE49-F238E27FC236}">
                <a16:creationId xmlns:a16="http://schemas.microsoft.com/office/drawing/2014/main" id="{7C9A675F-4721-421E-B01D-D202CB3C5FDA}"/>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36867" name="Rectangle 3">
            <a:extLst>
              <a:ext uri="{FF2B5EF4-FFF2-40B4-BE49-F238E27FC236}">
                <a16:creationId xmlns:a16="http://schemas.microsoft.com/office/drawing/2014/main" id="{574F137A-A201-494D-97E3-83CDA81A9266}"/>
              </a:ext>
            </a:extLst>
          </p:cNvPr>
          <p:cNvSpPr>
            <a:spLocks noChangeArrowheads="1"/>
          </p:cNvSpPr>
          <p:nvPr/>
        </p:nvSpPr>
        <p:spPr bwMode="auto">
          <a:xfrm>
            <a:off x="468313" y="148272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交互与交互图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如何阅读交互图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如何绘制交互图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交互图应用说明</a:t>
            </a:r>
          </a:p>
          <a:p>
            <a:pPr algn="l" eaLnBrk="1" hangingPunct="1">
              <a:lnSpc>
                <a:spcPct val="125000"/>
              </a:lnSpc>
              <a:spcBef>
                <a:spcPct val="20000"/>
              </a:spcBef>
              <a:buClr>
                <a:srgbClr val="FF0000"/>
              </a:buClr>
              <a:buSzPct val="200000"/>
              <a:buFontTx/>
              <a:buChar char="•"/>
            </a:pPr>
            <a:endParaRPr kumimoji="1" lang="zh-CN" altLang="en-US" b="1">
              <a:solidFill>
                <a:schemeClr val="folHlink"/>
              </a:solidFill>
              <a:ea typeface="楷体_GB2312" pitchFamily="49" charset="-122"/>
            </a:endParaRPr>
          </a:p>
        </p:txBody>
      </p:sp>
      <p:pic>
        <p:nvPicPr>
          <p:cNvPr id="36868" name="Picture 4" descr="bg1">
            <a:extLst>
              <a:ext uri="{FF2B5EF4-FFF2-40B4-BE49-F238E27FC236}">
                <a16:creationId xmlns:a16="http://schemas.microsoft.com/office/drawing/2014/main" id="{2B795C8B-4F89-4577-BDC6-D79256407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194" name="Rectangle 2">
            <a:extLst>
              <a:ext uri="{FF2B5EF4-FFF2-40B4-BE49-F238E27FC236}">
                <a16:creationId xmlns:a16="http://schemas.microsoft.com/office/drawing/2014/main" id="{5B62B962-3074-4E3F-9FC3-842AD0DE8F4A}"/>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准备工作</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37891" name="Rectangle 3">
            <a:extLst>
              <a:ext uri="{FF2B5EF4-FFF2-40B4-BE49-F238E27FC236}">
                <a16:creationId xmlns:a16="http://schemas.microsoft.com/office/drawing/2014/main" id="{74BE562C-427C-4D8A-82A9-E0353C6E20C6}"/>
              </a:ext>
            </a:extLst>
          </p:cNvPr>
          <p:cNvSpPr>
            <a:spLocks noChangeArrowheads="1"/>
          </p:cNvSpPr>
          <p:nvPr/>
        </p:nvSpPr>
        <p:spPr bwMode="auto">
          <a:xfrm>
            <a:off x="468313" y="1341438"/>
            <a:ext cx="8135937"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根据自己的喜好和实际的表现需要来选择顺序图或通信图。顺序图强调时间的顺序，通信图强调对象间结构和职责。</a:t>
            </a:r>
            <a:r>
              <a:rPr kumimoji="1" lang="zh-CN" altLang="en-US" b="1">
                <a:solidFill>
                  <a:srgbClr val="FF3300"/>
                </a:solidFill>
                <a:ea typeface="楷体_GB2312" pitchFamily="49" charset="-122"/>
              </a:rPr>
              <a:t>这两种图是同构的，可以互相转换，并不产生信息的丢失。</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从开发阶段的角度来看，交互图可以在分析模型或设计模型中体现，分析模型中的交互图侧重于分析类的职责分配和交互流程，而设计模型中的交互图则侧重于设计类的引入和实际方法的调用与流程的控制。</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1449A-438F-47FD-B720-2B40461AA96D}"/>
              </a:ext>
            </a:extLst>
          </p:cNvPr>
          <p:cNvSpPr>
            <a:spLocks noGrp="1"/>
          </p:cNvSpPr>
          <p:nvPr>
            <p:ph type="title"/>
          </p:nvPr>
        </p:nvSpPr>
        <p:spPr/>
        <p:txBody>
          <a:bodyPr/>
          <a:lstStyle/>
          <a:p>
            <a:pPr>
              <a:defRPr/>
            </a:pPr>
            <a:endParaRPr lang="zh-CN" altLang="en-US"/>
          </a:p>
        </p:txBody>
      </p:sp>
      <p:sp>
        <p:nvSpPr>
          <p:cNvPr id="38915" name="文本占位符 2">
            <a:extLst>
              <a:ext uri="{FF2B5EF4-FFF2-40B4-BE49-F238E27FC236}">
                <a16:creationId xmlns:a16="http://schemas.microsoft.com/office/drawing/2014/main" id="{28EA2301-9BAC-4288-9B77-CD56DFA18C8E}"/>
              </a:ext>
            </a:extLst>
          </p:cNvPr>
          <p:cNvSpPr>
            <a:spLocks noGrp="1"/>
          </p:cNvSpPr>
          <p:nvPr>
            <p:ph type="body" sz="half" idx="1"/>
          </p:nvPr>
        </p:nvSpPr>
        <p:spPr>
          <a:xfrm>
            <a:off x="500063" y="1357313"/>
            <a:ext cx="7929562" cy="4114800"/>
          </a:xfrm>
        </p:spPr>
        <p:txBody>
          <a:bodyPr/>
          <a:lstStyle/>
          <a:p>
            <a:pPr>
              <a:lnSpc>
                <a:spcPct val="150000"/>
              </a:lnSpc>
            </a:pPr>
            <a:r>
              <a:rPr lang="zh-CN" altLang="en-US" b="1">
                <a:ea typeface="楷体_GB2312" pitchFamily="49" charset="-122"/>
              </a:rPr>
              <a:t>先确定参与交互的对象、对象之间的关系（通信图），然后确定对象间的消息交互流程（用同步调用、异步消息、返回消息表示），并利用交互片断（顺序图）或迭代标记及监护条件来表示循环和分支结构。</a:t>
            </a:r>
          </a:p>
          <a:p>
            <a:endParaRPr lang="zh-CN" alt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218" name="Rectangle 2">
            <a:extLst>
              <a:ext uri="{FF2B5EF4-FFF2-40B4-BE49-F238E27FC236}">
                <a16:creationId xmlns:a16="http://schemas.microsoft.com/office/drawing/2014/main" id="{EE63E4FC-6FEB-4650-96BB-7AAB8DA84F7F}"/>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使用方法：鲁棒分析</a:t>
            </a:r>
            <a:endParaRPr kumimoji="1" lang="en-US" altLang="zh-CN" dirty="0">
              <a:solidFill>
                <a:schemeClr val="tx1"/>
              </a:solidFill>
              <a:effectLst>
                <a:outerShdw blurRad="38100" dist="38100" dir="2700000" algn="tl">
                  <a:srgbClr val="C0C0C0"/>
                </a:outerShdw>
              </a:effectLst>
              <a:ea typeface="黑体" pitchFamily="2" charset="-122"/>
            </a:endParaRPr>
          </a:p>
        </p:txBody>
      </p:sp>
      <p:sp>
        <p:nvSpPr>
          <p:cNvPr id="39939" name="Rectangle 3">
            <a:extLst>
              <a:ext uri="{FF2B5EF4-FFF2-40B4-BE49-F238E27FC236}">
                <a16:creationId xmlns:a16="http://schemas.microsoft.com/office/drawing/2014/main" id="{12047073-0124-4A66-8033-4E69D2C7E45C}"/>
              </a:ext>
            </a:extLst>
          </p:cNvPr>
          <p:cNvSpPr>
            <a:spLocks noChangeArrowheads="1"/>
          </p:cNvSpPr>
          <p:nvPr/>
        </p:nvSpPr>
        <p:spPr bwMode="auto">
          <a:xfrm>
            <a:off x="468313" y="1196975"/>
            <a:ext cx="82804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en-US" altLang="zh-CN" b="1">
                <a:solidFill>
                  <a:schemeClr val="tx1"/>
                </a:solidFill>
                <a:ea typeface="楷体_GB2312" pitchFamily="49" charset="-122"/>
              </a:rPr>
              <a:t>Robustness</a:t>
            </a:r>
            <a:r>
              <a:rPr kumimoji="1" lang="zh-CN" altLang="en-US" b="1">
                <a:solidFill>
                  <a:schemeClr val="tx1"/>
                </a:solidFill>
                <a:ea typeface="楷体_GB2312" pitchFamily="49" charset="-122"/>
              </a:rPr>
              <a:t>分析不是</a:t>
            </a:r>
            <a:r>
              <a:rPr kumimoji="1" lang="en-US" altLang="zh-CN" b="1">
                <a:solidFill>
                  <a:schemeClr val="tx1"/>
                </a:solidFill>
                <a:ea typeface="楷体_GB2312" pitchFamily="49" charset="-122"/>
              </a:rPr>
              <a:t>UML</a:t>
            </a:r>
            <a:r>
              <a:rPr kumimoji="1" lang="zh-CN" altLang="en-US" b="1">
                <a:solidFill>
                  <a:schemeClr val="tx1"/>
                </a:solidFill>
                <a:ea typeface="楷体_GB2312" pitchFamily="49" charset="-122"/>
              </a:rPr>
              <a:t>模型的一部分，它是一个强大的草图工具，是介于分析和设计之间的一种有效工具。</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在</a:t>
            </a:r>
            <a:r>
              <a:rPr kumimoji="1" lang="en-US" altLang="zh-CN" b="1">
                <a:solidFill>
                  <a:schemeClr val="tx1"/>
                </a:solidFill>
                <a:ea typeface="楷体_GB2312" pitchFamily="49" charset="-122"/>
              </a:rPr>
              <a:t>Robustness</a:t>
            </a:r>
            <a:r>
              <a:rPr kumimoji="1" lang="zh-CN" altLang="en-US" b="1">
                <a:solidFill>
                  <a:schemeClr val="tx1"/>
                </a:solidFill>
                <a:ea typeface="楷体_GB2312" pitchFamily="49" charset="-122"/>
              </a:rPr>
              <a:t>分析中，将应用边界类、控制类和实体类。</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从一个用例中抽取三类对象的方法： </a:t>
            </a:r>
          </a:p>
        </p:txBody>
      </p:sp>
      <p:pic>
        <p:nvPicPr>
          <p:cNvPr id="39940" name="Picture 4">
            <a:extLst>
              <a:ext uri="{FF2B5EF4-FFF2-40B4-BE49-F238E27FC236}">
                <a16:creationId xmlns:a16="http://schemas.microsoft.com/office/drawing/2014/main" id="{E63AF80E-77C0-4BF0-8993-5F80AAEC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573463"/>
            <a:ext cx="48244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42" name="Rectangle 2">
            <a:extLst>
              <a:ext uri="{FF2B5EF4-FFF2-40B4-BE49-F238E27FC236}">
                <a16:creationId xmlns:a16="http://schemas.microsoft.com/office/drawing/2014/main" id="{6F4C509F-C0AA-4CB4-89D4-31179AC1BFC2}"/>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鲁棒分析</a:t>
            </a:r>
            <a:r>
              <a:rPr kumimoji="1" lang="en-US" altLang="zh-CN">
                <a:solidFill>
                  <a:schemeClr val="tx1"/>
                </a:solidFill>
                <a:effectLst>
                  <a:outerShdw blurRad="38100" dist="38100" dir="2700000" algn="tl">
                    <a:srgbClr val="C0C0C0"/>
                  </a:outerShdw>
                </a:effectLst>
                <a:ea typeface="黑体" pitchFamily="2" charset="-122"/>
              </a:rPr>
              <a:t>—1</a:t>
            </a:r>
            <a:r>
              <a:rPr kumimoji="1" lang="zh-CN" altLang="en-US">
                <a:solidFill>
                  <a:schemeClr val="tx1"/>
                </a:solidFill>
                <a:effectLst>
                  <a:outerShdw blurRad="38100" dist="38100" dir="2700000" algn="tl">
                    <a:srgbClr val="C0C0C0"/>
                  </a:outerShdw>
                </a:effectLst>
                <a:ea typeface="黑体" pitchFamily="2" charset="-122"/>
              </a:rPr>
              <a:t>、从事件流开始</a:t>
            </a:r>
          </a:p>
        </p:txBody>
      </p:sp>
      <p:pic>
        <p:nvPicPr>
          <p:cNvPr id="40963" name="Picture 5">
            <a:extLst>
              <a:ext uri="{FF2B5EF4-FFF2-40B4-BE49-F238E27FC236}">
                <a16:creationId xmlns:a16="http://schemas.microsoft.com/office/drawing/2014/main" id="{03CA4BAF-74D4-4622-B44F-68CFA95AD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6624637"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6">
            <a:extLst>
              <a:ext uri="{FF2B5EF4-FFF2-40B4-BE49-F238E27FC236}">
                <a16:creationId xmlns:a16="http://schemas.microsoft.com/office/drawing/2014/main" id="{2C45760B-387D-407E-9AC2-7A4E96BE0123}"/>
              </a:ext>
            </a:extLst>
          </p:cNvPr>
          <p:cNvSpPr>
            <a:spLocks noChangeArrowheads="1"/>
          </p:cNvSpPr>
          <p:nvPr/>
        </p:nvSpPr>
        <p:spPr bwMode="auto">
          <a:xfrm>
            <a:off x="684213" y="1196975"/>
            <a:ext cx="73453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30000"/>
              </a:lnSpc>
              <a:spcBef>
                <a:spcPct val="30000"/>
              </a:spcBef>
              <a:buClr>
                <a:srgbClr val="FF3300"/>
              </a:buClr>
              <a:buSzPct val="200000"/>
              <a:buFontTx/>
              <a:buChar char="•"/>
            </a:pPr>
            <a:r>
              <a:rPr kumimoji="1" lang="zh-CN" altLang="en-US" b="1">
                <a:solidFill>
                  <a:srgbClr val="FF3300"/>
                </a:solidFill>
                <a:ea typeface="楷体_GB2312" pitchFamily="49" charset="-122"/>
              </a:rPr>
              <a:t> 以个人图书管理系统的“新增书籍”用例为例</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266" name="Rectangle 2">
            <a:extLst>
              <a:ext uri="{FF2B5EF4-FFF2-40B4-BE49-F238E27FC236}">
                <a16:creationId xmlns:a16="http://schemas.microsoft.com/office/drawing/2014/main" id="{2536FE67-8D85-467C-868C-6E72495A2110}"/>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鲁棒分析</a:t>
            </a:r>
            <a:r>
              <a:rPr kumimoji="1" lang="en-US" altLang="zh-CN" dirty="0">
                <a:solidFill>
                  <a:schemeClr val="tx1"/>
                </a:solidFill>
                <a:effectLst>
                  <a:outerShdw blurRad="38100" dist="38100" dir="2700000" algn="tl">
                    <a:srgbClr val="C0C0C0"/>
                  </a:outerShdw>
                </a:effectLst>
                <a:ea typeface="黑体" pitchFamily="2" charset="-122"/>
              </a:rPr>
              <a:t>—2</a:t>
            </a:r>
            <a:r>
              <a:rPr kumimoji="1" lang="zh-CN" altLang="en-US" dirty="0">
                <a:solidFill>
                  <a:schemeClr val="tx1"/>
                </a:solidFill>
                <a:effectLst>
                  <a:outerShdw blurRad="38100" dist="38100" dir="2700000" algn="tl">
                    <a:srgbClr val="C0C0C0"/>
                  </a:outerShdw>
                </a:effectLst>
                <a:ea typeface="黑体" pitchFamily="2" charset="-122"/>
              </a:rPr>
              <a:t>、寻找边界对象</a:t>
            </a:r>
          </a:p>
        </p:txBody>
      </p:sp>
      <p:sp>
        <p:nvSpPr>
          <p:cNvPr id="41987" name="Rectangle 4">
            <a:extLst>
              <a:ext uri="{FF2B5EF4-FFF2-40B4-BE49-F238E27FC236}">
                <a16:creationId xmlns:a16="http://schemas.microsoft.com/office/drawing/2014/main" id="{D7947741-2329-4D24-A458-731622416D1B}"/>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图书管理员向系统发出“新增书籍信息”请求</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主窗口、“新增书籍信息”按钮</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系统要求图书管理员选择要新增的书籍是计算机类还是非计算机类</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书籍类别列表框。</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图书管理员做出选择</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后，显示相应界面，</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让图书管理员输入信</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息，并自动根据书号</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规则生成书号</a:t>
            </a:r>
            <a:r>
              <a:rPr kumimoji="1" lang="en-US" altLang="zh-CN" b="1">
                <a:solidFill>
                  <a:schemeClr val="tx1"/>
                </a:solidFill>
                <a:ea typeface="楷体_GB2312" pitchFamily="49" charset="-122"/>
              </a:rPr>
              <a:t>——</a:t>
            </a:r>
            <a:br>
              <a:rPr kumimoji="1" lang="en-US" altLang="zh-CN" b="1">
                <a:solidFill>
                  <a:schemeClr val="tx1"/>
                </a:solidFill>
                <a:ea typeface="楷体_GB2312" pitchFamily="49" charset="-122"/>
              </a:rPr>
            </a:br>
            <a:r>
              <a:rPr kumimoji="1" lang="zh-CN" altLang="en-US" b="1">
                <a:solidFill>
                  <a:schemeClr val="tx1"/>
                </a:solidFill>
                <a:ea typeface="楷体_GB2312" pitchFamily="49" charset="-122"/>
              </a:rPr>
              <a:t>“新书信息录入”窗口</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及辅助的“提交”按钮</a:t>
            </a:r>
          </a:p>
        </p:txBody>
      </p:sp>
      <p:pic>
        <p:nvPicPr>
          <p:cNvPr id="41988" name="Picture 5">
            <a:extLst>
              <a:ext uri="{FF2B5EF4-FFF2-40B4-BE49-F238E27FC236}">
                <a16:creationId xmlns:a16="http://schemas.microsoft.com/office/drawing/2014/main" id="{B31343A3-52FA-4193-B935-378CEB6BA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3357563"/>
            <a:ext cx="489743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4690" name="Rectangle 2">
            <a:extLst>
              <a:ext uri="{FF2B5EF4-FFF2-40B4-BE49-F238E27FC236}">
                <a16:creationId xmlns:a16="http://schemas.microsoft.com/office/drawing/2014/main" id="{2812B400-832C-4C7E-9407-A7078E40598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交互的概念</a:t>
            </a:r>
          </a:p>
        </p:txBody>
      </p:sp>
      <p:sp>
        <p:nvSpPr>
          <p:cNvPr id="7171" name="Rectangle 3">
            <a:extLst>
              <a:ext uri="{FF2B5EF4-FFF2-40B4-BE49-F238E27FC236}">
                <a16:creationId xmlns:a16="http://schemas.microsoft.com/office/drawing/2014/main" id="{67B10F90-3B4E-4713-8B0B-6BDA77CD29DF}"/>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u="sng">
                <a:solidFill>
                  <a:schemeClr val="tx1"/>
                </a:solidFill>
                <a:ea typeface="楷体_GB2312" pitchFamily="49" charset="-122"/>
              </a:rPr>
              <a:t>一次交互</a:t>
            </a:r>
            <a:r>
              <a:rPr kumimoji="1" lang="zh-CN" altLang="en-US" b="1">
                <a:solidFill>
                  <a:schemeClr val="tx1"/>
                </a:solidFill>
                <a:ea typeface="楷体_GB2312" pitchFamily="49" charset="-122"/>
              </a:rPr>
              <a:t>就是指在特定语境中，为了实现某一个目标，而在一组对象之间进行交换的一组消息所表示的行为 。</a:t>
            </a:r>
          </a:p>
        </p:txBody>
      </p:sp>
      <p:pic>
        <p:nvPicPr>
          <p:cNvPr id="7172" name="Picture 5">
            <a:extLst>
              <a:ext uri="{FF2B5EF4-FFF2-40B4-BE49-F238E27FC236}">
                <a16:creationId xmlns:a16="http://schemas.microsoft.com/office/drawing/2014/main" id="{CA37D422-5034-449D-979C-A700A5768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997200"/>
            <a:ext cx="41846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290" name="Rectangle 2">
            <a:extLst>
              <a:ext uri="{FF2B5EF4-FFF2-40B4-BE49-F238E27FC236}">
                <a16:creationId xmlns:a16="http://schemas.microsoft.com/office/drawing/2014/main" id="{E317E45B-5B21-45C9-B400-96CC506FB275}"/>
              </a:ext>
            </a:extLst>
          </p:cNvPr>
          <p:cNvSpPr>
            <a:spLocks noChangeArrowheads="1"/>
          </p:cNvSpPr>
          <p:nvPr/>
        </p:nvSpPr>
        <p:spPr bwMode="auto">
          <a:xfrm>
            <a:off x="533400" y="533400"/>
            <a:ext cx="5983288"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鲁棒分析</a:t>
            </a:r>
            <a:r>
              <a:rPr kumimoji="1" lang="en-US" altLang="zh-CN">
                <a:solidFill>
                  <a:schemeClr val="tx1"/>
                </a:solidFill>
                <a:effectLst>
                  <a:outerShdw blurRad="38100" dist="38100" dir="2700000" algn="tl">
                    <a:srgbClr val="C0C0C0"/>
                  </a:outerShdw>
                </a:effectLst>
                <a:ea typeface="黑体" pitchFamily="2" charset="-122"/>
              </a:rPr>
              <a:t>—3</a:t>
            </a:r>
            <a:r>
              <a:rPr kumimoji="1" lang="zh-CN" altLang="en-US">
                <a:solidFill>
                  <a:schemeClr val="tx1"/>
                </a:solidFill>
                <a:effectLst>
                  <a:outerShdw blurRad="38100" dist="38100" dir="2700000" algn="tl">
                    <a:srgbClr val="C0C0C0"/>
                  </a:outerShdw>
                </a:effectLst>
                <a:ea typeface="黑体" pitchFamily="2" charset="-122"/>
              </a:rPr>
              <a:t>、寻找控制对象和实体对象</a:t>
            </a:r>
          </a:p>
        </p:txBody>
      </p:sp>
      <p:sp>
        <p:nvSpPr>
          <p:cNvPr id="43011" name="Rectangle 3">
            <a:extLst>
              <a:ext uri="{FF2B5EF4-FFF2-40B4-BE49-F238E27FC236}">
                <a16:creationId xmlns:a16="http://schemas.microsoft.com/office/drawing/2014/main" id="{8EDFF7C2-5B06-4F44-ABE7-E9F4BF85E020}"/>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根据事件流中的步骤</a:t>
            </a:r>
            <a:r>
              <a:rPr kumimoji="1" lang="en-US" altLang="zh-CN" b="1">
                <a:solidFill>
                  <a:schemeClr val="tx1"/>
                </a:solidFill>
                <a:ea typeface="楷体_GB2312" pitchFamily="49" charset="-122"/>
              </a:rPr>
              <a:t>5</a:t>
            </a:r>
            <a:r>
              <a:rPr kumimoji="1" lang="zh-CN" altLang="en-US" b="1">
                <a:solidFill>
                  <a:schemeClr val="tx1"/>
                </a:solidFill>
                <a:ea typeface="楷体_GB2312" pitchFamily="49" charset="-122"/>
              </a:rPr>
              <a:t>，以及扩展路径的描述，就可以在原图上增加相应的控制对象，得到更进一步的</a:t>
            </a:r>
            <a:r>
              <a:rPr kumimoji="1" lang="en-US" altLang="zh-CN" b="1">
                <a:solidFill>
                  <a:schemeClr val="tx1"/>
                </a:solidFill>
                <a:ea typeface="楷体_GB2312" pitchFamily="49" charset="-122"/>
              </a:rPr>
              <a:t>Robustness</a:t>
            </a:r>
            <a:r>
              <a:rPr kumimoji="1" lang="zh-CN" altLang="en-US" b="1">
                <a:solidFill>
                  <a:schemeClr val="tx1"/>
                </a:solidFill>
                <a:ea typeface="楷体_GB2312" pitchFamily="49" charset="-122"/>
              </a:rPr>
              <a:t>分析图。</a:t>
            </a:r>
          </a:p>
        </p:txBody>
      </p:sp>
      <p:pic>
        <p:nvPicPr>
          <p:cNvPr id="43012" name="Picture 5">
            <a:extLst>
              <a:ext uri="{FF2B5EF4-FFF2-40B4-BE49-F238E27FC236}">
                <a16:creationId xmlns:a16="http://schemas.microsoft.com/office/drawing/2014/main" id="{8386D60D-87B4-4560-AF91-538813408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08275"/>
            <a:ext cx="6192838"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314" name="Rectangle 2">
            <a:extLst>
              <a:ext uri="{FF2B5EF4-FFF2-40B4-BE49-F238E27FC236}">
                <a16:creationId xmlns:a16="http://schemas.microsoft.com/office/drawing/2014/main" id="{54164920-92FF-4141-94B9-25442D7865DC}"/>
              </a:ext>
            </a:extLst>
          </p:cNvPr>
          <p:cNvSpPr>
            <a:spLocks noChangeArrowheads="1"/>
          </p:cNvSpPr>
          <p:nvPr/>
        </p:nvSpPr>
        <p:spPr bwMode="auto">
          <a:xfrm>
            <a:off x="533400" y="533400"/>
            <a:ext cx="6270625"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鲁棒分析</a:t>
            </a:r>
            <a:r>
              <a:rPr kumimoji="1" lang="en-US" altLang="zh-CN">
                <a:solidFill>
                  <a:schemeClr val="tx1"/>
                </a:solidFill>
                <a:effectLst>
                  <a:outerShdw blurRad="38100" dist="38100" dir="2700000" algn="tl">
                    <a:srgbClr val="C0C0C0"/>
                  </a:outerShdw>
                </a:effectLst>
                <a:ea typeface="黑体" pitchFamily="2" charset="-122"/>
              </a:rPr>
              <a:t>—3</a:t>
            </a:r>
            <a:r>
              <a:rPr kumimoji="1" lang="zh-CN" altLang="en-US">
                <a:solidFill>
                  <a:schemeClr val="tx1"/>
                </a:solidFill>
                <a:effectLst>
                  <a:outerShdw blurRad="38100" dist="38100" dir="2700000" algn="tl">
                    <a:srgbClr val="C0C0C0"/>
                  </a:outerShdw>
                </a:effectLst>
                <a:ea typeface="黑体" pitchFamily="2" charset="-122"/>
              </a:rPr>
              <a:t>、寻找控制对象和实体对象</a:t>
            </a:r>
          </a:p>
        </p:txBody>
      </p:sp>
      <p:sp>
        <p:nvSpPr>
          <p:cNvPr id="44035" name="Rectangle 3">
            <a:extLst>
              <a:ext uri="{FF2B5EF4-FFF2-40B4-BE49-F238E27FC236}">
                <a16:creationId xmlns:a16="http://schemas.microsoft.com/office/drawing/2014/main" id="{FF99BE29-9E37-4FA1-9F12-14C292AF9CD4}"/>
              </a:ext>
            </a:extLst>
          </p:cNvPr>
          <p:cNvSpPr>
            <a:spLocks noChangeArrowheads="1"/>
          </p:cNvSpPr>
          <p:nvPr/>
        </p:nvSpPr>
        <p:spPr bwMode="auto">
          <a:xfrm>
            <a:off x="539750" y="11255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新添两个逻辑：一是基本事件流中的步骤</a:t>
            </a:r>
            <a:r>
              <a:rPr kumimoji="1" lang="en-US" altLang="zh-CN" b="1">
                <a:solidFill>
                  <a:schemeClr val="tx1"/>
                </a:solidFill>
                <a:ea typeface="楷体_GB2312" pitchFamily="49" charset="-122"/>
              </a:rPr>
              <a:t>2</a:t>
            </a:r>
            <a:r>
              <a:rPr kumimoji="1" lang="zh-CN" altLang="en-US" b="1">
                <a:solidFill>
                  <a:schemeClr val="tx1"/>
                </a:solidFill>
                <a:ea typeface="楷体_GB2312" pitchFamily="49" charset="-122"/>
              </a:rPr>
              <a:t>、</a:t>
            </a:r>
            <a:r>
              <a:rPr kumimoji="1" lang="en-US" altLang="zh-CN" b="1">
                <a:solidFill>
                  <a:schemeClr val="tx1"/>
                </a:solidFill>
                <a:ea typeface="楷体_GB2312" pitchFamily="49" charset="-122"/>
              </a:rPr>
              <a:t>3</a:t>
            </a:r>
            <a:r>
              <a:rPr kumimoji="1" lang="zh-CN" altLang="en-US" b="1">
                <a:solidFill>
                  <a:schemeClr val="tx1"/>
                </a:solidFill>
                <a:ea typeface="楷体_GB2312" pitchFamily="49" charset="-122"/>
              </a:rPr>
              <a:t>要求根据用户选择的类别，自动获得书号；二是当书名重复性检查没有通过（有重名），则应返回要求其重输。  </a:t>
            </a:r>
          </a:p>
        </p:txBody>
      </p:sp>
      <p:pic>
        <p:nvPicPr>
          <p:cNvPr id="44036" name="Picture 5">
            <a:extLst>
              <a:ext uri="{FF2B5EF4-FFF2-40B4-BE49-F238E27FC236}">
                <a16:creationId xmlns:a16="http://schemas.microsoft.com/office/drawing/2014/main" id="{3FBC928C-5FD8-49BC-967C-16C21363B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617788"/>
            <a:ext cx="6553200" cy="424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338" name="Rectangle 2">
            <a:extLst>
              <a:ext uri="{FF2B5EF4-FFF2-40B4-BE49-F238E27FC236}">
                <a16:creationId xmlns:a16="http://schemas.microsoft.com/office/drawing/2014/main" id="{D8E731CF-ED2A-402D-BFD2-DC24F2860144}"/>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构建交互模型</a:t>
            </a:r>
          </a:p>
        </p:txBody>
      </p:sp>
      <p:pic>
        <p:nvPicPr>
          <p:cNvPr id="45059" name="Picture 7">
            <a:extLst>
              <a:ext uri="{FF2B5EF4-FFF2-40B4-BE49-F238E27FC236}">
                <a16:creationId xmlns:a16="http://schemas.microsoft.com/office/drawing/2014/main" id="{A390712A-9061-444D-BAC3-8B18962E3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47775"/>
            <a:ext cx="8497887"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386" name="Rectangle 2">
            <a:extLst>
              <a:ext uri="{FF2B5EF4-FFF2-40B4-BE49-F238E27FC236}">
                <a16:creationId xmlns:a16="http://schemas.microsoft.com/office/drawing/2014/main" id="{035E0699-E54B-4496-A4C7-67D8FAB959F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转换成通信图</a:t>
            </a:r>
          </a:p>
        </p:txBody>
      </p:sp>
      <p:pic>
        <p:nvPicPr>
          <p:cNvPr id="46083" name="Picture 4">
            <a:extLst>
              <a:ext uri="{FF2B5EF4-FFF2-40B4-BE49-F238E27FC236}">
                <a16:creationId xmlns:a16="http://schemas.microsoft.com/office/drawing/2014/main" id="{E9FEB2B7-9155-469C-B4E3-5EB80EA7B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68413"/>
            <a:ext cx="8280400"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410" name="Rectangle 2">
            <a:extLst>
              <a:ext uri="{FF2B5EF4-FFF2-40B4-BE49-F238E27FC236}">
                <a16:creationId xmlns:a16="http://schemas.microsoft.com/office/drawing/2014/main" id="{5A5AED14-5FE2-4ECD-8D9E-DBBB484E0727}"/>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a:t>
            </a:r>
          </a:p>
        </p:txBody>
      </p:sp>
      <p:sp>
        <p:nvSpPr>
          <p:cNvPr id="47107" name="Rectangle 3">
            <a:extLst>
              <a:ext uri="{FF2B5EF4-FFF2-40B4-BE49-F238E27FC236}">
                <a16:creationId xmlns:a16="http://schemas.microsoft.com/office/drawing/2014/main" id="{4812AF1F-65B7-4959-A8DE-7656331E0CF4}"/>
              </a:ext>
            </a:extLst>
          </p:cNvPr>
          <p:cNvSpPr>
            <a:spLocks noChangeArrowheads="1"/>
          </p:cNvSpPr>
          <p:nvPr/>
        </p:nvSpPr>
        <p:spPr bwMode="auto">
          <a:xfrm>
            <a:off x="468313" y="148272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交互与交互图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如何阅读交互图</a:t>
            </a:r>
          </a:p>
          <a:p>
            <a:pPr algn="l" eaLnBrk="1" hangingPunct="1">
              <a:lnSpc>
                <a:spcPct val="125000"/>
              </a:lnSpc>
              <a:spcBef>
                <a:spcPct val="20000"/>
              </a:spcBef>
              <a:buClr>
                <a:srgbClr val="FF0000"/>
              </a:buClr>
              <a:buSzPct val="200000"/>
              <a:buFontTx/>
              <a:buChar char="•"/>
            </a:pPr>
            <a:r>
              <a:rPr kumimoji="1" lang="zh-CN" altLang="en-US" b="1">
                <a:solidFill>
                  <a:schemeClr val="folHlink"/>
                </a:solidFill>
                <a:ea typeface="楷体_GB2312" pitchFamily="49" charset="-122"/>
              </a:rPr>
              <a:t>如何绘制交互图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交互图应用说明</a:t>
            </a:r>
          </a:p>
          <a:p>
            <a:pPr algn="l" eaLnBrk="1" hangingPunct="1">
              <a:lnSpc>
                <a:spcPct val="125000"/>
              </a:lnSpc>
              <a:spcBef>
                <a:spcPct val="20000"/>
              </a:spcBef>
              <a:buClr>
                <a:srgbClr val="FF0000"/>
              </a:buClr>
              <a:buSzPct val="200000"/>
              <a:buFontTx/>
              <a:buChar char="•"/>
            </a:pPr>
            <a:endParaRPr kumimoji="1" lang="zh-CN" altLang="en-US" b="1">
              <a:solidFill>
                <a:schemeClr val="folHlink"/>
              </a:solidFill>
              <a:ea typeface="楷体_GB2312" pitchFamily="49" charset="-122"/>
            </a:endParaRPr>
          </a:p>
        </p:txBody>
      </p:sp>
      <p:pic>
        <p:nvPicPr>
          <p:cNvPr id="47108" name="Picture 4" descr="bg1">
            <a:extLst>
              <a:ext uri="{FF2B5EF4-FFF2-40B4-BE49-F238E27FC236}">
                <a16:creationId xmlns:a16="http://schemas.microsoft.com/office/drawing/2014/main" id="{AFFC9EA5-49D4-44E4-8EF7-02172D66C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434" name="Rectangle 2">
            <a:extLst>
              <a:ext uri="{FF2B5EF4-FFF2-40B4-BE49-F238E27FC236}">
                <a16:creationId xmlns:a16="http://schemas.microsoft.com/office/drawing/2014/main" id="{D5C24C12-EFDF-4F2D-B55C-D90F0B970274}"/>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交互模型的类型与演变</a:t>
            </a:r>
          </a:p>
        </p:txBody>
      </p:sp>
      <p:pic>
        <p:nvPicPr>
          <p:cNvPr id="48131" name="Picture 7">
            <a:extLst>
              <a:ext uri="{FF2B5EF4-FFF2-40B4-BE49-F238E27FC236}">
                <a16:creationId xmlns:a16="http://schemas.microsoft.com/office/drawing/2014/main" id="{EEFA37DF-B0BD-438D-84F8-07C69006CBB4}"/>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755650" y="1844675"/>
            <a:ext cx="7704138" cy="3756025"/>
          </a:xfr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82" name="Rectangle 2">
            <a:extLst>
              <a:ext uri="{FF2B5EF4-FFF2-40B4-BE49-F238E27FC236}">
                <a16:creationId xmlns:a16="http://schemas.microsoft.com/office/drawing/2014/main" id="{F566ACED-1844-40E1-BE4A-F89A0FFC7B2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分析阶段的交互模型</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49155" name="Rectangle 3">
            <a:extLst>
              <a:ext uri="{FF2B5EF4-FFF2-40B4-BE49-F238E27FC236}">
                <a16:creationId xmlns:a16="http://schemas.microsoft.com/office/drawing/2014/main" id="{BB6542A5-30DB-4E5A-B29D-CD31F312CA5C}"/>
              </a:ext>
            </a:extLst>
          </p:cNvPr>
          <p:cNvSpPr>
            <a:spLocks noChangeArrowheads="1"/>
          </p:cNvSpPr>
          <p:nvPr/>
        </p:nvSpPr>
        <p:spPr bwMode="auto">
          <a:xfrm>
            <a:off x="468313" y="1268413"/>
            <a:ext cx="80708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工作方法：针对用例图中的每个用例，并结合领域模型中的类，寻找分析类，并通过</a:t>
            </a:r>
            <a:r>
              <a:rPr kumimoji="1" lang="en-US" altLang="zh-CN" b="1">
                <a:solidFill>
                  <a:schemeClr val="tx1"/>
                </a:solidFill>
                <a:ea typeface="楷体_GB2312" pitchFamily="49" charset="-122"/>
              </a:rPr>
              <a:t>Robustness</a:t>
            </a:r>
            <a:r>
              <a:rPr kumimoji="1" lang="zh-CN" altLang="en-US" b="1">
                <a:solidFill>
                  <a:schemeClr val="tx1"/>
                </a:solidFill>
                <a:ea typeface="楷体_GB2312" pitchFamily="49" charset="-122"/>
              </a:rPr>
              <a:t>分析来理清业务逻辑流程，再用交互模型将其确定下来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注意：主要关注于区分出边界对象、实体对象和控制对象，暂时不要考虑其具体的实现类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说明：对于较复杂的用例，可以按上述的流程逐渐地进行分析、设计、实施；但对于比较简单的用例而言，也是可以直接从用例描述中导出设计阶段交互模型 </a:t>
            </a:r>
          </a:p>
        </p:txBody>
      </p:sp>
      <p:pic>
        <p:nvPicPr>
          <p:cNvPr id="49156" name="Picture 4">
            <a:extLst>
              <a:ext uri="{FF2B5EF4-FFF2-40B4-BE49-F238E27FC236}">
                <a16:creationId xmlns:a16="http://schemas.microsoft.com/office/drawing/2014/main" id="{F12917FF-3A2E-4ECE-9A9B-9FC0C847A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9431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506" name="Rectangle 2">
            <a:extLst>
              <a:ext uri="{FF2B5EF4-FFF2-40B4-BE49-F238E27FC236}">
                <a16:creationId xmlns:a16="http://schemas.microsoft.com/office/drawing/2014/main" id="{ED54E357-8F04-4229-84BA-62B775C9D345}"/>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分析阶段的交互模型之后</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50179" name="Rectangle 3">
            <a:extLst>
              <a:ext uri="{FF2B5EF4-FFF2-40B4-BE49-F238E27FC236}">
                <a16:creationId xmlns:a16="http://schemas.microsoft.com/office/drawing/2014/main" id="{6A6A0E0A-A246-46F5-A5E0-DBABEC007ADC}"/>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引入基础类：包括基础框架、程序库等</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质量评审：</a:t>
            </a:r>
            <a:br>
              <a:rPr kumimoji="1" lang="zh-CN" altLang="en-US" b="1">
                <a:solidFill>
                  <a:schemeClr val="tx1"/>
                </a:solidFill>
                <a:ea typeface="楷体_GB2312" pitchFamily="49" charset="-122"/>
              </a:rPr>
            </a:br>
            <a:r>
              <a:rPr kumimoji="1" lang="en-US" altLang="zh-CN" b="1">
                <a:solidFill>
                  <a:schemeClr val="tx1"/>
                </a:solidFill>
                <a:ea typeface="楷体_GB2312" pitchFamily="49" charset="-122"/>
              </a:rPr>
              <a:t>-- </a:t>
            </a:r>
            <a:r>
              <a:rPr kumimoji="1" lang="zh-CN" altLang="en-US" b="1">
                <a:solidFill>
                  <a:schemeClr val="tx1"/>
                </a:solidFill>
                <a:ea typeface="楷体_GB2312" pitchFamily="49" charset="-122"/>
              </a:rPr>
              <a:t>低耦合：耦合性是指两个类之间的连接强度小</a:t>
            </a:r>
            <a:br>
              <a:rPr kumimoji="1" lang="en-US" altLang="zh-CN" b="1">
                <a:solidFill>
                  <a:schemeClr val="tx1"/>
                </a:solidFill>
                <a:ea typeface="楷体_GB2312" pitchFamily="49" charset="-122"/>
              </a:rPr>
            </a:br>
            <a:r>
              <a:rPr kumimoji="1" lang="en-US" altLang="zh-CN" b="1">
                <a:solidFill>
                  <a:schemeClr val="tx1"/>
                </a:solidFill>
                <a:ea typeface="楷体_GB2312" pitchFamily="49" charset="-122"/>
              </a:rPr>
              <a:t>-- </a:t>
            </a:r>
            <a:r>
              <a:rPr kumimoji="1" lang="zh-CN" altLang="en-US" b="1">
                <a:solidFill>
                  <a:schemeClr val="tx1"/>
                </a:solidFill>
                <a:ea typeface="楷体_GB2312" pitchFamily="49" charset="-122"/>
              </a:rPr>
              <a:t>高内聚：内聚性是指一个类的属性与方法高度集成</a:t>
            </a:r>
            <a:br>
              <a:rPr kumimoji="1" lang="zh-CN" altLang="en-US" b="1">
                <a:solidFill>
                  <a:schemeClr val="tx1"/>
                </a:solidFill>
                <a:ea typeface="楷体_GB2312" pitchFamily="49" charset="-122"/>
              </a:rPr>
            </a:br>
            <a:r>
              <a:rPr kumimoji="1" lang="en-US" altLang="zh-CN" b="1">
                <a:solidFill>
                  <a:schemeClr val="tx1"/>
                </a:solidFill>
                <a:ea typeface="楷体_GB2312" pitchFamily="49" charset="-122"/>
              </a:rPr>
              <a:t>-- </a:t>
            </a:r>
            <a:r>
              <a:rPr kumimoji="1" lang="zh-CN" altLang="en-US" b="1">
                <a:solidFill>
                  <a:schemeClr val="tx1"/>
                </a:solidFill>
                <a:ea typeface="楷体_GB2312" pitchFamily="49" charset="-122"/>
              </a:rPr>
              <a:t>效率：解决方案的执行效率是否满足系统的需求</a:t>
            </a:r>
            <a:br>
              <a:rPr kumimoji="1" lang="zh-CN" altLang="en-US" b="1">
                <a:solidFill>
                  <a:schemeClr val="tx1"/>
                </a:solidFill>
                <a:ea typeface="楷体_GB2312" pitchFamily="49" charset="-122"/>
              </a:rPr>
            </a:br>
            <a:r>
              <a:rPr kumimoji="1" lang="en-US" altLang="zh-CN" b="1">
                <a:solidFill>
                  <a:schemeClr val="tx1"/>
                </a:solidFill>
                <a:ea typeface="楷体_GB2312" pitchFamily="49" charset="-122"/>
              </a:rPr>
              <a:t>-- </a:t>
            </a:r>
            <a:r>
              <a:rPr kumimoji="1" lang="zh-CN" altLang="en-US" b="1">
                <a:solidFill>
                  <a:schemeClr val="tx1"/>
                </a:solidFill>
                <a:ea typeface="楷体_GB2312" pitchFamily="49" charset="-122"/>
              </a:rPr>
              <a:t>完整性：是指在任何环境下都可以重复使用</a:t>
            </a:r>
            <a:br>
              <a:rPr kumimoji="1" lang="zh-CN" altLang="en-US" b="1">
                <a:solidFill>
                  <a:schemeClr val="tx1"/>
                </a:solidFill>
                <a:ea typeface="楷体_GB2312" pitchFamily="49" charset="-122"/>
              </a:rPr>
            </a:br>
            <a:r>
              <a:rPr kumimoji="1" lang="en-US" altLang="zh-CN" b="1">
                <a:solidFill>
                  <a:schemeClr val="tx1"/>
                </a:solidFill>
                <a:ea typeface="楷体_GB2312" pitchFamily="49" charset="-122"/>
              </a:rPr>
              <a:t>-- </a:t>
            </a:r>
            <a:r>
              <a:rPr kumimoji="1" lang="zh-CN" altLang="en-US" b="1">
                <a:solidFill>
                  <a:schemeClr val="tx1"/>
                </a:solidFill>
                <a:ea typeface="楷体_GB2312" pitchFamily="49" charset="-122"/>
              </a:rPr>
              <a:t>简单性：类越简单，出错的可能性越小，系统的灵活</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    性和可维护性也越好</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 优化类设计：设计模式与重构</a:t>
            </a:r>
          </a:p>
        </p:txBody>
      </p:sp>
      <p:pic>
        <p:nvPicPr>
          <p:cNvPr id="50180" name="Picture 4">
            <a:extLst>
              <a:ext uri="{FF2B5EF4-FFF2-40B4-BE49-F238E27FC236}">
                <a16:creationId xmlns:a16="http://schemas.microsoft.com/office/drawing/2014/main" id="{926C4660-FAA0-4F20-9EED-726632FA9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941888"/>
            <a:ext cx="2232025"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530" name="Rectangle 2">
            <a:extLst>
              <a:ext uri="{FF2B5EF4-FFF2-40B4-BE49-F238E27FC236}">
                <a16:creationId xmlns:a16="http://schemas.microsoft.com/office/drawing/2014/main" id="{9A1B8B76-DC51-4D1F-B6E4-22FC30B9C039}"/>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设计阶段的交互模型 </a:t>
            </a:r>
            <a:r>
              <a:rPr kumimoji="1" lang="en-US" altLang="zh-CN">
                <a:solidFill>
                  <a:schemeClr val="tx1"/>
                </a:solidFill>
                <a:effectLst>
                  <a:outerShdw blurRad="38100" dist="38100" dir="2700000" algn="tl">
                    <a:srgbClr val="C0C0C0"/>
                  </a:outerShdw>
                </a:effectLst>
                <a:ea typeface="黑体" pitchFamily="2" charset="-122"/>
              </a:rPr>
              <a:t>&amp; </a:t>
            </a:r>
            <a:r>
              <a:rPr kumimoji="1" lang="zh-CN" altLang="en-US">
                <a:solidFill>
                  <a:schemeClr val="tx1"/>
                </a:solidFill>
                <a:effectLst>
                  <a:outerShdw blurRad="38100" dist="38100" dir="2700000" algn="tl">
                    <a:srgbClr val="C0C0C0"/>
                  </a:outerShdw>
                </a:effectLst>
                <a:ea typeface="黑体" pitchFamily="2" charset="-122"/>
              </a:rPr>
              <a:t>交互建模要点</a:t>
            </a:r>
          </a:p>
        </p:txBody>
      </p:sp>
      <p:sp>
        <p:nvSpPr>
          <p:cNvPr id="51203" name="Rectangle 3">
            <a:extLst>
              <a:ext uri="{FF2B5EF4-FFF2-40B4-BE49-F238E27FC236}">
                <a16:creationId xmlns:a16="http://schemas.microsoft.com/office/drawing/2014/main" id="{F0060A3E-AF28-4DA8-BB05-DD7FE97C0A46}"/>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在分析模型的基础上引入基础类、优化类设计之后，必然会获得新的类模型（设计模型），因此就可能需要基于新引入的“设计类”来更新交互模型，以获得与实际代码相吻合的模型</a:t>
            </a:r>
          </a:p>
          <a:p>
            <a:pPr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给出一个能表达其目的的名称；通过修改元素的布局，尽量避免交叉线的存在；可以通过注解和颜色作为可视化提示，以突出图形中的重要特性；尽量少用分支，对于分支很多的场景，可以考虑用活动图来补充。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2578" name="Rectangle 2">
            <a:extLst>
              <a:ext uri="{FF2B5EF4-FFF2-40B4-BE49-F238E27FC236}">
                <a16:creationId xmlns:a16="http://schemas.microsoft.com/office/drawing/2014/main" id="{2258CDEC-D935-45BC-AE2E-627DDF4616F8}"/>
              </a:ext>
            </a:extLst>
          </p:cNvPr>
          <p:cNvSpPr>
            <a:spLocks noChangeArrowheads="1"/>
          </p:cNvSpPr>
          <p:nvPr/>
        </p:nvSpPr>
        <p:spPr bwMode="auto">
          <a:xfrm>
            <a:off x="533400" y="533400"/>
            <a:ext cx="6846888"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定时图（</a:t>
            </a:r>
            <a:r>
              <a:rPr kumimoji="1" lang="en-US" altLang="zh-CN">
                <a:solidFill>
                  <a:schemeClr val="tx1"/>
                </a:solidFill>
                <a:effectLst>
                  <a:outerShdw blurRad="38100" dist="38100" dir="2700000" algn="tl">
                    <a:srgbClr val="C0C0C0"/>
                  </a:outerShdw>
                </a:effectLst>
                <a:ea typeface="黑体" pitchFamily="2" charset="-122"/>
              </a:rPr>
              <a:t>Timing Diagram</a:t>
            </a:r>
            <a:r>
              <a:rPr kumimoji="1" lang="zh-CN" altLang="en-US">
                <a:solidFill>
                  <a:schemeClr val="tx1"/>
                </a:solidFill>
                <a:effectLst>
                  <a:outerShdw blurRad="38100" dist="38100" dir="2700000" algn="tl">
                    <a:srgbClr val="C0C0C0"/>
                  </a:outerShdw>
                </a:effectLst>
                <a:ea typeface="黑体" pitchFamily="2" charset="-122"/>
              </a:rPr>
              <a:t>）与顺序图的区别</a:t>
            </a:r>
            <a:endParaRPr kumimoji="1" lang="en-US" altLang="zh-CN">
              <a:solidFill>
                <a:schemeClr val="tx1"/>
              </a:solidFill>
              <a:effectLst>
                <a:outerShdw blurRad="38100" dist="38100" dir="2700000" algn="tl">
                  <a:srgbClr val="C0C0C0"/>
                </a:outerShdw>
              </a:effectLst>
              <a:ea typeface="黑体" pitchFamily="2" charset="-122"/>
            </a:endParaRPr>
          </a:p>
        </p:txBody>
      </p:sp>
      <p:sp>
        <p:nvSpPr>
          <p:cNvPr id="52227" name="Rectangle 3">
            <a:extLst>
              <a:ext uri="{FF2B5EF4-FFF2-40B4-BE49-F238E27FC236}">
                <a16:creationId xmlns:a16="http://schemas.microsoft.com/office/drawing/2014/main" id="{7DB43E0D-EF67-47C4-8B22-93C688D41EB9}"/>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坐标轴交换了位置，改为从左到右来表示时间的推移</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用生命线的“凹下凸起”来表示状态的变化，每个水平位置代表一种不同的状态，状态的顺序可以有意义、也可以没有意义</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生命线可以跟在一根</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线后面，在这根线上</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显示些不同的状态值</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可显示一个度量时间</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值的标尺，用刻度表</a:t>
            </a:r>
            <a:br>
              <a:rPr kumimoji="1" lang="zh-CN" altLang="en-US" b="1">
                <a:solidFill>
                  <a:schemeClr val="tx1"/>
                </a:solidFill>
                <a:ea typeface="楷体_GB2312" pitchFamily="49" charset="-122"/>
              </a:rPr>
            </a:br>
            <a:r>
              <a:rPr kumimoji="1" lang="zh-CN" altLang="en-US" b="1">
                <a:solidFill>
                  <a:schemeClr val="tx1"/>
                </a:solidFill>
                <a:ea typeface="楷体_GB2312" pitchFamily="49" charset="-122"/>
              </a:rPr>
              <a:t>示时间间隔</a:t>
            </a:r>
          </a:p>
        </p:txBody>
      </p:sp>
      <p:pic>
        <p:nvPicPr>
          <p:cNvPr id="52228" name="Picture 7">
            <a:extLst>
              <a:ext uri="{FF2B5EF4-FFF2-40B4-BE49-F238E27FC236}">
                <a16:creationId xmlns:a16="http://schemas.microsoft.com/office/drawing/2014/main" id="{4432B58E-1BB2-4456-85D8-295B22720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863" y="2921000"/>
            <a:ext cx="446405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714" name="Rectangle 2">
            <a:extLst>
              <a:ext uri="{FF2B5EF4-FFF2-40B4-BE49-F238E27FC236}">
                <a16:creationId xmlns:a16="http://schemas.microsoft.com/office/drawing/2014/main" id="{FC47220C-DB7D-48EA-B5F4-1D7DBC639FBD}"/>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en-US" altLang="zh-CN">
                <a:solidFill>
                  <a:schemeClr val="tx1"/>
                </a:solidFill>
                <a:effectLst>
                  <a:outerShdw blurRad="38100" dist="38100" dir="2700000" algn="tl">
                    <a:srgbClr val="C0C0C0"/>
                  </a:outerShdw>
                </a:effectLst>
                <a:ea typeface="黑体" pitchFamily="2" charset="-122"/>
              </a:rPr>
              <a:t>UML</a:t>
            </a:r>
            <a:r>
              <a:rPr kumimoji="1" lang="zh-CN" altLang="en-US">
                <a:solidFill>
                  <a:schemeClr val="tx1"/>
                </a:solidFill>
                <a:effectLst>
                  <a:outerShdw blurRad="38100" dist="38100" dir="2700000" algn="tl">
                    <a:srgbClr val="C0C0C0"/>
                  </a:outerShdw>
                </a:effectLst>
                <a:ea typeface="黑体" pitchFamily="2" charset="-122"/>
              </a:rPr>
              <a:t>中的</a:t>
            </a:r>
            <a:r>
              <a:rPr kumimoji="1" lang="en-US" altLang="zh-CN">
                <a:solidFill>
                  <a:schemeClr val="tx1"/>
                </a:solidFill>
                <a:effectLst>
                  <a:outerShdw blurRad="38100" dist="38100" dir="2700000" algn="tl">
                    <a:srgbClr val="C0C0C0"/>
                  </a:outerShdw>
                </a:effectLst>
                <a:ea typeface="黑体" pitchFamily="2" charset="-122"/>
              </a:rPr>
              <a:t>4</a:t>
            </a:r>
            <a:r>
              <a:rPr kumimoji="1" lang="zh-CN" altLang="en-US">
                <a:solidFill>
                  <a:schemeClr val="tx1"/>
                </a:solidFill>
                <a:effectLst>
                  <a:outerShdw blurRad="38100" dist="38100" dir="2700000" algn="tl">
                    <a:srgbClr val="C0C0C0"/>
                  </a:outerShdw>
                </a:effectLst>
                <a:ea typeface="黑体" pitchFamily="2" charset="-122"/>
              </a:rPr>
              <a:t>种交互图</a:t>
            </a:r>
          </a:p>
        </p:txBody>
      </p:sp>
      <p:sp>
        <p:nvSpPr>
          <p:cNvPr id="8195" name="Rectangle 3">
            <a:extLst>
              <a:ext uri="{FF2B5EF4-FFF2-40B4-BE49-F238E27FC236}">
                <a16:creationId xmlns:a16="http://schemas.microsoft.com/office/drawing/2014/main" id="{EBD7A4A9-BF91-4C3D-B7A1-5DCA8FBF245E}"/>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rgbClr val="FF3300"/>
                </a:solidFill>
                <a:ea typeface="楷体_GB2312" pitchFamily="49" charset="-122"/>
              </a:rPr>
              <a:t>顺序图</a:t>
            </a:r>
            <a:r>
              <a:rPr kumimoji="1" lang="zh-CN" altLang="en-US" b="1">
                <a:solidFill>
                  <a:schemeClr val="tx1"/>
                </a:solidFill>
                <a:ea typeface="楷体_GB2312" pitchFamily="49" charset="-122"/>
              </a:rPr>
              <a:t>：顺序图是一种强调消息时间顺序的交互图，为读者提供了控制流随着时间推移的清晰的可视化轨迹</a:t>
            </a:r>
            <a:r>
              <a:rPr kumimoji="1" lang="zh-CN" altLang="en-US">
                <a:solidFill>
                  <a:schemeClr val="tx1"/>
                </a:solidFill>
              </a:rPr>
              <a:t>  。</a:t>
            </a:r>
            <a:endParaRPr kumimoji="1" lang="en-US" altLang="zh-CN">
              <a:solidFill>
                <a:schemeClr val="tx1"/>
              </a:solidFill>
            </a:endParaRPr>
          </a:p>
          <a:p>
            <a:pPr algn="l" eaLnBrk="1" hangingPunct="1">
              <a:lnSpc>
                <a:spcPct val="125000"/>
              </a:lnSpc>
              <a:spcBef>
                <a:spcPct val="20000"/>
              </a:spcBef>
              <a:buClr>
                <a:srgbClr val="FF0000"/>
              </a:buClr>
              <a:buSzPct val="200000"/>
            </a:pPr>
            <a:r>
              <a:rPr kumimoji="1" lang="zh-CN" altLang="en-US" b="1">
                <a:solidFill>
                  <a:schemeClr val="tx1"/>
                </a:solidFill>
                <a:ea typeface="楷体_GB2312" pitchFamily="49" charset="-122"/>
              </a:rPr>
              <a:t>               在顺序图中，首先把参与交互的对象放在图的上方，沿</a:t>
            </a:r>
            <a:r>
              <a:rPr kumimoji="1" lang="en-US" altLang="zh-CN" b="1">
                <a:solidFill>
                  <a:schemeClr val="tx1"/>
                </a:solidFill>
                <a:ea typeface="楷体_GB2312" pitchFamily="49" charset="-122"/>
              </a:rPr>
              <a:t>X</a:t>
            </a:r>
            <a:r>
              <a:rPr kumimoji="1" lang="zh-CN" altLang="en-US" b="1">
                <a:solidFill>
                  <a:schemeClr val="tx1"/>
                </a:solidFill>
                <a:ea typeface="楷体_GB2312" pitchFamily="49" charset="-122"/>
              </a:rPr>
              <a:t>轴方向排列。通常把发起交互的对象放在左边，较下级对象依次放在右边。然后，把这些对象发送和接收的消息沿</a:t>
            </a:r>
            <a:r>
              <a:rPr kumimoji="1" lang="en-US" altLang="zh-CN" b="1">
                <a:solidFill>
                  <a:schemeClr val="tx1"/>
                </a:solidFill>
                <a:ea typeface="楷体_GB2312" pitchFamily="49" charset="-122"/>
              </a:rPr>
              <a:t>Y</a:t>
            </a:r>
            <a:r>
              <a:rPr kumimoji="1" lang="zh-CN" altLang="en-US" b="1">
                <a:solidFill>
                  <a:schemeClr val="tx1"/>
                </a:solidFill>
                <a:ea typeface="楷体_GB2312" pitchFamily="49" charset="-122"/>
              </a:rPr>
              <a:t>轴方向按时间顺序从上到下放置。这样，就为读者提供了控制流随着时间推移的清晰的可视化轨迹。</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986" name="Rectangle 2">
            <a:extLst>
              <a:ext uri="{FF2B5EF4-FFF2-40B4-BE49-F238E27FC236}">
                <a16:creationId xmlns:a16="http://schemas.microsoft.com/office/drawing/2014/main" id="{EC1C90C7-FD9C-4BC4-91E7-92A3313A59C7}"/>
              </a:ext>
            </a:extLst>
          </p:cNvPr>
          <p:cNvSpPr>
            <a:spLocks noGrp="1" noChangeArrowheads="1"/>
          </p:cNvSpPr>
          <p:nvPr>
            <p:ph type="title"/>
          </p:nvPr>
        </p:nvSpPr>
        <p:spPr>
          <a:xfrm>
            <a:off x="684213" y="549275"/>
            <a:ext cx="7772400" cy="647700"/>
          </a:xfrm>
        </p:spPr>
        <p:txBody>
          <a:bodyPr/>
          <a:lstStyle/>
          <a:p>
            <a:pPr eaLnBrk="1" hangingPunct="1">
              <a:defRPr/>
            </a:pPr>
            <a:r>
              <a:rPr lang="zh-CN" altLang="en-US" sz="2400"/>
              <a:t>定时图举例</a:t>
            </a:r>
            <a:endParaRPr lang="en-US" altLang="zh-CN" sz="2400"/>
          </a:p>
        </p:txBody>
      </p:sp>
      <p:pic>
        <p:nvPicPr>
          <p:cNvPr id="53251" name="Picture 3">
            <a:extLst>
              <a:ext uri="{FF2B5EF4-FFF2-40B4-BE49-F238E27FC236}">
                <a16:creationId xmlns:a16="http://schemas.microsoft.com/office/drawing/2014/main" id="{6040FA96-79EE-42DA-A35E-82FFABA99546}"/>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555875" y="333375"/>
            <a:ext cx="5976938" cy="3162300"/>
          </a:xfrm>
          <a:ln>
            <a:solidFill>
              <a:schemeClr val="tx1"/>
            </a:solidFill>
            <a:miter lim="800000"/>
            <a:headEnd/>
            <a:tailEnd/>
          </a:ln>
        </p:spPr>
      </p:pic>
      <p:pic>
        <p:nvPicPr>
          <p:cNvPr id="53252" name="Picture 4">
            <a:extLst>
              <a:ext uri="{FF2B5EF4-FFF2-40B4-BE49-F238E27FC236}">
                <a16:creationId xmlns:a16="http://schemas.microsoft.com/office/drawing/2014/main" id="{43505E99-6E5D-45F4-B663-4DA901572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716338"/>
            <a:ext cx="6048375" cy="2967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650" name="Rectangle 2">
            <a:extLst>
              <a:ext uri="{FF2B5EF4-FFF2-40B4-BE49-F238E27FC236}">
                <a16:creationId xmlns:a16="http://schemas.microsoft.com/office/drawing/2014/main" id="{23274718-F2ED-48D4-B421-A622026E860C}"/>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本章内容回顾</a:t>
            </a:r>
          </a:p>
        </p:txBody>
      </p:sp>
      <p:sp>
        <p:nvSpPr>
          <p:cNvPr id="54275" name="Rectangle 3">
            <a:extLst>
              <a:ext uri="{FF2B5EF4-FFF2-40B4-BE49-F238E27FC236}">
                <a16:creationId xmlns:a16="http://schemas.microsoft.com/office/drawing/2014/main" id="{9CA21E19-7925-4529-9C4F-37C6CC6C0BAB}"/>
              </a:ext>
            </a:extLst>
          </p:cNvPr>
          <p:cNvSpPr>
            <a:spLocks noChangeArrowheads="1"/>
          </p:cNvSpPr>
          <p:nvPr/>
        </p:nvSpPr>
        <p:spPr bwMode="auto">
          <a:xfrm>
            <a:off x="468313" y="1341438"/>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首先介绍了交互的概念，并延伸出</a:t>
            </a:r>
            <a:r>
              <a:rPr kumimoji="1" lang="en-US" altLang="zh-CN" b="1">
                <a:solidFill>
                  <a:schemeClr val="tx1"/>
                </a:solidFill>
                <a:ea typeface="楷体_GB2312" pitchFamily="49" charset="-122"/>
              </a:rPr>
              <a:t>UML</a:t>
            </a:r>
            <a:r>
              <a:rPr kumimoji="1" lang="zh-CN" altLang="en-US" b="1">
                <a:solidFill>
                  <a:schemeClr val="tx1"/>
                </a:solidFill>
                <a:ea typeface="楷体_GB2312" pitchFamily="49" charset="-122"/>
              </a:rPr>
              <a:t>中的</a:t>
            </a:r>
            <a:r>
              <a:rPr kumimoji="1" lang="en-US" altLang="zh-CN" b="1">
                <a:solidFill>
                  <a:schemeClr val="tx1"/>
                </a:solidFill>
                <a:ea typeface="楷体_GB2312" pitchFamily="49" charset="-122"/>
              </a:rPr>
              <a:t>4</a:t>
            </a:r>
            <a:r>
              <a:rPr kumimoji="1" lang="zh-CN" altLang="en-US" b="1">
                <a:solidFill>
                  <a:schemeClr val="tx1"/>
                </a:solidFill>
                <a:ea typeface="楷体_GB2312" pitchFamily="49" charset="-122"/>
              </a:rPr>
              <a:t>种交互图</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以为“从订单生成送货单”场景绘制的顺序图为例，介绍了对象与角色、生命线与控制焦点、消息、顺序编号、循环与分支、交互片断操作符等基本概念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以等价的通信图为例，介绍了通信图的基本概念</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演示了如何采用</a:t>
            </a:r>
            <a:r>
              <a:rPr kumimoji="1" lang="en-US" altLang="zh-CN" b="1">
                <a:solidFill>
                  <a:schemeClr val="tx1"/>
                </a:solidFill>
                <a:ea typeface="楷体_GB2312" pitchFamily="49" charset="-122"/>
              </a:rPr>
              <a:t>Robustness</a:t>
            </a:r>
            <a:r>
              <a:rPr kumimoji="1" lang="zh-CN" altLang="en-US" b="1">
                <a:solidFill>
                  <a:schemeClr val="tx1"/>
                </a:solidFill>
                <a:ea typeface="楷体_GB2312" pitchFamily="49" charset="-122"/>
              </a:rPr>
              <a:t>分析法，从一个用例的事件流描述中导出相应的交互模型 </a:t>
            </a: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讨论了交互模型的实际应用</a:t>
            </a:r>
          </a:p>
        </p:txBody>
      </p:sp>
      <p:pic>
        <p:nvPicPr>
          <p:cNvPr id="54276" name="Picture 5" descr="bg1">
            <a:extLst>
              <a:ext uri="{FF2B5EF4-FFF2-40B4-BE49-F238E27FC236}">
                <a16:creationId xmlns:a16="http://schemas.microsoft.com/office/drawing/2014/main" id="{C0BF03B4-B12D-44DB-A945-76DF3767B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698" name="Rectangle 2">
            <a:extLst>
              <a:ext uri="{FF2B5EF4-FFF2-40B4-BE49-F238E27FC236}">
                <a16:creationId xmlns:a16="http://schemas.microsoft.com/office/drawing/2014/main" id="{03923DC0-08E0-4E7E-8418-D46943AB11F7}"/>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本章习题</a:t>
            </a:r>
          </a:p>
        </p:txBody>
      </p:sp>
      <p:sp>
        <p:nvSpPr>
          <p:cNvPr id="55299" name="Rectangle 3">
            <a:extLst>
              <a:ext uri="{FF2B5EF4-FFF2-40B4-BE49-F238E27FC236}">
                <a16:creationId xmlns:a16="http://schemas.microsoft.com/office/drawing/2014/main" id="{4C2158EA-F2CF-48CB-8A8C-98243A653926}"/>
              </a:ext>
            </a:extLst>
          </p:cNvPr>
          <p:cNvSpPr>
            <a:spLocks noChangeArrowheads="1"/>
          </p:cNvSpPr>
          <p:nvPr/>
        </p:nvSpPr>
        <p:spPr bwMode="auto">
          <a:xfrm>
            <a:off x="457200" y="1219200"/>
            <a:ext cx="836295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习题</a:t>
            </a:r>
            <a:r>
              <a:rPr kumimoji="1" lang="en-US" altLang="zh-CN" b="1">
                <a:solidFill>
                  <a:schemeClr val="tx1"/>
                </a:solidFill>
                <a:ea typeface="楷体_GB2312" pitchFamily="49" charset="-122"/>
              </a:rPr>
              <a:t>2,6,9</a:t>
            </a:r>
          </a:p>
          <a:p>
            <a:pPr algn="l" eaLnBrk="1" hangingPunct="1">
              <a:lnSpc>
                <a:spcPct val="125000"/>
              </a:lnSpc>
              <a:spcBef>
                <a:spcPct val="20000"/>
              </a:spcBef>
              <a:buClr>
                <a:srgbClr val="FF0000"/>
              </a:buClr>
              <a:buSzPct val="200000"/>
              <a:buFontTx/>
              <a:buChar char="•"/>
            </a:pPr>
            <a:endParaRPr kumimoji="1" lang="en-US" altLang="zh-CN" b="1">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某公司办事员利用某信息系统打印帐单的过程如下所示：</a:t>
            </a:r>
          </a:p>
          <a:p>
            <a:pPr algn="l"/>
            <a:r>
              <a:rPr kumimoji="1" lang="zh-CN" altLang="en-US" b="1">
                <a:solidFill>
                  <a:schemeClr val="tx1"/>
                </a:solidFill>
                <a:ea typeface="楷体_GB2312" pitchFamily="49" charset="-122"/>
              </a:rPr>
              <a:t>由办事员输入帐单材料流到系统中的</a:t>
            </a:r>
            <a:r>
              <a:rPr kumimoji="1" lang="en-US" altLang="zh-CN" b="1">
                <a:solidFill>
                  <a:schemeClr val="tx1"/>
                </a:solidFill>
                <a:ea typeface="楷体_GB2312" pitchFamily="49" charset="-122"/>
              </a:rPr>
              <a:t>BillDetailAcceptor</a:t>
            </a:r>
            <a:r>
              <a:rPr kumimoji="1" lang="zh-CN" altLang="en-US" b="1">
                <a:solidFill>
                  <a:schemeClr val="tx1"/>
                </a:solidFill>
                <a:ea typeface="楷体_GB2312" pitchFamily="49" charset="-122"/>
              </a:rPr>
              <a:t>类，由</a:t>
            </a:r>
            <a:r>
              <a:rPr kumimoji="1" lang="en-US" altLang="zh-CN" b="1">
                <a:solidFill>
                  <a:schemeClr val="tx1"/>
                </a:solidFill>
                <a:ea typeface="楷体_GB2312" pitchFamily="49" charset="-122"/>
              </a:rPr>
              <a:t>BillDetailAcceptor</a:t>
            </a:r>
            <a:r>
              <a:rPr kumimoji="1" lang="zh-CN" altLang="en-US" b="1">
                <a:solidFill>
                  <a:schemeClr val="tx1"/>
                </a:solidFill>
                <a:ea typeface="楷体_GB2312" pitchFamily="49" charset="-122"/>
              </a:rPr>
              <a:t>核对帐单材料流，并将其发送至</a:t>
            </a:r>
            <a:r>
              <a:rPr kumimoji="1" lang="en-US" altLang="zh-CN" b="1">
                <a:solidFill>
                  <a:schemeClr val="tx1"/>
                </a:solidFill>
                <a:ea typeface="楷体_GB2312" pitchFamily="49" charset="-122"/>
              </a:rPr>
              <a:t>TotalAmountCalculator</a:t>
            </a:r>
            <a:r>
              <a:rPr kumimoji="1" lang="zh-CN" altLang="en-US" b="1">
                <a:solidFill>
                  <a:schemeClr val="tx1"/>
                </a:solidFill>
                <a:ea typeface="楷体_GB2312" pitchFamily="49" charset="-122"/>
              </a:rPr>
              <a:t>类，</a:t>
            </a:r>
            <a:r>
              <a:rPr kumimoji="1" lang="en-US" altLang="zh-CN" b="1">
                <a:solidFill>
                  <a:schemeClr val="tx1"/>
                </a:solidFill>
                <a:ea typeface="楷体_GB2312" pitchFamily="49" charset="-122"/>
              </a:rPr>
              <a:t>TotalAmountCalculator</a:t>
            </a:r>
            <a:r>
              <a:rPr kumimoji="1" lang="zh-CN" altLang="en-US" b="1">
                <a:solidFill>
                  <a:schemeClr val="tx1"/>
                </a:solidFill>
                <a:ea typeface="楷体_GB2312" pitchFamily="49" charset="-122"/>
              </a:rPr>
              <a:t>计算总帐，并发送给</a:t>
            </a:r>
            <a:r>
              <a:rPr kumimoji="1" lang="en-US" altLang="zh-CN" b="1">
                <a:solidFill>
                  <a:schemeClr val="tx1"/>
                </a:solidFill>
                <a:ea typeface="楷体_GB2312" pitchFamily="49" charset="-122"/>
              </a:rPr>
              <a:t>BillPrinter</a:t>
            </a:r>
            <a:r>
              <a:rPr kumimoji="1" lang="zh-CN" altLang="en-US" b="1">
                <a:solidFill>
                  <a:schemeClr val="tx1"/>
                </a:solidFill>
                <a:ea typeface="楷体_GB2312" pitchFamily="49" charset="-122"/>
              </a:rPr>
              <a:t>类打印帐单，打印结果最后返回给办事员。</a:t>
            </a:r>
          </a:p>
          <a:p>
            <a:pPr algn="l"/>
            <a:r>
              <a:rPr kumimoji="1" lang="zh-CN" altLang="en-US" b="1">
                <a:solidFill>
                  <a:schemeClr val="tx1"/>
                </a:solidFill>
                <a:ea typeface="楷体_GB2312" pitchFamily="49" charset="-122"/>
              </a:rPr>
              <a:t>       请分别使用顺序图和通信图描述上述过程。</a:t>
            </a:r>
            <a:endParaRPr kumimoji="1" lang="en-US" altLang="zh-CN" b="1">
              <a:solidFill>
                <a:schemeClr val="tx1"/>
              </a:solidFill>
              <a:ea typeface="楷体_GB2312" pitchFamily="49" charset="-122"/>
            </a:endParaRPr>
          </a:p>
        </p:txBody>
      </p:sp>
      <p:sp>
        <p:nvSpPr>
          <p:cNvPr id="55300" name="Rectangle 4">
            <a:extLst>
              <a:ext uri="{FF2B5EF4-FFF2-40B4-BE49-F238E27FC236}">
                <a16:creationId xmlns:a16="http://schemas.microsoft.com/office/drawing/2014/main" id="{AB8B2670-92D8-478C-8486-D15641172828}"/>
              </a:ext>
            </a:extLst>
          </p:cNvPr>
          <p:cNvSpPr>
            <a:spLocks noChangeArrowheads="1"/>
          </p:cNvSpPr>
          <p:nvPr/>
        </p:nvSpPr>
        <p:spPr bwMode="auto">
          <a:xfrm>
            <a:off x="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5301" name="Rectangle 5">
            <a:extLst>
              <a:ext uri="{FF2B5EF4-FFF2-40B4-BE49-F238E27FC236}">
                <a16:creationId xmlns:a16="http://schemas.microsoft.com/office/drawing/2014/main" id="{D7F885CB-EECA-4194-A9EB-1CD79F05DC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5302" name="Rectangle 6">
            <a:extLst>
              <a:ext uri="{FF2B5EF4-FFF2-40B4-BE49-F238E27FC236}">
                <a16:creationId xmlns:a16="http://schemas.microsoft.com/office/drawing/2014/main" id="{E5D69BD5-49EF-475A-AA03-792F7C7A2F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5303" name="Rectangle 7">
            <a:extLst>
              <a:ext uri="{FF2B5EF4-FFF2-40B4-BE49-F238E27FC236}">
                <a16:creationId xmlns:a16="http://schemas.microsoft.com/office/drawing/2014/main" id="{6F984D48-7CAE-4319-B9B1-96473244B2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5304" name="Rectangle 8">
            <a:extLst>
              <a:ext uri="{FF2B5EF4-FFF2-40B4-BE49-F238E27FC236}">
                <a16:creationId xmlns:a16="http://schemas.microsoft.com/office/drawing/2014/main" id="{8625555A-65A5-46CE-A974-9A8FC9D9CB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182" name="Rectangle 6">
            <a:extLst>
              <a:ext uri="{FF2B5EF4-FFF2-40B4-BE49-F238E27FC236}">
                <a16:creationId xmlns:a16="http://schemas.microsoft.com/office/drawing/2014/main" id="{A31FEB3A-DBBA-40F9-8906-46B042FFC91C}"/>
              </a:ext>
            </a:extLst>
          </p:cNvPr>
          <p:cNvSpPr>
            <a:spLocks noChangeArrowheads="1"/>
          </p:cNvSpPr>
          <p:nvPr/>
        </p:nvSpPr>
        <p:spPr bwMode="auto">
          <a:xfrm>
            <a:off x="533400" y="533400"/>
            <a:ext cx="5478463" cy="520700"/>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顺序图（序列图）</a:t>
            </a:r>
          </a:p>
        </p:txBody>
      </p:sp>
      <p:pic>
        <p:nvPicPr>
          <p:cNvPr id="56323" name="Picture 7">
            <a:extLst>
              <a:ext uri="{FF2B5EF4-FFF2-40B4-BE49-F238E27FC236}">
                <a16:creationId xmlns:a16="http://schemas.microsoft.com/office/drawing/2014/main" id="{357328A9-6E97-41C4-8CCB-D1F6BCF6E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46175"/>
            <a:ext cx="8101012" cy="5711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4" name="Rectangle 4">
            <a:extLst>
              <a:ext uri="{FF2B5EF4-FFF2-40B4-BE49-F238E27FC236}">
                <a16:creationId xmlns:a16="http://schemas.microsoft.com/office/drawing/2014/main" id="{293B60F7-B54A-4328-B5E1-F8E27B641424}"/>
              </a:ext>
            </a:extLst>
          </p:cNvPr>
          <p:cNvSpPr>
            <a:spLocks noChangeArrowheads="1"/>
          </p:cNvSpPr>
          <p:nvPr/>
        </p:nvSpPr>
        <p:spPr bwMode="auto">
          <a:xfrm>
            <a:off x="533400" y="533400"/>
            <a:ext cx="5478463" cy="520700"/>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dirty="0">
                <a:solidFill>
                  <a:schemeClr val="tx1"/>
                </a:solidFill>
                <a:effectLst>
                  <a:outerShdw blurRad="38100" dist="38100" dir="2700000" algn="tl">
                    <a:srgbClr val="C0C0C0"/>
                  </a:outerShdw>
                </a:effectLst>
                <a:ea typeface="黑体" pitchFamily="2" charset="-122"/>
              </a:rPr>
              <a:t>通信图</a:t>
            </a:r>
          </a:p>
        </p:txBody>
      </p:sp>
      <p:pic>
        <p:nvPicPr>
          <p:cNvPr id="57347" name="Picture 7">
            <a:extLst>
              <a:ext uri="{FF2B5EF4-FFF2-40B4-BE49-F238E27FC236}">
                <a16:creationId xmlns:a16="http://schemas.microsoft.com/office/drawing/2014/main" id="{43E1BC86-2EF7-45CF-8811-BCD3893A8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73150"/>
            <a:ext cx="7243763" cy="57848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890" name="Rectangle 2">
            <a:extLst>
              <a:ext uri="{FF2B5EF4-FFF2-40B4-BE49-F238E27FC236}">
                <a16:creationId xmlns:a16="http://schemas.microsoft.com/office/drawing/2014/main" id="{2626D738-EB08-44B7-AAF1-F0849BE9C4A1}"/>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a:solidFill>
                  <a:schemeClr val="tx1"/>
                </a:solidFill>
                <a:effectLst>
                  <a:outerShdw blurRad="38100" dist="38100" dir="2700000" algn="tl">
                    <a:srgbClr val="C0C0C0"/>
                  </a:outerShdw>
                </a:effectLst>
                <a:ea typeface="黑体" pitchFamily="2" charset="-122"/>
              </a:rPr>
              <a:t>本章习题</a:t>
            </a:r>
          </a:p>
        </p:txBody>
      </p:sp>
      <p:sp>
        <p:nvSpPr>
          <p:cNvPr id="58371" name="Rectangle 3">
            <a:extLst>
              <a:ext uri="{FF2B5EF4-FFF2-40B4-BE49-F238E27FC236}">
                <a16:creationId xmlns:a16="http://schemas.microsoft.com/office/drawing/2014/main" id="{C6D5272B-77D8-4569-A2D7-6AEC29412758}"/>
              </a:ext>
            </a:extLst>
          </p:cNvPr>
          <p:cNvSpPr>
            <a:spLocks noChangeArrowheads="1"/>
          </p:cNvSpPr>
          <p:nvPr/>
        </p:nvSpPr>
        <p:spPr bwMode="auto">
          <a:xfrm>
            <a:off x="457200" y="1219200"/>
            <a:ext cx="8291513"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下面文字描述了某库存管理系统中物资入库的过程。</a:t>
            </a:r>
          </a:p>
          <a:p>
            <a:pPr algn="l"/>
            <a:r>
              <a:rPr kumimoji="1" lang="zh-CN" altLang="en-US" b="1">
                <a:solidFill>
                  <a:schemeClr val="tx1"/>
                </a:solidFill>
                <a:ea typeface="楷体_GB2312" pitchFamily="49" charset="-122"/>
              </a:rPr>
              <a:t>             当一批物资需要入库时，仓库管理员首先登录系统，进入入库窗体，然后进行入库单的录入，只有在入库单填写正确的情况下才能转入入库项的填写，如果入库单填写错误，同样不能进行下一步操作。如果在填写入库项时发现仓库内此类货物正在盘点，则此批物资此时不能入库，要等待或者退出。当所有条件都符合时，系统自动检查物资库，当该类物资存量超出最高库存时，退出系统，反之，进入指定库位并进行入库操作。</a:t>
            </a:r>
          </a:p>
          <a:p>
            <a:pPr algn="l"/>
            <a:r>
              <a:rPr kumimoji="1" lang="zh-CN" altLang="en-US" b="1">
                <a:solidFill>
                  <a:schemeClr val="tx1"/>
                </a:solidFill>
                <a:ea typeface="楷体_GB2312" pitchFamily="49" charset="-122"/>
              </a:rPr>
              <a:t>             试根据上面的文字描述画出此过程的顺序图和通信图</a:t>
            </a:r>
            <a:endParaRPr kumimoji="1" lang="en-US" altLang="zh-CN" b="1">
              <a:solidFill>
                <a:schemeClr val="tx1"/>
              </a:solidFill>
              <a:ea typeface="楷体_GB2312" pitchFamily="49" charset="-122"/>
            </a:endParaRPr>
          </a:p>
          <a:p>
            <a:pPr algn="l"/>
            <a:endParaRPr kumimoji="1" lang="zh-CN" altLang="en-US" b="1">
              <a:solidFill>
                <a:schemeClr val="tx1"/>
              </a:solidFill>
              <a:ea typeface="楷体_GB2312" pitchFamily="49" charset="-122"/>
            </a:endParaRPr>
          </a:p>
        </p:txBody>
      </p:sp>
      <p:sp>
        <p:nvSpPr>
          <p:cNvPr id="58372" name="Rectangle 4">
            <a:extLst>
              <a:ext uri="{FF2B5EF4-FFF2-40B4-BE49-F238E27FC236}">
                <a16:creationId xmlns:a16="http://schemas.microsoft.com/office/drawing/2014/main" id="{C81FE740-57AB-48B5-9881-829DD4F5F2C5}"/>
              </a:ext>
            </a:extLst>
          </p:cNvPr>
          <p:cNvSpPr>
            <a:spLocks noChangeArrowheads="1"/>
          </p:cNvSpPr>
          <p:nvPr/>
        </p:nvSpPr>
        <p:spPr bwMode="auto">
          <a:xfrm>
            <a:off x="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8373" name="Rectangle 5">
            <a:extLst>
              <a:ext uri="{FF2B5EF4-FFF2-40B4-BE49-F238E27FC236}">
                <a16:creationId xmlns:a16="http://schemas.microsoft.com/office/drawing/2014/main" id="{4A8CAFC4-F373-4EF9-8A78-5B036DB8A59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8374" name="Rectangle 6">
            <a:extLst>
              <a:ext uri="{FF2B5EF4-FFF2-40B4-BE49-F238E27FC236}">
                <a16:creationId xmlns:a16="http://schemas.microsoft.com/office/drawing/2014/main" id="{6F877400-9CBB-4F31-A362-C00D32F1D2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8375" name="Rectangle 7">
            <a:extLst>
              <a:ext uri="{FF2B5EF4-FFF2-40B4-BE49-F238E27FC236}">
                <a16:creationId xmlns:a16="http://schemas.microsoft.com/office/drawing/2014/main" id="{B6F6E4F7-AF38-47CA-8686-7A5B180F3BC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8376" name="Rectangle 8">
            <a:extLst>
              <a:ext uri="{FF2B5EF4-FFF2-40B4-BE49-F238E27FC236}">
                <a16:creationId xmlns:a16="http://schemas.microsoft.com/office/drawing/2014/main" id="{FDBE2895-7ADD-41FC-827E-6486A1CC76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226" name="Rectangle 2">
            <a:extLst>
              <a:ext uri="{FF2B5EF4-FFF2-40B4-BE49-F238E27FC236}">
                <a16:creationId xmlns:a16="http://schemas.microsoft.com/office/drawing/2014/main" id="{8EE4B2EB-6082-4F80-A93E-52FEE2ABEADD}"/>
              </a:ext>
            </a:extLst>
          </p:cNvPr>
          <p:cNvSpPr>
            <a:spLocks noGrp="1" noChangeArrowheads="1"/>
          </p:cNvSpPr>
          <p:nvPr>
            <p:ph type="title"/>
          </p:nvPr>
        </p:nvSpPr>
        <p:spPr>
          <a:xfrm>
            <a:off x="539750" y="333375"/>
            <a:ext cx="7772400" cy="1143000"/>
          </a:xfrm>
        </p:spPr>
        <p:txBody>
          <a:bodyPr/>
          <a:lstStyle/>
          <a:p>
            <a:pPr eaLnBrk="1" hangingPunct="1">
              <a:defRPr/>
            </a:pPr>
            <a:r>
              <a:rPr lang="zh-CN" altLang="en-US" sz="2400" dirty="0"/>
              <a:t>顺序图（序列图）</a:t>
            </a:r>
          </a:p>
        </p:txBody>
      </p:sp>
      <p:pic>
        <p:nvPicPr>
          <p:cNvPr id="59395" name="Picture 5">
            <a:extLst>
              <a:ext uri="{FF2B5EF4-FFF2-40B4-BE49-F238E27FC236}">
                <a16:creationId xmlns:a16="http://schemas.microsoft.com/office/drawing/2014/main" id="{60A79052-DE4E-44B2-AA16-F5AA8890A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144000" cy="5595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9396" name="Oval 7">
            <a:extLst>
              <a:ext uri="{FF2B5EF4-FFF2-40B4-BE49-F238E27FC236}">
                <a16:creationId xmlns:a16="http://schemas.microsoft.com/office/drawing/2014/main" id="{72FD5750-6164-4710-9EBB-97E08903F795}"/>
              </a:ext>
            </a:extLst>
          </p:cNvPr>
          <p:cNvSpPr>
            <a:spLocks noChangeArrowheads="1"/>
          </p:cNvSpPr>
          <p:nvPr/>
        </p:nvSpPr>
        <p:spPr bwMode="auto">
          <a:xfrm>
            <a:off x="3348038" y="2565400"/>
            <a:ext cx="1152525" cy="57626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59397" name="Oval 8">
            <a:extLst>
              <a:ext uri="{FF2B5EF4-FFF2-40B4-BE49-F238E27FC236}">
                <a16:creationId xmlns:a16="http://schemas.microsoft.com/office/drawing/2014/main" id="{E0416A3E-B200-488C-AD29-6B18EDBFA65C}"/>
              </a:ext>
            </a:extLst>
          </p:cNvPr>
          <p:cNvSpPr>
            <a:spLocks noChangeArrowheads="1"/>
          </p:cNvSpPr>
          <p:nvPr/>
        </p:nvSpPr>
        <p:spPr bwMode="auto">
          <a:xfrm>
            <a:off x="5003800" y="3141663"/>
            <a:ext cx="1152525" cy="10795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2274" name="Rectangle 2">
            <a:extLst>
              <a:ext uri="{FF2B5EF4-FFF2-40B4-BE49-F238E27FC236}">
                <a16:creationId xmlns:a16="http://schemas.microsoft.com/office/drawing/2014/main" id="{31DE10A2-7214-4F2F-97F8-44A619F542C2}"/>
              </a:ext>
            </a:extLst>
          </p:cNvPr>
          <p:cNvSpPr>
            <a:spLocks noGrp="1" noChangeArrowheads="1"/>
          </p:cNvSpPr>
          <p:nvPr>
            <p:ph type="title"/>
          </p:nvPr>
        </p:nvSpPr>
        <p:spPr>
          <a:xfrm>
            <a:off x="539750" y="333375"/>
            <a:ext cx="7772400" cy="1143000"/>
          </a:xfrm>
        </p:spPr>
        <p:txBody>
          <a:bodyPr/>
          <a:lstStyle/>
          <a:p>
            <a:pPr eaLnBrk="1" hangingPunct="1">
              <a:defRPr/>
            </a:pPr>
            <a:r>
              <a:rPr lang="zh-CN" altLang="en-US" sz="2400" dirty="0"/>
              <a:t>顺序图（通信图）</a:t>
            </a:r>
          </a:p>
        </p:txBody>
      </p:sp>
      <p:pic>
        <p:nvPicPr>
          <p:cNvPr id="60419" name="Picture 4">
            <a:extLst>
              <a:ext uri="{FF2B5EF4-FFF2-40B4-BE49-F238E27FC236}">
                <a16:creationId xmlns:a16="http://schemas.microsoft.com/office/drawing/2014/main" id="{0E76836C-DF3B-43A4-982F-4B0B31AA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1440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0420" name="Oval 5">
            <a:extLst>
              <a:ext uri="{FF2B5EF4-FFF2-40B4-BE49-F238E27FC236}">
                <a16:creationId xmlns:a16="http://schemas.microsoft.com/office/drawing/2014/main" id="{392EC63A-59BD-46E8-A2DB-E80FA300B1B1}"/>
              </a:ext>
            </a:extLst>
          </p:cNvPr>
          <p:cNvSpPr>
            <a:spLocks noChangeArrowheads="1"/>
          </p:cNvSpPr>
          <p:nvPr/>
        </p:nvSpPr>
        <p:spPr bwMode="auto">
          <a:xfrm>
            <a:off x="2700338" y="2276475"/>
            <a:ext cx="1655762" cy="100806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rgbClr val="FFCC66"/>
                </a:solidFill>
                <a:latin typeface="Times New Roman" panose="02020603050405020304" pitchFamily="18" charset="0"/>
                <a:ea typeface="华文琥珀" panose="02010800040101010101" pitchFamily="2" charset="-122"/>
              </a:defRPr>
            </a:lvl1pPr>
            <a:lvl2pPr marL="742950" indent="-285750">
              <a:defRPr sz="2400">
                <a:solidFill>
                  <a:srgbClr val="FFCC66"/>
                </a:solidFill>
                <a:latin typeface="Times New Roman" panose="02020603050405020304" pitchFamily="18" charset="0"/>
                <a:ea typeface="华文琥珀" panose="02010800040101010101" pitchFamily="2" charset="-122"/>
              </a:defRPr>
            </a:lvl2pPr>
            <a:lvl3pPr marL="1143000" indent="-228600">
              <a:defRPr sz="2400">
                <a:solidFill>
                  <a:srgbClr val="FFCC66"/>
                </a:solidFill>
                <a:latin typeface="Times New Roman" panose="02020603050405020304" pitchFamily="18" charset="0"/>
                <a:ea typeface="华文琥珀" panose="02010800040101010101" pitchFamily="2" charset="-122"/>
              </a:defRPr>
            </a:lvl3pPr>
            <a:lvl4pPr marL="1600200" indent="-228600">
              <a:defRPr sz="2400">
                <a:solidFill>
                  <a:srgbClr val="FFCC66"/>
                </a:solidFill>
                <a:latin typeface="Times New Roman" panose="02020603050405020304" pitchFamily="18" charset="0"/>
                <a:ea typeface="华文琥珀" panose="02010800040101010101" pitchFamily="2" charset="-122"/>
              </a:defRPr>
            </a:lvl4pPr>
            <a:lvl5pPr marL="2057400" indent="-228600">
              <a:defRPr sz="2400">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B93A4-54D6-4875-9478-A80B2D4668C2}"/>
              </a:ext>
            </a:extLst>
          </p:cNvPr>
          <p:cNvSpPr>
            <a:spLocks noGrp="1"/>
          </p:cNvSpPr>
          <p:nvPr>
            <p:ph type="title"/>
          </p:nvPr>
        </p:nvSpPr>
        <p:spPr/>
        <p:txBody>
          <a:bodyPr/>
          <a:lstStyle/>
          <a:p>
            <a:pPr eaLnBrk="1" hangingPunct="1">
              <a:defRPr/>
            </a:pPr>
            <a:r>
              <a:rPr lang="zh-CN" altLang="en-US" dirty="0"/>
              <a:t>销售生产顺序图</a:t>
            </a:r>
          </a:p>
        </p:txBody>
      </p:sp>
      <p:sp>
        <p:nvSpPr>
          <p:cNvPr id="9219" name="内容占位符 2">
            <a:extLst>
              <a:ext uri="{FF2B5EF4-FFF2-40B4-BE49-F238E27FC236}">
                <a16:creationId xmlns:a16="http://schemas.microsoft.com/office/drawing/2014/main" id="{1332774D-7712-4EE9-AD1A-61401AB55A78}"/>
              </a:ext>
            </a:extLst>
          </p:cNvPr>
          <p:cNvSpPr>
            <a:spLocks noGrp="1"/>
          </p:cNvSpPr>
          <p:nvPr>
            <p:ph idx="1"/>
          </p:nvPr>
        </p:nvSpPr>
        <p:spPr/>
        <p:txBody>
          <a:bodyPr/>
          <a:lstStyle/>
          <a:p>
            <a:pPr eaLnBrk="1" hangingPunct="1"/>
            <a:endParaRPr lang="zh-CN" altLang="en-US"/>
          </a:p>
        </p:txBody>
      </p:sp>
      <p:pic>
        <p:nvPicPr>
          <p:cNvPr id="9220" name="Picture 2">
            <a:extLst>
              <a:ext uri="{FF2B5EF4-FFF2-40B4-BE49-F238E27FC236}">
                <a16:creationId xmlns:a16="http://schemas.microsoft.com/office/drawing/2014/main" id="{4B4F3675-EA1A-4D91-B244-4FAF46EC1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928688"/>
            <a:ext cx="8786812" cy="57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7C57B-22D2-4D9B-B4EF-E0BB13D4F005}"/>
              </a:ext>
            </a:extLst>
          </p:cNvPr>
          <p:cNvSpPr>
            <a:spLocks noGrp="1"/>
          </p:cNvSpPr>
          <p:nvPr>
            <p:ph type="title"/>
          </p:nvPr>
        </p:nvSpPr>
        <p:spPr/>
        <p:txBody>
          <a:bodyPr/>
          <a:lstStyle/>
          <a:p>
            <a:pPr eaLnBrk="1" hangingPunct="1">
              <a:defRPr/>
            </a:pPr>
            <a:r>
              <a:rPr lang="en-US" altLang="zh-CN" dirty="0"/>
              <a:t>ATM</a:t>
            </a:r>
            <a:r>
              <a:rPr lang="zh-CN" altLang="en-US" dirty="0"/>
              <a:t>取款顺序图</a:t>
            </a:r>
          </a:p>
        </p:txBody>
      </p:sp>
      <p:sp>
        <p:nvSpPr>
          <p:cNvPr id="10243" name="内容占位符 2">
            <a:extLst>
              <a:ext uri="{FF2B5EF4-FFF2-40B4-BE49-F238E27FC236}">
                <a16:creationId xmlns:a16="http://schemas.microsoft.com/office/drawing/2014/main" id="{027C744A-139F-45D6-8ABF-E43B2A4E9F2E}"/>
              </a:ext>
            </a:extLst>
          </p:cNvPr>
          <p:cNvSpPr>
            <a:spLocks noGrp="1"/>
          </p:cNvSpPr>
          <p:nvPr>
            <p:ph idx="1"/>
          </p:nvPr>
        </p:nvSpPr>
        <p:spPr/>
        <p:txBody>
          <a:bodyPr/>
          <a:lstStyle/>
          <a:p>
            <a:pPr eaLnBrk="1" hangingPunct="1"/>
            <a:endParaRPr lang="zh-CN" altLang="en-US"/>
          </a:p>
        </p:txBody>
      </p:sp>
      <p:pic>
        <p:nvPicPr>
          <p:cNvPr id="10244" name="Picture 2">
            <a:extLst>
              <a:ext uri="{FF2B5EF4-FFF2-40B4-BE49-F238E27FC236}">
                <a16:creationId xmlns:a16="http://schemas.microsoft.com/office/drawing/2014/main" id="{260ABAE6-49E7-4BA9-B371-9776E3DEA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714375"/>
            <a:ext cx="8459788"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C1B64-B6A7-43A9-AB48-744492E7525D}"/>
              </a:ext>
            </a:extLst>
          </p:cNvPr>
          <p:cNvSpPr>
            <a:spLocks noGrp="1"/>
          </p:cNvSpPr>
          <p:nvPr>
            <p:ph type="title"/>
          </p:nvPr>
        </p:nvSpPr>
        <p:spPr/>
        <p:txBody>
          <a:bodyPr/>
          <a:lstStyle/>
          <a:p>
            <a:pPr eaLnBrk="1" hangingPunct="1">
              <a:defRPr/>
            </a:pPr>
            <a:r>
              <a:rPr lang="zh-CN" altLang="en-US" dirty="0"/>
              <a:t>赤壁之战顺序图</a:t>
            </a:r>
          </a:p>
        </p:txBody>
      </p:sp>
      <p:sp>
        <p:nvSpPr>
          <p:cNvPr id="11267" name="内容占位符 2">
            <a:extLst>
              <a:ext uri="{FF2B5EF4-FFF2-40B4-BE49-F238E27FC236}">
                <a16:creationId xmlns:a16="http://schemas.microsoft.com/office/drawing/2014/main" id="{27D70127-53EF-4E75-94C7-1A04CEAEBBDA}"/>
              </a:ext>
            </a:extLst>
          </p:cNvPr>
          <p:cNvSpPr>
            <a:spLocks noGrp="1"/>
          </p:cNvSpPr>
          <p:nvPr>
            <p:ph idx="1"/>
          </p:nvPr>
        </p:nvSpPr>
        <p:spPr/>
        <p:txBody>
          <a:bodyPr/>
          <a:lstStyle/>
          <a:p>
            <a:pPr eaLnBrk="1" hangingPunct="1"/>
            <a:endParaRPr lang="zh-CN" altLang="en-US"/>
          </a:p>
        </p:txBody>
      </p:sp>
      <p:pic>
        <p:nvPicPr>
          <p:cNvPr id="11268" name="Picture 2">
            <a:extLst>
              <a:ext uri="{FF2B5EF4-FFF2-40B4-BE49-F238E27FC236}">
                <a16:creationId xmlns:a16="http://schemas.microsoft.com/office/drawing/2014/main" id="{3143C3EF-51DF-4CFB-9047-FAEFF54CE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857250"/>
            <a:ext cx="8821738"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D59AE-FEA8-4671-A3C9-26608DE5ABC9}"/>
              </a:ext>
            </a:extLst>
          </p:cNvPr>
          <p:cNvSpPr>
            <a:spLocks noGrp="1"/>
          </p:cNvSpPr>
          <p:nvPr>
            <p:ph type="title"/>
          </p:nvPr>
        </p:nvSpPr>
        <p:spPr/>
        <p:txBody>
          <a:bodyPr/>
          <a:lstStyle/>
          <a:p>
            <a:pPr eaLnBrk="1" hangingPunct="1">
              <a:defRPr/>
            </a:pPr>
            <a:endParaRPr lang="zh-CN" altLang="en-US"/>
          </a:p>
        </p:txBody>
      </p:sp>
      <p:sp>
        <p:nvSpPr>
          <p:cNvPr id="3" name="内容占位符 2">
            <a:extLst>
              <a:ext uri="{FF2B5EF4-FFF2-40B4-BE49-F238E27FC236}">
                <a16:creationId xmlns:a16="http://schemas.microsoft.com/office/drawing/2014/main" id="{BCCAAF55-ED9D-4361-AFD5-27E5A4C8A6FF}"/>
              </a:ext>
            </a:extLst>
          </p:cNvPr>
          <p:cNvSpPr>
            <a:spLocks noGrp="1"/>
          </p:cNvSpPr>
          <p:nvPr>
            <p:ph idx="1"/>
          </p:nvPr>
        </p:nvSpPr>
        <p:spPr>
          <a:xfrm>
            <a:off x="642938" y="1357313"/>
            <a:ext cx="7772400" cy="4114800"/>
          </a:xfrm>
        </p:spPr>
        <p:txBody>
          <a:bodyPr/>
          <a:lstStyle/>
          <a:p>
            <a:pPr marL="457200" indent="-457200" eaLnBrk="1" hangingPunct="1">
              <a:lnSpc>
                <a:spcPct val="125000"/>
              </a:lnSpc>
              <a:buSzPct val="200000"/>
              <a:buFontTx/>
              <a:buChar char="•"/>
              <a:defRPr/>
            </a:pPr>
            <a:r>
              <a:rPr lang="zh-CN" altLang="en-US" b="1" dirty="0">
                <a:solidFill>
                  <a:srgbClr val="FF3300"/>
                </a:solidFill>
                <a:ea typeface="楷体_GB2312" pitchFamily="49" charset="-122"/>
              </a:rPr>
              <a:t>通信图</a:t>
            </a:r>
            <a:r>
              <a:rPr lang="zh-CN" altLang="en-US" b="1" dirty="0">
                <a:ea typeface="楷体_GB2312" pitchFamily="49" charset="-122"/>
              </a:rPr>
              <a:t>：</a:t>
            </a:r>
            <a:r>
              <a:rPr lang="en-US" altLang="zh-CN" b="1" dirty="0">
                <a:ea typeface="楷体_GB2312" pitchFamily="49" charset="-122"/>
              </a:rPr>
              <a:t>UML 2.0</a:t>
            </a:r>
            <a:r>
              <a:rPr lang="zh-CN" altLang="en-US" b="1" dirty="0">
                <a:ea typeface="楷体_GB2312" pitchFamily="49" charset="-122"/>
              </a:rPr>
              <a:t>中的通信图实际上就是</a:t>
            </a:r>
            <a:r>
              <a:rPr lang="en-US" altLang="zh-CN" b="1" dirty="0">
                <a:ea typeface="楷体_GB2312" pitchFamily="49" charset="-122"/>
              </a:rPr>
              <a:t>UML 1</a:t>
            </a:r>
            <a:r>
              <a:rPr lang="zh-CN" altLang="en-US" b="1" dirty="0">
                <a:ea typeface="楷体_GB2312" pitchFamily="49" charset="-122"/>
              </a:rPr>
              <a:t>中的协作图，它强调的是参加交互的对象的组织。</a:t>
            </a:r>
            <a:endParaRPr lang="en-US" altLang="zh-CN" b="1" dirty="0">
              <a:ea typeface="楷体_GB2312" pitchFamily="49" charset="-122"/>
            </a:endParaRPr>
          </a:p>
          <a:p>
            <a:pPr marL="457200" indent="-457200" eaLnBrk="1" hangingPunct="1">
              <a:lnSpc>
                <a:spcPct val="125000"/>
              </a:lnSpc>
              <a:buSzPct val="200000"/>
              <a:buFont typeface="Wingdings" panose="05000000000000000000" pitchFamily="2" charset="2"/>
              <a:buNone/>
              <a:defRPr/>
            </a:pPr>
            <a:r>
              <a:rPr lang="zh-CN" altLang="en-US" b="1" dirty="0">
                <a:ea typeface="楷体_GB2312" pitchFamily="49" charset="-122"/>
              </a:rPr>
              <a:t>               在通信图中，首先将参加交互的对象作为图的顶点，然后用这些对象之间的边线表示为图的边，再使用对象发送和接收的消息来修饰这些边。通信图为读者提供了在协作对象结构组织的语境中观察控制流的一个清晰的可视化轨迹 </a:t>
            </a:r>
          </a:p>
          <a:p>
            <a:pPr eaLnBrk="1" hangingPunct="1">
              <a:defRPr/>
            </a:pPr>
            <a:endParaRPr lang="zh-CN" altLang="en-US" dirty="0"/>
          </a:p>
        </p:txBody>
      </p:sp>
    </p:spTree>
  </p:cSld>
  <p:clrMapOvr>
    <a:masterClrMapping/>
  </p:clrMapOvr>
  <p:transition spd="med"/>
</p:sld>
</file>

<file path=ppt/theme/theme1.xml><?xml version="1.0" encoding="utf-8"?>
<a:theme xmlns:a="http://schemas.openxmlformats.org/drawingml/2006/main" name="新模版1">
  <a:themeElements>
    <a:clrScheme name="新模版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新模版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CC66"/>
            </a:solidFill>
            <a:effectLst/>
            <a:latin typeface="Times New Roman" pitchFamily="18" charset="0"/>
            <a:ea typeface="华文琥珀" pitchFamily="2"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FFCC66"/>
            </a:solidFill>
            <a:effectLst/>
            <a:latin typeface="Times New Roman" pitchFamily="18" charset="0"/>
            <a:ea typeface="华文琥珀" pitchFamily="2" charset="-122"/>
          </a:defRPr>
        </a:defPPr>
      </a:lstStyle>
    </a:lnDef>
  </a:objectDefaults>
  <a:extraClrSchemeLst>
    <a:extraClrScheme>
      <a:clrScheme name="新模版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模版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新模版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模版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模版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模版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新模版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10654</TotalTime>
  <Words>2453</Words>
  <Application>Microsoft Office PowerPoint</Application>
  <PresentationFormat>全屏显示(4:3)</PresentationFormat>
  <Paragraphs>214</Paragraphs>
  <Slides>57</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6" baseType="lpstr">
      <vt:lpstr>Times New Roman</vt:lpstr>
      <vt:lpstr>华文琥珀</vt:lpstr>
      <vt:lpstr>Arial</vt:lpstr>
      <vt:lpstr>黑体</vt:lpstr>
      <vt:lpstr>宋体</vt:lpstr>
      <vt:lpstr>Wingdings</vt:lpstr>
      <vt:lpstr>楷体_GB2312</vt:lpstr>
      <vt:lpstr>新模版1</vt:lpstr>
      <vt:lpstr>Microsoft Visio 绘图</vt:lpstr>
      <vt:lpstr>PowerPoint 演示文稿</vt:lpstr>
      <vt:lpstr>PowerPoint 演示文稿</vt:lpstr>
      <vt:lpstr>PowerPoint 演示文稿</vt:lpstr>
      <vt:lpstr>PowerPoint 演示文稿</vt:lpstr>
      <vt:lpstr>PowerPoint 演示文稿</vt:lpstr>
      <vt:lpstr>销售生产顺序图</vt:lpstr>
      <vt:lpstr>ATM取款顺序图</vt:lpstr>
      <vt:lpstr>赤壁之战顺序图</vt:lpstr>
      <vt:lpstr>PowerPoint 演示文稿</vt:lpstr>
      <vt:lpstr>新增书籍通信图</vt:lpstr>
      <vt:lpstr>赤壁之战通信图</vt:lpstr>
      <vt:lpstr>PowerPoint 演示文稿</vt:lpstr>
      <vt:lpstr>门禁的定时图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定时图举例</vt:lpstr>
      <vt:lpstr>PowerPoint 演示文稿</vt:lpstr>
      <vt:lpstr>PowerPoint 演示文稿</vt:lpstr>
      <vt:lpstr>PowerPoint 演示文稿</vt:lpstr>
      <vt:lpstr>PowerPoint 演示文稿</vt:lpstr>
      <vt:lpstr>PowerPoint 演示文稿</vt:lpstr>
      <vt:lpstr>顺序图（序列图）</vt:lpstr>
      <vt:lpstr>顺序图（通信图）</vt:lpstr>
    </vt:vector>
  </TitlesOfParts>
  <Manager/>
  <Company>思维动力工作室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subject>UML面向对象建模基础</dc:subject>
  <dc:creator>徐锋</dc:creator>
  <cp:lastModifiedBy>谭 九鼎</cp:lastModifiedBy>
  <cp:revision>1420</cp:revision>
  <cp:lastPrinted>2001-03-28T10:36:41Z</cp:lastPrinted>
  <dcterms:created xsi:type="dcterms:W3CDTF">2001-02-11T15:14:47Z</dcterms:created>
  <dcterms:modified xsi:type="dcterms:W3CDTF">2019-01-23T02:12:35Z</dcterms:modified>
</cp:coreProperties>
</file>