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1"/>
  </p:notesMasterIdLst>
  <p:sldIdLst>
    <p:sldId id="256" r:id="rId2"/>
    <p:sldId id="257" r:id="rId3"/>
    <p:sldId id="282" r:id="rId4"/>
    <p:sldId id="284" r:id="rId5"/>
    <p:sldId id="285" r:id="rId6"/>
    <p:sldId id="286" r:id="rId7"/>
    <p:sldId id="280" r:id="rId8"/>
    <p:sldId id="281" r:id="rId9"/>
    <p:sldId id="265" r:id="rId10"/>
    <p:sldId id="266" r:id="rId11"/>
    <p:sldId id="268" r:id="rId12"/>
    <p:sldId id="269" r:id="rId13"/>
    <p:sldId id="270" r:id="rId14"/>
    <p:sldId id="277" r:id="rId15"/>
    <p:sldId id="278" r:id="rId16"/>
    <p:sldId id="273" r:id="rId17"/>
    <p:sldId id="274" r:id="rId18"/>
    <p:sldId id="275" r:id="rId19"/>
    <p:sldId id="276" r:id="rId2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513" autoAdjust="0"/>
  </p:normalViewPr>
  <p:slideViewPr>
    <p:cSldViewPr>
      <p:cViewPr>
        <p:scale>
          <a:sx n="70" d="100"/>
          <a:sy n="70" d="100"/>
        </p:scale>
        <p:origin x="-1386" y="1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3" minVer="12.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40120A-F8BA-41C4-9045-2B3CAAD89E8A}" type="doc">
      <dgm:prSet loTypeId="urn:microsoft.com/office/officeart/2005/8/layout/cycle4#1" loCatId="relationship" qsTypeId="urn:microsoft.com/office/officeart/2005/8/quickstyle/simple1#2" qsCatId="simple" csTypeId="urn:microsoft.com/office/officeart/2005/8/colors/accent1_2#3" csCatId="accent1" phldr="1"/>
      <dgm:spPr/>
      <dgm:t>
        <a:bodyPr/>
        <a:lstStyle/>
        <a:p>
          <a:endParaRPr lang="zh-CN" altLang="en-US"/>
        </a:p>
      </dgm:t>
    </dgm:pt>
    <dgm:pt modelId="{BB58381B-C0B6-4B54-BB9B-0284365CD254}">
      <dgm:prSet/>
      <dgm:spPr/>
      <dgm:t>
        <a:bodyPr/>
        <a:lstStyle/>
        <a:p>
          <a:pPr rtl="0"/>
          <a:r>
            <a:rPr lang="zh-CN" dirty="0" smtClean="0">
              <a:ea typeface="宋体"/>
              <a:cs typeface="+mn-cs"/>
            </a:rPr>
            <a:t>团队合作</a:t>
          </a:r>
          <a:endParaRPr lang="zh-CN" dirty="0">
            <a:ea typeface="宋体"/>
            <a:cs typeface="+mn-cs"/>
          </a:endParaRPr>
        </a:p>
      </dgm:t>
    </dgm:pt>
    <dgm:pt modelId="{8FBC3B0A-7F22-4ACF-A31E-24B8E247B732}" type="parTrans" cxnId="{25EFC28F-5EE2-4E06-9E80-3C17A432C82E}">
      <dgm:prSet/>
      <dgm:spPr/>
      <dgm:t>
        <a:bodyPr/>
        <a:lstStyle/>
        <a:p>
          <a:endParaRPr lang="zh-CN" altLang="en-US"/>
        </a:p>
      </dgm:t>
    </dgm:pt>
    <dgm:pt modelId="{CC5069C0-C6E2-47AF-A9BE-063224196E01}" type="sibTrans" cxnId="{25EFC28F-5EE2-4E06-9E80-3C17A432C82E}">
      <dgm:prSet/>
      <dgm:spPr/>
      <dgm:t>
        <a:bodyPr/>
        <a:lstStyle/>
        <a:p>
          <a:endParaRPr lang="zh-CN" altLang="en-US"/>
        </a:p>
      </dgm:t>
    </dgm:pt>
    <dgm:pt modelId="{7C3CFA67-7973-4214-A69B-7544E87317BC}">
      <dgm:prSet/>
      <dgm:spPr/>
      <dgm:t>
        <a:bodyPr/>
        <a:lstStyle/>
        <a:p>
          <a:pPr rtl="0"/>
          <a:r>
            <a:rPr lang="zh-CN" dirty="0" smtClean="0">
              <a:ea typeface="宋体"/>
              <a:cs typeface="+mn-cs"/>
            </a:rPr>
            <a:t>勤</a:t>
          </a:r>
          <a:r>
            <a:rPr lang="zh-CN" altLang="en-US" dirty="0" smtClean="0">
              <a:ea typeface="宋体"/>
              <a:cs typeface="+mn-cs"/>
            </a:rPr>
            <a:t>于</a:t>
          </a:r>
          <a:r>
            <a:rPr lang="zh-CN" dirty="0" smtClean="0">
              <a:ea typeface="宋体"/>
              <a:cs typeface="+mn-cs"/>
            </a:rPr>
            <a:t>练习</a:t>
          </a:r>
          <a:endParaRPr lang="zh-CN" dirty="0"/>
        </a:p>
      </dgm:t>
    </dgm:pt>
    <dgm:pt modelId="{E244C128-F47D-4A38-AD76-F09E49DD6EC0}" type="parTrans" cxnId="{0CD378DF-2C4B-45BB-9FB3-BC11921C35FB}">
      <dgm:prSet/>
      <dgm:spPr/>
      <dgm:t>
        <a:bodyPr/>
        <a:lstStyle/>
        <a:p>
          <a:endParaRPr lang="zh-CN" altLang="en-US"/>
        </a:p>
      </dgm:t>
    </dgm:pt>
    <dgm:pt modelId="{62BB4C69-438A-405E-809D-173254145C5A}" type="sibTrans" cxnId="{0CD378DF-2C4B-45BB-9FB3-BC11921C35FB}">
      <dgm:prSet/>
      <dgm:spPr/>
      <dgm:t>
        <a:bodyPr/>
        <a:lstStyle/>
        <a:p>
          <a:endParaRPr lang="zh-CN" altLang="en-US"/>
        </a:p>
      </dgm:t>
    </dgm:pt>
    <dgm:pt modelId="{B56594B7-6192-419F-85BB-67E503904E74}">
      <dgm:prSet/>
      <dgm:spPr/>
      <dgm:t>
        <a:bodyPr/>
        <a:lstStyle/>
        <a:p>
          <a:pPr rtl="0"/>
          <a:r>
            <a:rPr lang="zh-CN" dirty="0" smtClean="0">
              <a:ea typeface="宋体"/>
              <a:cs typeface="+mn-cs"/>
            </a:rPr>
            <a:t>互帮互助</a:t>
          </a:r>
          <a:endParaRPr lang="zh-CN" dirty="0"/>
        </a:p>
      </dgm:t>
    </dgm:pt>
    <dgm:pt modelId="{CDD80091-CFCD-49FF-9EED-6DDAD1FED1DD}" type="parTrans" cxnId="{CEE1197A-C0A6-48F2-9286-7C0FFD080232}">
      <dgm:prSet/>
      <dgm:spPr/>
      <dgm:t>
        <a:bodyPr/>
        <a:lstStyle/>
        <a:p>
          <a:endParaRPr lang="zh-CN" altLang="en-US"/>
        </a:p>
      </dgm:t>
    </dgm:pt>
    <dgm:pt modelId="{713FF44F-4D7C-4552-A920-13D17B2C1052}" type="sibTrans" cxnId="{CEE1197A-C0A6-48F2-9286-7C0FFD080232}">
      <dgm:prSet/>
      <dgm:spPr/>
      <dgm:t>
        <a:bodyPr/>
        <a:lstStyle/>
        <a:p>
          <a:endParaRPr lang="zh-CN" altLang="en-US"/>
        </a:p>
      </dgm:t>
    </dgm:pt>
    <dgm:pt modelId="{A7FDD248-7911-4CA2-BB19-4A72BC1776A9}">
      <dgm:prSet/>
      <dgm:spPr/>
      <dgm:t>
        <a:bodyPr/>
        <a:lstStyle/>
        <a:p>
          <a:pPr rtl="0"/>
          <a:r>
            <a:rPr lang="zh-CN" dirty="0" smtClean="0">
              <a:ea typeface="宋体"/>
              <a:cs typeface="+mn-cs"/>
            </a:rPr>
            <a:t>经常交流</a:t>
          </a:r>
          <a:endParaRPr lang="zh-CN" dirty="0"/>
        </a:p>
      </dgm:t>
    </dgm:pt>
    <dgm:pt modelId="{92E1EF14-EA0A-435C-9563-40D1A0F1A605}" type="parTrans" cxnId="{A43B2027-C51E-409A-9E89-EC950990A0EA}">
      <dgm:prSet/>
      <dgm:spPr/>
      <dgm:t>
        <a:bodyPr/>
        <a:lstStyle/>
        <a:p>
          <a:endParaRPr lang="zh-CN" altLang="en-US"/>
        </a:p>
      </dgm:t>
    </dgm:pt>
    <dgm:pt modelId="{DB5630AC-3521-436B-A0F5-792D261CE91B}" type="sibTrans" cxnId="{A43B2027-C51E-409A-9E89-EC950990A0EA}">
      <dgm:prSet/>
      <dgm:spPr/>
      <dgm:t>
        <a:bodyPr/>
        <a:lstStyle/>
        <a:p>
          <a:endParaRPr lang="zh-CN" altLang="en-US"/>
        </a:p>
      </dgm:t>
    </dgm:pt>
    <dgm:pt modelId="{F1D6498B-F97C-4EC8-A32F-48E39CBA2A0F}">
      <dgm:prSet/>
      <dgm:spPr/>
      <dgm:t>
        <a:bodyPr/>
        <a:lstStyle/>
        <a:p>
          <a:endParaRPr lang="zh-CN" altLang="en-US"/>
        </a:p>
      </dgm:t>
    </dgm:pt>
    <dgm:pt modelId="{CCAB06CA-72CA-48FF-8463-733EE2EF8BED}" type="parTrans" cxnId="{F26CF0BC-9EFB-4A27-82E8-740DA87A8E6A}">
      <dgm:prSet/>
      <dgm:spPr/>
      <dgm:t>
        <a:bodyPr/>
        <a:lstStyle/>
        <a:p>
          <a:endParaRPr lang="zh-CN" altLang="en-US"/>
        </a:p>
      </dgm:t>
    </dgm:pt>
    <dgm:pt modelId="{762B0B06-0EA1-444F-A727-77E2400CFF07}" type="sibTrans" cxnId="{F26CF0BC-9EFB-4A27-82E8-740DA87A8E6A}">
      <dgm:prSet/>
      <dgm:spPr/>
      <dgm:t>
        <a:bodyPr/>
        <a:lstStyle/>
        <a:p>
          <a:endParaRPr lang="zh-CN" altLang="en-US"/>
        </a:p>
      </dgm:t>
    </dgm:pt>
    <dgm:pt modelId="{53FF64CD-B9F7-4219-B2E9-09159558ED2A}" type="pres">
      <dgm:prSet presAssocID="{7B40120A-F8BA-41C4-9045-2B3CAAD89E8A}" presName="cycleMatrixDiagram" presStyleCnt="0">
        <dgm:presLayoutVars>
          <dgm:chMax val="1"/>
          <dgm:dir/>
          <dgm:animLvl val="lvl"/>
          <dgm:resizeHandles val="exact"/>
        </dgm:presLayoutVars>
      </dgm:prSet>
      <dgm:spPr/>
      <dgm:t>
        <a:bodyPr/>
        <a:lstStyle/>
        <a:p>
          <a:endParaRPr lang="zh-CN" altLang="en-US"/>
        </a:p>
      </dgm:t>
    </dgm:pt>
    <dgm:pt modelId="{E8858D09-F6CB-4102-B56D-E5DA0A051F74}" type="pres">
      <dgm:prSet presAssocID="{7B40120A-F8BA-41C4-9045-2B3CAAD89E8A}" presName="children" presStyleCnt="0"/>
      <dgm:spPr/>
    </dgm:pt>
    <dgm:pt modelId="{6D5FD4C1-C1ED-4634-8D01-7971F79F51EF}" type="pres">
      <dgm:prSet presAssocID="{7B40120A-F8BA-41C4-9045-2B3CAAD89E8A}" presName="childPlaceholder" presStyleCnt="0"/>
      <dgm:spPr/>
    </dgm:pt>
    <dgm:pt modelId="{0F0C4B67-D768-4E47-9E45-FC249CE84406}" type="pres">
      <dgm:prSet presAssocID="{7B40120A-F8BA-41C4-9045-2B3CAAD89E8A}" presName="circle" presStyleCnt="0"/>
      <dgm:spPr/>
    </dgm:pt>
    <dgm:pt modelId="{C95BCAC6-EF6A-45FF-8C02-64D73702B354}" type="pres">
      <dgm:prSet presAssocID="{7B40120A-F8BA-41C4-9045-2B3CAAD89E8A}" presName="quadrant1" presStyleLbl="node1" presStyleIdx="0" presStyleCnt="4">
        <dgm:presLayoutVars>
          <dgm:chMax val="1"/>
          <dgm:bulletEnabled val="1"/>
        </dgm:presLayoutVars>
      </dgm:prSet>
      <dgm:spPr/>
      <dgm:t>
        <a:bodyPr/>
        <a:lstStyle/>
        <a:p>
          <a:endParaRPr lang="zh-CN" altLang="en-US"/>
        </a:p>
      </dgm:t>
    </dgm:pt>
    <dgm:pt modelId="{AD6360D3-5283-4BE4-B1D9-D5F35BE08D3C}" type="pres">
      <dgm:prSet presAssocID="{7B40120A-F8BA-41C4-9045-2B3CAAD89E8A}" presName="quadrant2" presStyleLbl="node1" presStyleIdx="1" presStyleCnt="4">
        <dgm:presLayoutVars>
          <dgm:chMax val="1"/>
          <dgm:bulletEnabled val="1"/>
        </dgm:presLayoutVars>
      </dgm:prSet>
      <dgm:spPr/>
      <dgm:t>
        <a:bodyPr/>
        <a:lstStyle/>
        <a:p>
          <a:endParaRPr lang="zh-CN" altLang="en-US"/>
        </a:p>
      </dgm:t>
    </dgm:pt>
    <dgm:pt modelId="{F5672487-5B68-4BDE-9F80-AE49743868A8}" type="pres">
      <dgm:prSet presAssocID="{7B40120A-F8BA-41C4-9045-2B3CAAD89E8A}" presName="quadrant3" presStyleLbl="node1" presStyleIdx="2" presStyleCnt="4">
        <dgm:presLayoutVars>
          <dgm:chMax val="1"/>
          <dgm:bulletEnabled val="1"/>
        </dgm:presLayoutVars>
      </dgm:prSet>
      <dgm:spPr/>
      <dgm:t>
        <a:bodyPr/>
        <a:lstStyle/>
        <a:p>
          <a:endParaRPr lang="zh-CN" altLang="en-US"/>
        </a:p>
      </dgm:t>
    </dgm:pt>
    <dgm:pt modelId="{E56B7224-18DF-42B0-8EFA-EA741E283D50}" type="pres">
      <dgm:prSet presAssocID="{7B40120A-F8BA-41C4-9045-2B3CAAD89E8A}" presName="quadrant4" presStyleLbl="node1" presStyleIdx="3" presStyleCnt="4">
        <dgm:presLayoutVars>
          <dgm:chMax val="1"/>
          <dgm:bulletEnabled val="1"/>
        </dgm:presLayoutVars>
      </dgm:prSet>
      <dgm:spPr/>
      <dgm:t>
        <a:bodyPr/>
        <a:lstStyle/>
        <a:p>
          <a:endParaRPr lang="zh-CN" altLang="en-US"/>
        </a:p>
      </dgm:t>
    </dgm:pt>
    <dgm:pt modelId="{E6739BA3-EC36-46C0-A554-8178F20DF9B1}" type="pres">
      <dgm:prSet presAssocID="{7B40120A-F8BA-41C4-9045-2B3CAAD89E8A}" presName="quadrantPlaceholder" presStyleCnt="0"/>
      <dgm:spPr/>
    </dgm:pt>
    <dgm:pt modelId="{1BDDFAD2-21CE-4BB8-AB79-080908A5E51C}" type="pres">
      <dgm:prSet presAssocID="{7B40120A-F8BA-41C4-9045-2B3CAAD89E8A}" presName="center1" presStyleLbl="fgShp" presStyleIdx="0" presStyleCnt="2"/>
      <dgm:spPr/>
    </dgm:pt>
    <dgm:pt modelId="{A05166EA-C386-44EA-91AD-8BCDB1E01198}" type="pres">
      <dgm:prSet presAssocID="{7B40120A-F8BA-41C4-9045-2B3CAAD89E8A}" presName="center2" presStyleLbl="fgShp" presStyleIdx="1" presStyleCnt="2"/>
      <dgm:spPr/>
    </dgm:pt>
  </dgm:ptLst>
  <dgm:cxnLst>
    <dgm:cxn modelId="{0CD378DF-2C4B-45BB-9FB3-BC11921C35FB}" srcId="{7B40120A-F8BA-41C4-9045-2B3CAAD89E8A}" destId="{7C3CFA67-7973-4214-A69B-7544E87317BC}" srcOrd="1" destOrd="0" parTransId="{E244C128-F47D-4A38-AD76-F09E49DD6EC0}" sibTransId="{62BB4C69-438A-405E-809D-173254145C5A}"/>
    <dgm:cxn modelId="{89595FFE-6E6C-42EB-8943-464C38F432B1}" type="presOf" srcId="{B56594B7-6192-419F-85BB-67E503904E74}" destId="{F5672487-5B68-4BDE-9F80-AE49743868A8}" srcOrd="0" destOrd="0" presId="urn:microsoft.com/office/officeart/2005/8/layout/cycle4#1"/>
    <dgm:cxn modelId="{CEE1197A-C0A6-48F2-9286-7C0FFD080232}" srcId="{7B40120A-F8BA-41C4-9045-2B3CAAD89E8A}" destId="{B56594B7-6192-419F-85BB-67E503904E74}" srcOrd="2" destOrd="0" parTransId="{CDD80091-CFCD-49FF-9EED-6DDAD1FED1DD}" sibTransId="{713FF44F-4D7C-4552-A920-13D17B2C1052}"/>
    <dgm:cxn modelId="{A43B2027-C51E-409A-9E89-EC950990A0EA}" srcId="{7B40120A-F8BA-41C4-9045-2B3CAAD89E8A}" destId="{A7FDD248-7911-4CA2-BB19-4A72BC1776A9}" srcOrd="3" destOrd="0" parTransId="{92E1EF14-EA0A-435C-9563-40D1A0F1A605}" sibTransId="{DB5630AC-3521-436B-A0F5-792D261CE91B}"/>
    <dgm:cxn modelId="{6D2F5518-A540-4EA4-8BC3-34E48C89D2A8}" type="presOf" srcId="{7C3CFA67-7973-4214-A69B-7544E87317BC}" destId="{AD6360D3-5283-4BE4-B1D9-D5F35BE08D3C}" srcOrd="0" destOrd="0" presId="urn:microsoft.com/office/officeart/2005/8/layout/cycle4#1"/>
    <dgm:cxn modelId="{25EFC28F-5EE2-4E06-9E80-3C17A432C82E}" srcId="{7B40120A-F8BA-41C4-9045-2B3CAAD89E8A}" destId="{BB58381B-C0B6-4B54-BB9B-0284365CD254}" srcOrd="0" destOrd="0" parTransId="{8FBC3B0A-7F22-4ACF-A31E-24B8E247B732}" sibTransId="{CC5069C0-C6E2-47AF-A9BE-063224196E01}"/>
    <dgm:cxn modelId="{6E41CA82-7DB0-42B0-8DE5-0F4F8847EBA4}" type="presOf" srcId="{BB58381B-C0B6-4B54-BB9B-0284365CD254}" destId="{C95BCAC6-EF6A-45FF-8C02-64D73702B354}" srcOrd="0" destOrd="0" presId="urn:microsoft.com/office/officeart/2005/8/layout/cycle4#1"/>
    <dgm:cxn modelId="{15E848B3-4EF4-4D52-91F8-9A19BB5ECD93}" type="presOf" srcId="{7B40120A-F8BA-41C4-9045-2B3CAAD89E8A}" destId="{53FF64CD-B9F7-4219-B2E9-09159558ED2A}" srcOrd="0" destOrd="0" presId="urn:microsoft.com/office/officeart/2005/8/layout/cycle4#1"/>
    <dgm:cxn modelId="{9D07816E-0FC5-4474-8FD4-095EB4A1C6EC}" type="presOf" srcId="{A7FDD248-7911-4CA2-BB19-4A72BC1776A9}" destId="{E56B7224-18DF-42B0-8EFA-EA741E283D50}" srcOrd="0" destOrd="0" presId="urn:microsoft.com/office/officeart/2005/8/layout/cycle4#1"/>
    <dgm:cxn modelId="{F26CF0BC-9EFB-4A27-82E8-740DA87A8E6A}" srcId="{7B40120A-F8BA-41C4-9045-2B3CAAD89E8A}" destId="{F1D6498B-F97C-4EC8-A32F-48E39CBA2A0F}" srcOrd="4" destOrd="0" parTransId="{CCAB06CA-72CA-48FF-8463-733EE2EF8BED}" sibTransId="{762B0B06-0EA1-444F-A727-77E2400CFF07}"/>
    <dgm:cxn modelId="{A7E4190B-972F-4E74-B4BD-A48F4F775155}" type="presParOf" srcId="{53FF64CD-B9F7-4219-B2E9-09159558ED2A}" destId="{E8858D09-F6CB-4102-B56D-E5DA0A051F74}" srcOrd="0" destOrd="0" presId="urn:microsoft.com/office/officeart/2005/8/layout/cycle4#1"/>
    <dgm:cxn modelId="{7C012E6F-6327-4368-9078-9670694171CD}" type="presParOf" srcId="{E8858D09-F6CB-4102-B56D-E5DA0A051F74}" destId="{6D5FD4C1-C1ED-4634-8D01-7971F79F51EF}" srcOrd="0" destOrd="0" presId="urn:microsoft.com/office/officeart/2005/8/layout/cycle4#1"/>
    <dgm:cxn modelId="{CD08E305-8C14-45AA-BA54-9C9CA3F341AC}" type="presParOf" srcId="{53FF64CD-B9F7-4219-B2E9-09159558ED2A}" destId="{0F0C4B67-D768-4E47-9E45-FC249CE84406}" srcOrd="1" destOrd="0" presId="urn:microsoft.com/office/officeart/2005/8/layout/cycle4#1"/>
    <dgm:cxn modelId="{E20B83A6-1F20-42FB-8C53-59AB940BCE9D}" type="presParOf" srcId="{0F0C4B67-D768-4E47-9E45-FC249CE84406}" destId="{C95BCAC6-EF6A-45FF-8C02-64D73702B354}" srcOrd="0" destOrd="0" presId="urn:microsoft.com/office/officeart/2005/8/layout/cycle4#1"/>
    <dgm:cxn modelId="{6322ADA1-03B7-4746-87C7-A662FB681CFD}" type="presParOf" srcId="{0F0C4B67-D768-4E47-9E45-FC249CE84406}" destId="{AD6360D3-5283-4BE4-B1D9-D5F35BE08D3C}" srcOrd="1" destOrd="0" presId="urn:microsoft.com/office/officeart/2005/8/layout/cycle4#1"/>
    <dgm:cxn modelId="{68A691E0-C8AF-4C4F-B383-39791E0AD465}" type="presParOf" srcId="{0F0C4B67-D768-4E47-9E45-FC249CE84406}" destId="{F5672487-5B68-4BDE-9F80-AE49743868A8}" srcOrd="2" destOrd="0" presId="urn:microsoft.com/office/officeart/2005/8/layout/cycle4#1"/>
    <dgm:cxn modelId="{4596DAC0-5918-420A-A61B-DA5CBD1C6ECF}" type="presParOf" srcId="{0F0C4B67-D768-4E47-9E45-FC249CE84406}" destId="{E56B7224-18DF-42B0-8EFA-EA741E283D50}" srcOrd="3" destOrd="0" presId="urn:microsoft.com/office/officeart/2005/8/layout/cycle4#1"/>
    <dgm:cxn modelId="{61B5F80D-F18B-4F59-B922-750A81F7A46C}" type="presParOf" srcId="{0F0C4B67-D768-4E47-9E45-FC249CE84406}" destId="{E6739BA3-EC36-46C0-A554-8178F20DF9B1}" srcOrd="4" destOrd="0" presId="urn:microsoft.com/office/officeart/2005/8/layout/cycle4#1"/>
    <dgm:cxn modelId="{66EFBF44-0ACE-4ACA-B99A-48446FD5AE76}" type="presParOf" srcId="{53FF64CD-B9F7-4219-B2E9-09159558ED2A}" destId="{1BDDFAD2-21CE-4BB8-AB79-080908A5E51C}" srcOrd="2" destOrd="0" presId="urn:microsoft.com/office/officeart/2005/8/layout/cycle4#1"/>
    <dgm:cxn modelId="{75B77978-3B20-4F05-83A6-3061B6044BB0}" type="presParOf" srcId="{53FF64CD-B9F7-4219-B2E9-09159558ED2A}" destId="{A05166EA-C386-44EA-91AD-8BCDB1E01198}" srcOrd="3" destOrd="0" presId="urn:microsoft.com/office/officeart/2005/8/layout/cycle4#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4#1" minVer="12.0">
  <dgm:title val=""/>
  <dgm:desc val=""/>
  <dgm:catLst>
    <dgm:cat type="relationship" pri="26000"/>
    <dgm:cat type="cycle" pri="13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horzAlign" val="ctr"/>
      <dgm:param type="vertAlign" val="mid"/>
      <dgm:param type="ar" val="1.3"/>
    </dgm:alg>
    <dgm:shape xmlns:r="http://schemas.openxmlformats.org/officeDocument/2006/relationships" r:blip="">
      <dgm:adjLst/>
    </dgm:shape>
    <dgm:constrLst>
      <dgm:constr type="w" val="INF"/>
      <dgm:constr type="h" val="INF"/>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choose name="Name0">
      <dgm:if name="Name1" axis="ch" ptType="node" func="cnt" op="gte" val="1">
        <dgm:layoutNode name="children">
          <dgm:alg type="composite">
            <dgm:param type="horzAlign" val="ctr"/>
            <dgm:param type="vertAlign" val="mid"/>
            <dgm:param type="ar" val="1.3"/>
          </dgm:alg>
          <dgm:shape xmlns:r="http://schemas.openxmlformats.org/officeDocument/2006/relationships" r:blip="">
            <dgm:adjLst/>
          </dgm:shape>
          <dgm:choose name="Name2">
            <dgm:if name="Name3" func="var" arg="dir" op="equ" val="norm">
              <dgm:constrLst>
                <dgm:constr type="primFontSz" for="des" ptType="node" op="equ" val="100"/>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100"/>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layoutNode name="child1" styleLbl="bgAcc1">
                  <dgm:alg type="sp"/>
                  <dgm:shape xmlns:r="http://schemas.openxmlformats.org/officeDocument/2006/relationships" type="roundRect" r:blip="" zOrderOff="-2">
                    <dgm:adjLst>
                      <dgm:adj idx="1" val="0.1"/>
                    </dgm:adjLst>
                  </dgm:shape>
                  <dgm:presOf axis="ch des" ptType="node node" st="1 1" cnt="1 0"/>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ruleLst>
                    <dgm:rule type="primFontSz" val="2"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layoutNode name="child2" styleLbl="bgAcc1">
                  <dgm:alg type="sp"/>
                  <dgm:shape xmlns:r="http://schemas.openxmlformats.org/officeDocument/2006/relationships" type="roundRect" r:blip="" zOrderOff="-2">
                    <dgm:adjLst>
                      <dgm:adj idx="1" val="0.1"/>
                    </dgm:adjLst>
                  </dgm:shape>
                  <dgm:presOf axis="ch des" ptType="node node" st="2 1" cnt="1 0"/>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ruleLst>
                    <dgm:rule type="primFontSz" val="2"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layoutNode name="child3" styleLbl="bgAcc1">
                  <dgm:alg type="sp"/>
                  <dgm:shape xmlns:r="http://schemas.openxmlformats.org/officeDocument/2006/relationships" type="roundRect" r:blip="" zOrderOff="-4">
                    <dgm:adjLst>
                      <dgm:adj idx="1" val="0.1"/>
                    </dgm:adjLst>
                  </dgm:shape>
                  <dgm:presOf axis="ch des" ptType="node node" st="3 1" cnt="1 0"/>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ruleLst>
                    <dgm:rule type="primFontSz" val="2"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layoutNode name="child4" styleLbl="bgAcc1">
                  <dgm:alg type="sp"/>
                  <dgm:shape xmlns:r="http://schemas.openxmlformats.org/officeDocument/2006/relationships" type="roundRect" r:blip="" zOrderOff="-4">
                    <dgm:adjLst>
                      <dgm:adj idx="1" val="0.1"/>
                    </dgm:adjLst>
                  </dgm:shape>
                  <dgm:presOf axis="ch des" ptType="node node" st="4 1" cnt="1 0"/>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ruleLst>
                    <dgm:rule type="primFontSz" val="2" fact="NaN" max="NaN"/>
                  </dgm:ruleLst>
                </dgm:layoutNode>
              </dgm:layoutNode>
            </dgm:if>
            <dgm:else name="Name28"/>
          </dgm:choose>
          <dgm:layoutNode name="childPlaceholder">
            <dgm:alg type="sp"/>
            <dgm:shape xmlns:r="http://schemas.openxmlformats.org/officeDocument/2006/relationships" r:blip="">
              <dgm:adjLst/>
            </dgm:shape>
            <dgm:presOf/>
          </dgm:layoutNode>
        </dgm:layoutNode>
        <dgm:layoutNode name="circle">
          <dgm:alg type="composite">
            <dgm:param type="horzAlign" val="ctr"/>
            <dgm:param type="vertAlign" val="mid"/>
            <dgm:param type="ar" val="1"/>
          </dgm:alg>
          <dgm:shape xmlns:r="http://schemas.openxmlformats.org/officeDocument/2006/relationships" r:blip="">
            <dgm:adjLst/>
          </dgm:shape>
          <dgm:choose name="Name29">
            <dgm:if name="Name30" func="var" arg="dir" op="equ" val="norm">
              <dgm:constrLst>
                <dgm:constr type="primFontSz" for="ch" ptType="node" op="equ" val="100"/>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100"/>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2"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2"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2"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2" fact="NaN" max="NaN"/>
            </dgm:ruleLst>
          </dgm:layoutNode>
          <dgm:layoutNode name="quadrantPlaceholder">
            <dgm:alg type="sp"/>
            <dgm:shape xmlns:r="http://schemas.openxmlformats.org/officeDocument/2006/relationships" r:blip="">
              <dgm:adjLst/>
            </dgm:shape>
            <dgm:presOf/>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2" minVer="12.0">
  <dgm:title val="Simple 1"/>
  <dgm:desc val="Simple 1"/>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602" name="Header Placeholder 25601"/>
          <p:cNvSpPr>
            <a:spLocks noGrp="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smtClean="0">
                <a:latin typeface="Calibri" pitchFamily="34" charset="0"/>
              </a:defRPr>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pitchFamily="34" charset="0"/>
              </a:defRPr>
            </a:lvl1pPr>
          </a:lstStyle>
          <a:p>
            <a:pPr>
              <a:defRPr/>
            </a:pPr>
            <a:fld id="{C0A76BD0-6B0D-4B96-9FBA-727EF4DA8567}" type="datetimeFigureOut">
              <a:rPr lang="zh-CN" altLang="en-US"/>
              <a:pPr>
                <a:defRPr/>
              </a:pPr>
              <a:t>2018/9/9</a:t>
            </a:fld>
            <a:endParaRPr lang="zh-CN" altLang="en-US"/>
          </a:p>
        </p:txBody>
      </p:sp>
      <p:sp>
        <p:nvSpPr>
          <p:cNvPr id="32772" name="Rectangle 25603"/>
          <p:cNvSpPr>
            <a:spLocks noGrp="1" noRot="1" noChangeAspect="1"/>
          </p:cNvSpPr>
          <p:nvPr>
            <p:ph type="sldImg" idx="2"/>
          </p:nvPr>
        </p:nvSpPr>
        <p:spPr bwMode="auto">
          <a:xfrm>
            <a:off x="1143000" y="685800"/>
            <a:ext cx="4572000" cy="3429000"/>
          </a:xfrm>
          <a:prstGeom prst="rect">
            <a:avLst/>
          </a:prstGeom>
          <a:noFill/>
          <a:ln w="12700" algn="ctr">
            <a:solidFill>
              <a:srgbClr val="000000"/>
            </a:solidFill>
            <a:miter lim="800000"/>
            <a:headEnd/>
            <a:tailEnd/>
          </a:ln>
        </p:spPr>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zh-CN" noProof="0" smtClean="0"/>
              <a:t>Click to edit Master text styles</a:t>
            </a:r>
            <a:endParaRPr lang="zh-CN" altLang="zh-CN" noProof="0" smtClean="0"/>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zh-CN" altLang="en-US" noProof="0" smtClean="0"/>
          </a:p>
        </p:txBody>
      </p:sp>
      <p:sp>
        <p:nvSpPr>
          <p:cNvPr id="25606" name="Footer Placeholder 25605"/>
          <p:cNvSpPr>
            <a:spLocks noGrp="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smtClean="0">
                <a:latin typeface="Calibri" pitchFamily="34" charset="0"/>
              </a:defRPr>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pitchFamily="34" charset="0"/>
              </a:defRPr>
            </a:lvl1pPr>
          </a:lstStyle>
          <a:p>
            <a:pPr>
              <a:defRPr/>
            </a:pPr>
            <a:fld id="{7FC92A33-45F5-4FB7-88E9-A13DBAE6B0BE}" type="slidenum">
              <a:rPr lang="zh-CN" altLang="en-US"/>
              <a:pPr>
                <a:defRPr/>
              </a:pPr>
              <a:t>‹#›</a:t>
            </a:fld>
            <a:endParaRPr lang="zh-CN" altLang="en-US"/>
          </a:p>
        </p:txBody>
      </p:sp>
    </p:spTree>
    <p:extLst>
      <p:ext uri="{BB962C8B-B14F-4D97-AF65-F5344CB8AC3E}">
        <p14:creationId xmlns:p14="http://schemas.microsoft.com/office/powerpoint/2010/main" xmlns="" val="41818099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nstanti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Constanti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Constanti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Constanti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Constanti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试想，做为一个工程师个体，都不能保证以工程化的方法完成自己要承担的工作，怎么能保证整个团队集合起来实现工程化的软件开发呢？</a:t>
            </a:r>
            <a:endParaRPr lang="zh-CN" altLang="en-US" dirty="0"/>
          </a:p>
        </p:txBody>
      </p:sp>
      <p:sp>
        <p:nvSpPr>
          <p:cNvPr id="4" name="灯片编号占位符 3"/>
          <p:cNvSpPr>
            <a:spLocks noGrp="1"/>
          </p:cNvSpPr>
          <p:nvPr>
            <p:ph type="sldNum" sz="quarter" idx="10"/>
          </p:nvPr>
        </p:nvSpPr>
        <p:spPr/>
        <p:txBody>
          <a:bodyPr/>
          <a:lstStyle/>
          <a:p>
            <a:pPr>
              <a:defRPr/>
            </a:pPr>
            <a:fld id="{7FC92A33-45F5-4FB7-88E9-A13DBAE6B0BE}" type="slidenum">
              <a:rPr lang="zh-CN" altLang="en-US" smtClean="0"/>
              <a:pPr>
                <a:defRPr/>
              </a:pPr>
              <a:t>6</a:t>
            </a:fld>
            <a:endParaRPr lang="zh-CN" altLang="en-US"/>
          </a:p>
        </p:txBody>
      </p:sp>
    </p:spTree>
    <p:extLst>
      <p:ext uri="{BB962C8B-B14F-4D97-AF65-F5344CB8AC3E}">
        <p14:creationId xmlns:p14="http://schemas.microsoft.com/office/powerpoint/2010/main" xmlns="" val="2082614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hape 4"/>
          <p:cNvSpPr>
            <a:spLocks noGrp="1" noChangeArrowheads="1"/>
          </p:cNvSpPr>
          <p:nvPr>
            <p:ph type="sldNum" sz="quarter" idx="5"/>
          </p:nvPr>
        </p:nvSpPr>
        <p:spPr bwMode="auto">
          <a:noFill/>
          <a:ln>
            <a:miter lim="800000"/>
            <a:headEnd/>
            <a:tailEnd/>
          </a:ln>
        </p:spPr>
        <p:txBody>
          <a:bodyPr/>
          <a:lstStyle/>
          <a:p>
            <a:pPr defTabSz="931863" eaLnBrk="0" hangingPunct="0"/>
            <a:fld id="{18F5C014-FB13-40DE-AFF8-89EDE0FEA858}" type="slidenum">
              <a:rPr lang="zh-CN" altLang="en-US">
                <a:latin typeface="Times New Roman" charset="0"/>
              </a:rPr>
              <a:pPr defTabSz="931863" eaLnBrk="0" hangingPunct="0"/>
              <a:t>11</a:t>
            </a:fld>
            <a:endParaRPr lang="en-GB" altLang="zh-CN">
              <a:latin typeface="Times New Roman" charset="0"/>
            </a:endParaRPr>
          </a:p>
        </p:txBody>
      </p:sp>
      <p:sp>
        <p:nvSpPr>
          <p:cNvPr id="33795" name="Rectangle 26625"/>
          <p:cNvSpPr>
            <a:spLocks noGrp="1" noRot="1" noChangeAspect="1" noChangeArrowheads="1" noTextEdit="1"/>
          </p:cNvSpPr>
          <p:nvPr>
            <p:ph type="sldImg"/>
          </p:nvPr>
        </p:nvSpPr>
        <p:spPr>
          <a:noFill/>
          <a:ln w="9525" cap="flat">
            <a:headEnd type="none" w="med" len="med"/>
            <a:tailEnd type="none" w="med" len="med"/>
          </a:ln>
        </p:spPr>
      </p:sp>
      <p:sp>
        <p:nvSpPr>
          <p:cNvPr id="33796" name="Rectangle 240642"/>
          <p:cNvSpPr>
            <a:spLocks noGrp="1" noChangeArrowheads="1"/>
          </p:cNvSpPr>
          <p:nvPr>
            <p:ph type="body" idx="1"/>
          </p:nvPr>
        </p:nvSpPr>
        <p:spPr bwMode="auto">
          <a:noFill/>
        </p:spPr>
        <p:txBody>
          <a:bodyPr/>
          <a:lstStyle/>
          <a:p>
            <a:pPr eaLnBrk="1" hangingPunct="1"/>
            <a:r>
              <a:rPr lang="zh-CN" altLang="en-US" smtClean="0">
                <a:latin typeface="Times New Roman" charset="0"/>
              </a:rPr>
              <a:t>课程定位及重要性：</a:t>
            </a:r>
            <a:endParaRPr lang="en-US" altLang="zh-CN" smtClean="0">
              <a:latin typeface="Times New Roman" charset="0"/>
            </a:endParaRPr>
          </a:p>
          <a:p>
            <a:pPr eaLnBrk="1" hangingPunct="1"/>
            <a:r>
              <a:rPr lang="zh-CN" altLang="en-US" smtClean="0">
                <a:latin typeface="Times New Roman" charset="0"/>
              </a:rPr>
              <a:t>程序设计人员必修的语言课之一，基础课；</a:t>
            </a:r>
          </a:p>
          <a:p>
            <a:pPr eaLnBrk="1" hangingPunct="1"/>
            <a:endParaRPr lang="en-US" altLang="zh-CN" smtClean="0">
              <a:latin typeface="Times New Roman" charset="0"/>
            </a:endParaRPr>
          </a:p>
          <a:p>
            <a:pPr eaLnBrk="1" hangingPunct="1"/>
            <a:r>
              <a:rPr lang="zh-CN" altLang="en-US" smtClean="0">
                <a:latin typeface="Times New Roman" charset="0"/>
              </a:rPr>
              <a:t>内容摘要：</a:t>
            </a:r>
          </a:p>
          <a:p>
            <a:pPr eaLnBrk="1" hangingPunct="1"/>
            <a:r>
              <a:rPr lang="zh-CN" altLang="en-US" smtClean="0">
                <a:latin typeface="Times New Roman" charset="0"/>
              </a:rPr>
              <a:t>本课程介绍利用 </a:t>
            </a:r>
            <a:r>
              <a:rPr lang="en-US" altLang="zh-CN" smtClean="0">
                <a:latin typeface="Times New Roman" charset="0"/>
              </a:rPr>
              <a:t>C# </a:t>
            </a:r>
            <a:r>
              <a:rPr lang="zh-CN" altLang="en-US" smtClean="0">
                <a:latin typeface="Times New Roman" charset="0"/>
              </a:rPr>
              <a:t>进行 </a:t>
            </a:r>
            <a:r>
              <a:rPr lang="en-US" altLang="zh-CN" smtClean="0">
                <a:latin typeface="Times New Roman" charset="0"/>
              </a:rPr>
              <a:t>.NET </a:t>
            </a:r>
            <a:r>
              <a:rPr lang="zh-CN" altLang="en-US" smtClean="0">
                <a:latin typeface="Times New Roman" charset="0"/>
              </a:rPr>
              <a:t>程序设计的知识，主要内容有 </a:t>
            </a:r>
            <a:r>
              <a:rPr lang="en-US" altLang="zh-CN" smtClean="0">
                <a:latin typeface="Times New Roman" charset="0"/>
              </a:rPr>
              <a:t>C# </a:t>
            </a:r>
            <a:r>
              <a:rPr lang="zh-CN" altLang="en-US" smtClean="0">
                <a:latin typeface="Times New Roman" charset="0"/>
              </a:rPr>
              <a:t>语言的概念、面向对象的编程方法、编写基于 </a:t>
            </a:r>
            <a:r>
              <a:rPr lang="en-US" altLang="zh-CN" smtClean="0">
                <a:latin typeface="Times New Roman" charset="0"/>
              </a:rPr>
              <a:t>.NET </a:t>
            </a:r>
            <a:r>
              <a:rPr lang="zh-CN" altLang="en-US" smtClean="0">
                <a:latin typeface="Times New Roman" charset="0"/>
              </a:rPr>
              <a:t>的 </a:t>
            </a:r>
            <a:r>
              <a:rPr lang="en-US" altLang="zh-CN" smtClean="0">
                <a:latin typeface="Times New Roman" charset="0"/>
              </a:rPr>
              <a:t>Windows </a:t>
            </a:r>
            <a:r>
              <a:rPr lang="zh-CN" altLang="en-US" smtClean="0">
                <a:latin typeface="Times New Roman" charset="0"/>
              </a:rPr>
              <a:t>程序和 </a:t>
            </a:r>
            <a:r>
              <a:rPr lang="en-US" altLang="zh-CN" smtClean="0">
                <a:latin typeface="Times New Roman" charset="0"/>
              </a:rPr>
              <a:t>Web </a:t>
            </a:r>
            <a:r>
              <a:rPr lang="zh-CN" altLang="en-US" smtClean="0">
                <a:latin typeface="Times New Roman" charset="0"/>
              </a:rPr>
              <a:t>应用程序的方法。</a:t>
            </a:r>
          </a:p>
          <a:p>
            <a:pPr eaLnBrk="1" hangingPunct="1"/>
            <a:endParaRPr lang="zh-CN" altLang="en-US" smtClean="0">
              <a:latin typeface="Times New Roman" charset="0"/>
            </a:endParaRPr>
          </a:p>
          <a:p>
            <a:pPr eaLnBrk="1" hangingPunct="1"/>
            <a:endParaRPr lang="zh-CN" altLang="en-US" smtClean="0">
              <a:latin typeface="Times New Roman" charset="0"/>
            </a:endParaRPr>
          </a:p>
          <a:p>
            <a:pPr eaLnBrk="1" hangingPunct="1"/>
            <a:endParaRPr lang="zh-CN" altLang="en-US" smtClean="0">
              <a:latin typeface="Times New Roman" charset="0"/>
            </a:endParaRPr>
          </a:p>
          <a:p>
            <a:pPr eaLnBrk="1" hangingPunct="1"/>
            <a:endParaRPr lang="zh-CN" altLang="en-US" smtClean="0">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hape 4"/>
          <p:cNvSpPr>
            <a:spLocks noGrp="1" noChangeArrowheads="1"/>
          </p:cNvSpPr>
          <p:nvPr>
            <p:ph type="sldNum" sz="quarter" idx="5"/>
          </p:nvPr>
        </p:nvSpPr>
        <p:spPr bwMode="auto">
          <a:noFill/>
          <a:ln>
            <a:miter lim="800000"/>
            <a:headEnd/>
            <a:tailEnd/>
          </a:ln>
        </p:spPr>
        <p:txBody>
          <a:bodyPr/>
          <a:lstStyle/>
          <a:p>
            <a:pPr defTabSz="931863" eaLnBrk="0" hangingPunct="0"/>
            <a:fld id="{B0A63984-D857-457E-91D3-FD5D7B985DAB}" type="slidenum">
              <a:rPr lang="zh-CN" altLang="en-US">
                <a:latin typeface="Times New Roman" charset="0"/>
              </a:rPr>
              <a:pPr defTabSz="931863" eaLnBrk="0" hangingPunct="0"/>
              <a:t>12</a:t>
            </a:fld>
            <a:endParaRPr lang="en-GB" altLang="zh-CN">
              <a:latin typeface="Times New Roman" charset="0"/>
            </a:endParaRPr>
          </a:p>
        </p:txBody>
      </p:sp>
      <p:sp>
        <p:nvSpPr>
          <p:cNvPr id="34819" name="Rectangle 27649"/>
          <p:cNvSpPr>
            <a:spLocks noGrp="1" noRot="1" noChangeAspect="1" noChangeArrowheads="1" noTextEdit="1"/>
          </p:cNvSpPr>
          <p:nvPr>
            <p:ph type="sldImg"/>
          </p:nvPr>
        </p:nvSpPr>
        <p:spPr>
          <a:noFill/>
          <a:ln w="9525" cap="flat">
            <a:headEnd type="none" w="med" len="med"/>
            <a:tailEnd type="none" w="med" len="med"/>
          </a:ln>
        </p:spPr>
      </p:sp>
      <p:sp>
        <p:nvSpPr>
          <p:cNvPr id="34820" name="Rectangle 218114"/>
          <p:cNvSpPr>
            <a:spLocks noGrp="1" noChangeArrowheads="1"/>
          </p:cNvSpPr>
          <p:nvPr>
            <p:ph type="body" idx="1"/>
          </p:nvPr>
        </p:nvSpPr>
        <p:spPr bwMode="auto">
          <a:noFill/>
        </p:spPr>
        <p:txBody>
          <a:bodyPr/>
          <a:lstStyle/>
          <a:p>
            <a:pPr eaLnBrk="1" hangingPunct="1"/>
            <a:endParaRPr lang="zh-CN" altLang="en-US" dirty="0" smtClean="0">
              <a:latin typeface="Times New Roman" charset="0"/>
            </a:endParaRPr>
          </a:p>
          <a:p>
            <a:pPr eaLnBrk="1" hangingPunct="1"/>
            <a:endParaRPr lang="zh-CN" altLang="en-US" dirty="0" smtClean="0">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hape 4"/>
          <p:cNvSpPr>
            <a:spLocks noGrp="1" noChangeArrowheads="1"/>
          </p:cNvSpPr>
          <p:nvPr>
            <p:ph type="sldNum" sz="quarter" idx="5"/>
          </p:nvPr>
        </p:nvSpPr>
        <p:spPr bwMode="auto">
          <a:noFill/>
          <a:ln>
            <a:miter lim="800000"/>
            <a:headEnd/>
            <a:tailEnd/>
          </a:ln>
        </p:spPr>
        <p:txBody>
          <a:bodyPr/>
          <a:lstStyle/>
          <a:p>
            <a:pPr defTabSz="931863" eaLnBrk="0" hangingPunct="0"/>
            <a:fld id="{4EFE3E50-2ABB-4A3B-A060-70B394ED1BCD}" type="slidenum">
              <a:rPr lang="zh-CN" altLang="en-US">
                <a:latin typeface="Times New Roman" charset="0"/>
              </a:rPr>
              <a:pPr defTabSz="931863" eaLnBrk="0" hangingPunct="0"/>
              <a:t>13</a:t>
            </a:fld>
            <a:endParaRPr lang="en-GB" altLang="zh-CN">
              <a:latin typeface="Times New Roman" charset="0"/>
            </a:endParaRPr>
          </a:p>
        </p:txBody>
      </p:sp>
      <p:sp>
        <p:nvSpPr>
          <p:cNvPr id="35843" name="Rectangle 28673"/>
          <p:cNvSpPr>
            <a:spLocks noGrp="1" noRot="1" noChangeAspect="1" noChangeArrowheads="1" noTextEdit="1"/>
          </p:cNvSpPr>
          <p:nvPr>
            <p:ph type="sldImg"/>
          </p:nvPr>
        </p:nvSpPr>
        <p:spPr>
          <a:noFill/>
          <a:ln w="9525" cap="flat">
            <a:headEnd type="none" w="med" len="med"/>
            <a:tailEnd type="none" w="med" len="med"/>
          </a:ln>
        </p:spPr>
      </p:sp>
      <p:sp>
        <p:nvSpPr>
          <p:cNvPr id="35844" name="Rectangle 203778"/>
          <p:cNvSpPr>
            <a:spLocks noGrp="1" noChangeArrowheads="1"/>
          </p:cNvSpPr>
          <p:nvPr>
            <p:ph type="body" idx="1"/>
          </p:nvPr>
        </p:nvSpPr>
        <p:spPr bwMode="auto">
          <a:noFill/>
        </p:spPr>
        <p:txBody>
          <a:bodyPr/>
          <a:lstStyle/>
          <a:p>
            <a:pPr eaLnBrk="1" hangingPunct="1"/>
            <a:endParaRPr lang="zh-CN" altLang="en-US" dirty="0" smtClean="0">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612648" y="1499616"/>
            <a:ext cx="7772400" cy="1472184"/>
          </a:xfrm>
          <a:ln>
            <a:noFill/>
          </a:ln>
        </p:spPr>
        <p:txBody>
          <a:bodyPr tIns="0">
            <a:scene3d>
              <a:camera prst="orthographicFront"/>
              <a:lightRig rig="freezing" dir="t">
                <a:rot lat="0" lon="0" rev="5640000"/>
              </a:lightRig>
            </a:scene3d>
            <a:sp3d prstMaterial="flat">
              <a:bevelT w="38100" h="38100"/>
              <a:contourClr>
                <a:schemeClr val="tx2"/>
              </a:contourClr>
            </a:sp3d>
          </a:bodyPr>
          <a:lstStyle>
            <a:lvl1pPr algn="r" rtl="0" latinLnBrk="0">
              <a:spcBef>
                <a:spcPct val="0"/>
              </a:spcBef>
              <a:buNone/>
              <a:defRPr sz="60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ltLang="zh-CN"/>
              <a:t>Click to edit Master title style</a:t>
            </a:r>
            <a:endParaRPr lang="en-US"/>
          </a:p>
        </p:txBody>
      </p:sp>
      <p:sp>
        <p:nvSpPr>
          <p:cNvPr id="17" name="Subtitle 16"/>
          <p:cNvSpPr>
            <a:spLocks noGrp="1"/>
          </p:cNvSpPr>
          <p:nvPr>
            <p:ph type="subTitle" idx="1"/>
          </p:nvPr>
        </p:nvSpPr>
        <p:spPr>
          <a:xfrm>
            <a:off x="1981200" y="3026568"/>
            <a:ext cx="6400800" cy="1752600"/>
          </a:xfrm>
        </p:spPr>
        <p:txBody>
          <a:bodyPr/>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ltLang="zh-CN"/>
              <a:t>Click to edit Master subtitle style</a:t>
            </a:r>
            <a:endParaRPr lang="en-US"/>
          </a:p>
        </p:txBody>
      </p:sp>
      <p:sp>
        <p:nvSpPr>
          <p:cNvPr id="4" name="Rectangle 9"/>
          <p:cNvSpPr>
            <a:spLocks noGrp="1"/>
          </p:cNvSpPr>
          <p:nvPr>
            <p:ph type="dt" sz="half" idx="10"/>
          </p:nvPr>
        </p:nvSpPr>
        <p:spPr/>
        <p:txBody>
          <a:bodyPr/>
          <a:lstStyle>
            <a:lvl1pPr>
              <a:defRPr smtClean="0"/>
            </a:lvl1pPr>
          </a:lstStyle>
          <a:p>
            <a:pPr>
              <a:defRPr/>
            </a:pPr>
            <a:fld id="{2E1E3A6D-1312-4EE1-B566-EEE0CDA7868E}" type="datetime2">
              <a:rPr lang="en-US" altLang="zh-CN"/>
              <a:pPr>
                <a:defRPr/>
              </a:pPr>
              <a:t>Sunday, September 9, 2018</a:t>
            </a:fld>
            <a:endParaRPr lang="en-US" altLang="zh-CN">
              <a:ea typeface="宋体" pitchFamily="2" charset="-122"/>
            </a:endParaRPr>
          </a:p>
        </p:txBody>
      </p:sp>
      <p:sp>
        <p:nvSpPr>
          <p:cNvPr id="5" name="Rectangle 10"/>
          <p:cNvSpPr>
            <a:spLocks noGrp="1"/>
          </p:cNvSpPr>
          <p:nvPr>
            <p:ph type="ftr" sz="quarter" idx="11"/>
          </p:nvPr>
        </p:nvSpPr>
        <p:spPr/>
        <p:txBody>
          <a:bodyPr/>
          <a:lstStyle>
            <a:lvl1pPr>
              <a:defRPr smtClean="0">
                <a:solidFill>
                  <a:srgbClr val="D1EAEE"/>
                </a:solidFill>
              </a:defRPr>
            </a:lvl1pPr>
          </a:lstStyle>
          <a:p>
            <a:pPr>
              <a:defRPr/>
            </a:pPr>
            <a:endParaRPr lang="en-US" altLang="zh-CN"/>
          </a:p>
        </p:txBody>
      </p:sp>
      <p:sp>
        <p:nvSpPr>
          <p:cNvPr id="6" name="Rectangle 13"/>
          <p:cNvSpPr>
            <a:spLocks noGrp="1"/>
          </p:cNvSpPr>
          <p:nvPr>
            <p:ph type="sldNum" sz="quarter" idx="12"/>
          </p:nvPr>
        </p:nvSpPr>
        <p:spPr/>
        <p:txBody>
          <a:bodyPr/>
          <a:lstStyle>
            <a:lvl1pPr>
              <a:defRPr smtClean="0"/>
            </a:lvl1pPr>
          </a:lstStyle>
          <a:p>
            <a:pPr>
              <a:defRPr/>
            </a:pPr>
            <a:fld id="{A057AEAD-44F2-4196-B8DA-6D70AC11DF16}" type="slidenum">
              <a:rPr lang="zh-CN" altLang="en-US"/>
              <a:pPr>
                <a:defRPr/>
              </a:pPr>
              <a:t>‹#›</a:t>
            </a:fld>
            <a:endParaRPr lang="en-US" altLang="zh-CN">
              <a:ea typeface="宋体" pitchFamily="2" charset="-122"/>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rtlCol="0"/>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9"/>
          <p:cNvSpPr>
            <a:spLocks noGrp="1"/>
          </p:cNvSpPr>
          <p:nvPr>
            <p:ph type="dt" sz="half" idx="10"/>
          </p:nvPr>
        </p:nvSpPr>
        <p:spPr bwMode="auto">
          <a:ln>
            <a:miter lim="800000"/>
            <a:headEnd/>
            <a:tailEnd/>
          </a:ln>
        </p:spPr>
        <p:txBody>
          <a:bodyPr/>
          <a:lstStyle>
            <a:lvl1pPr>
              <a:defRPr smtClean="0"/>
            </a:lvl1pPr>
          </a:lstStyle>
          <a:p>
            <a:pPr>
              <a:defRPr/>
            </a:pPr>
            <a:endParaRPr lang="zh-CN" altLang="en-US"/>
          </a:p>
        </p:txBody>
      </p:sp>
      <p:sp>
        <p:nvSpPr>
          <p:cNvPr id="5" name="Rectangle 10"/>
          <p:cNvSpPr>
            <a:spLocks noGrp="1"/>
          </p:cNvSpPr>
          <p:nvPr>
            <p:ph type="ftr" sz="quarter" idx="11"/>
          </p:nvPr>
        </p:nvSpPr>
        <p:spPr/>
        <p:txBody>
          <a:bodyPr/>
          <a:lstStyle>
            <a:lvl1pPr>
              <a:defRPr smtClean="0"/>
            </a:lvl1pPr>
          </a:lstStyle>
          <a:p>
            <a:pPr>
              <a:defRPr/>
            </a:pPr>
            <a:endParaRPr lang="zh-CN" altLang="en-US"/>
          </a:p>
        </p:txBody>
      </p:sp>
      <p:sp>
        <p:nvSpPr>
          <p:cNvPr id="6" name="Rectangle 13"/>
          <p:cNvSpPr>
            <a:spLocks noGrp="1"/>
          </p:cNvSpPr>
          <p:nvPr>
            <p:ph type="sldNum" sz="quarter" idx="12"/>
          </p:nvPr>
        </p:nvSpPr>
        <p:spPr/>
        <p:txBody>
          <a:bodyPr/>
          <a:lstStyle>
            <a:lvl1pPr>
              <a:defRPr smtClean="0">
                <a:ea typeface="宋体" pitchFamily="2" charset="-122"/>
              </a:defRPr>
            </a:lvl1pPr>
          </a:lstStyle>
          <a:p>
            <a:pPr>
              <a:defRPr/>
            </a:pPr>
            <a:fld id="{89E66BF6-0F20-4554-8783-070A509E6A66}"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125538"/>
            <a:ext cx="2057400" cy="5199062"/>
          </a:xfrm>
        </p:spPr>
        <p:txBody>
          <a:bodyPr vert="eaVert" rtlCol="0"/>
          <a:lstStyle/>
          <a:p>
            <a:r>
              <a:rPr lang="en-US" altLang="zh-CN"/>
              <a:t>Click to add title</a:t>
            </a:r>
            <a:endParaRPr lang="zh-CN" altLang="en-US"/>
          </a:p>
        </p:txBody>
      </p:sp>
      <p:sp>
        <p:nvSpPr>
          <p:cNvPr id="3" name="Vertical Text Placeholder 2"/>
          <p:cNvSpPr>
            <a:spLocks noGrp="1"/>
          </p:cNvSpPr>
          <p:nvPr>
            <p:ph type="body" orient="vert" idx="1"/>
          </p:nvPr>
        </p:nvSpPr>
        <p:spPr>
          <a:xfrm>
            <a:off x="457200" y="1125538"/>
            <a:ext cx="6019800" cy="5199062"/>
          </a:xfrm>
        </p:spPr>
        <p:txBody>
          <a:bodyPr vert="eaVert" rtlCol="0"/>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9"/>
          <p:cNvSpPr>
            <a:spLocks noGrp="1"/>
          </p:cNvSpPr>
          <p:nvPr>
            <p:ph type="dt" sz="half" idx="10"/>
          </p:nvPr>
        </p:nvSpPr>
        <p:spPr bwMode="auto">
          <a:ln>
            <a:miter lim="800000"/>
            <a:headEnd/>
            <a:tailEnd/>
          </a:ln>
        </p:spPr>
        <p:txBody>
          <a:bodyPr/>
          <a:lstStyle>
            <a:lvl1pPr>
              <a:defRPr smtClean="0"/>
            </a:lvl1pPr>
          </a:lstStyle>
          <a:p>
            <a:pPr>
              <a:defRPr/>
            </a:pPr>
            <a:endParaRPr lang="zh-CN" altLang="en-US"/>
          </a:p>
        </p:txBody>
      </p:sp>
      <p:sp>
        <p:nvSpPr>
          <p:cNvPr id="5" name="Rectangle 10"/>
          <p:cNvSpPr>
            <a:spLocks noGrp="1"/>
          </p:cNvSpPr>
          <p:nvPr>
            <p:ph type="ftr" sz="quarter" idx="11"/>
          </p:nvPr>
        </p:nvSpPr>
        <p:spPr/>
        <p:txBody>
          <a:bodyPr/>
          <a:lstStyle>
            <a:lvl1pPr>
              <a:defRPr smtClean="0"/>
            </a:lvl1pPr>
          </a:lstStyle>
          <a:p>
            <a:pPr>
              <a:defRPr/>
            </a:pPr>
            <a:endParaRPr lang="zh-CN" altLang="en-US"/>
          </a:p>
        </p:txBody>
      </p:sp>
      <p:sp>
        <p:nvSpPr>
          <p:cNvPr id="6" name="Rectangle 13"/>
          <p:cNvSpPr>
            <a:spLocks noGrp="1"/>
          </p:cNvSpPr>
          <p:nvPr>
            <p:ph type="sldNum" sz="quarter" idx="12"/>
          </p:nvPr>
        </p:nvSpPr>
        <p:spPr/>
        <p:txBody>
          <a:bodyPr/>
          <a:lstStyle>
            <a:lvl1pPr>
              <a:defRPr smtClean="0">
                <a:ea typeface="宋体" pitchFamily="2" charset="-122"/>
              </a:defRPr>
            </a:lvl1pPr>
          </a:lstStyle>
          <a:p>
            <a:pPr>
              <a:defRPr/>
            </a:pPr>
            <a:fld id="{389FB741-5764-4F3F-AF67-ABBA5249043F}"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ltLang="zh-CN"/>
              <a:t>Click to edit Master title style</a:t>
            </a:r>
            <a:endParaRPr lang="zh-CN" altLang="en-US"/>
          </a:p>
        </p:txBody>
      </p:sp>
      <p:sp>
        <p:nvSpPr>
          <p:cNvPr id="3" name="Text Placeholder 2"/>
          <p:cNvSpPr>
            <a:spLocks noGrp="1"/>
          </p:cNvSpPr>
          <p:nvPr>
            <p:ph type="body" idx="1"/>
          </p:nvPr>
        </p:nvSpPr>
        <p:spPr/>
        <p:txBody>
          <a:bodyPr rtlCol="0"/>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Rectangle 9"/>
          <p:cNvSpPr>
            <a:spLocks noGrp="1"/>
          </p:cNvSpPr>
          <p:nvPr>
            <p:ph type="dt" sz="half" idx="10"/>
          </p:nvPr>
        </p:nvSpPr>
        <p:spPr/>
        <p:txBody>
          <a:bodyPr/>
          <a:lstStyle>
            <a:lvl1pPr>
              <a:defRPr smtClean="0"/>
            </a:lvl1pPr>
          </a:lstStyle>
          <a:p>
            <a:pPr>
              <a:defRPr/>
            </a:pPr>
            <a:fld id="{32118997-57CE-4963-A082-1C3093DB642A}" type="datetime2">
              <a:rPr lang="en-US" altLang="zh-CN"/>
              <a:pPr>
                <a:defRPr/>
              </a:pPr>
              <a:t>Sunday, September 9, 2018</a:t>
            </a:fld>
            <a:endParaRPr lang="en-US" altLang="zh-CN">
              <a:ea typeface="宋体" pitchFamily="2" charset="-122"/>
            </a:endParaRPr>
          </a:p>
        </p:txBody>
      </p:sp>
      <p:sp>
        <p:nvSpPr>
          <p:cNvPr id="5" name="Rectangle 1030"/>
          <p:cNvSpPr>
            <a:spLocks noGrp="1"/>
          </p:cNvSpPr>
          <p:nvPr>
            <p:ph type="ftr" sz="quarter" idx="11"/>
          </p:nvPr>
        </p:nvSpPr>
        <p:spPr/>
        <p:txBody>
          <a:bodyPr/>
          <a:lstStyle>
            <a:lvl1pPr>
              <a:defRPr smtClean="0"/>
            </a:lvl1pPr>
          </a:lstStyle>
          <a:p>
            <a:pPr>
              <a:defRPr/>
            </a:pPr>
            <a:endParaRPr lang="en-US" altLang="zh-CN"/>
          </a:p>
        </p:txBody>
      </p:sp>
      <p:sp>
        <p:nvSpPr>
          <p:cNvPr id="6" name="Rectangle 17"/>
          <p:cNvSpPr>
            <a:spLocks noGrp="1"/>
          </p:cNvSpPr>
          <p:nvPr>
            <p:ph type="sldNum" sz="quarter" idx="12"/>
          </p:nvPr>
        </p:nvSpPr>
        <p:spPr/>
        <p:txBody>
          <a:bodyPr/>
          <a:lstStyle>
            <a:lvl1pPr>
              <a:defRPr smtClean="0"/>
            </a:lvl1pPr>
          </a:lstStyle>
          <a:p>
            <a:pPr>
              <a:defRPr/>
            </a:pPr>
            <a:fld id="{CCDDC019-A471-4D94-9C5C-E148B863A462}" type="slidenum">
              <a:rPr lang="zh-CN" altLang="en-US"/>
              <a:pPr>
                <a:defRPr/>
              </a:pPr>
              <a:t>‹#›</a:t>
            </a:fld>
            <a:endParaRPr lang="en-US" altLang="zh-CN">
              <a:ea typeface="宋体"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a:noAutofit/>
            <a:scene3d>
              <a:camera prst="orthographicFront"/>
              <a:lightRig rig="freezing" dir="t">
                <a:rot lat="0" lon="0" rev="5640000"/>
              </a:lightRig>
            </a:scene3d>
            <a:sp3d prstMaterial="flat">
              <a:bevelT w="38100" h="38100"/>
            </a:sp3d>
          </a:bodyPr>
          <a:lstStyle>
            <a:lvl1pPr algn="l" rtl="0" latinLnBrk="0">
              <a:spcBef>
                <a:spcPct val="0"/>
              </a:spcBef>
              <a:buNone/>
              <a:defRPr lang="en-US" sz="60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ltLang="zh-CN"/>
              <a:t>Click to edit Master title style</a:t>
            </a:r>
            <a:endParaRPr lang="en-US"/>
          </a:p>
        </p:txBody>
      </p:sp>
      <p:sp>
        <p:nvSpPr>
          <p:cNvPr id="3" name="Text Placeholder 2"/>
          <p:cNvSpPr>
            <a:spLocks noGrp="1"/>
          </p:cNvSpPr>
          <p:nvPr>
            <p:ph type="body" idx="1"/>
          </p:nvPr>
        </p:nvSpPr>
        <p:spPr>
          <a:xfrm>
            <a:off x="533400" y="2676528"/>
            <a:ext cx="7772400" cy="1509712"/>
          </a:xfrm>
        </p:spPr>
        <p:txBody>
          <a:bodyPr/>
          <a:lstStyle>
            <a:lvl1pPr marL="329184">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Rectangle 9"/>
          <p:cNvSpPr>
            <a:spLocks noGrp="1"/>
          </p:cNvSpPr>
          <p:nvPr>
            <p:ph type="dt" sz="half" idx="10"/>
          </p:nvPr>
        </p:nvSpPr>
        <p:spPr/>
        <p:txBody>
          <a:bodyPr/>
          <a:lstStyle>
            <a:lvl1pPr>
              <a:defRPr smtClean="0"/>
            </a:lvl1pPr>
          </a:lstStyle>
          <a:p>
            <a:pPr>
              <a:defRPr/>
            </a:pPr>
            <a:fld id="{235F6629-7545-469C-ABA8-ADF82B173A8F}" type="datetime2">
              <a:rPr lang="en-US" altLang="zh-CN"/>
              <a:pPr>
                <a:defRPr/>
              </a:pPr>
              <a:t>Sunday, September 9, 2018</a:t>
            </a:fld>
            <a:endParaRPr lang="en-US" altLang="zh-CN">
              <a:ea typeface="宋体" pitchFamily="2" charset="-122"/>
            </a:endParaRPr>
          </a:p>
        </p:txBody>
      </p:sp>
      <p:sp>
        <p:nvSpPr>
          <p:cNvPr id="5" name="Rectangle 10"/>
          <p:cNvSpPr>
            <a:spLocks noGrp="1"/>
          </p:cNvSpPr>
          <p:nvPr>
            <p:ph type="ftr" sz="quarter" idx="11"/>
          </p:nvPr>
        </p:nvSpPr>
        <p:spPr/>
        <p:txBody>
          <a:bodyPr/>
          <a:lstStyle>
            <a:lvl1pPr>
              <a:defRPr smtClean="0">
                <a:solidFill>
                  <a:srgbClr val="D1EAEE"/>
                </a:solidFill>
              </a:defRPr>
            </a:lvl1pPr>
          </a:lstStyle>
          <a:p>
            <a:pPr>
              <a:defRPr/>
            </a:pPr>
            <a:endParaRPr lang="en-US" altLang="zh-CN"/>
          </a:p>
        </p:txBody>
      </p:sp>
      <p:sp>
        <p:nvSpPr>
          <p:cNvPr id="6" name="Rectangle 13"/>
          <p:cNvSpPr>
            <a:spLocks noGrp="1"/>
          </p:cNvSpPr>
          <p:nvPr>
            <p:ph type="sldNum" sz="quarter" idx="12"/>
          </p:nvPr>
        </p:nvSpPr>
        <p:spPr/>
        <p:txBody>
          <a:bodyPr/>
          <a:lstStyle>
            <a:lvl1pPr>
              <a:defRPr smtClean="0"/>
            </a:lvl1pPr>
          </a:lstStyle>
          <a:p>
            <a:pPr>
              <a:defRPr/>
            </a:pPr>
            <a:fld id="{8259D4F0-0E3E-42F3-BCB2-03691A1116A3}" type="slidenum">
              <a:rPr lang="zh-CN" altLang="en-US"/>
              <a:pPr>
                <a:defRPr/>
              </a:pPr>
              <a:t>‹#›</a:t>
            </a:fld>
            <a:endParaRPr lang="en-US" altLang="zh-CN">
              <a:ea typeface="宋体" pitchFamily="2" charset="-122"/>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Rectangle 9"/>
          <p:cNvSpPr>
            <a:spLocks noGrp="1"/>
          </p:cNvSpPr>
          <p:nvPr>
            <p:ph type="dt" sz="half" idx="10"/>
          </p:nvPr>
        </p:nvSpPr>
        <p:spPr/>
        <p:txBody>
          <a:bodyPr/>
          <a:lstStyle>
            <a:lvl1pPr>
              <a:defRPr smtClean="0"/>
            </a:lvl1pPr>
          </a:lstStyle>
          <a:p>
            <a:pPr>
              <a:defRPr/>
            </a:pPr>
            <a:fld id="{59E05597-2335-43BA-8C6D-7E8AD6471155}" type="datetime2">
              <a:rPr lang="en-US" altLang="zh-CN"/>
              <a:pPr>
                <a:defRPr/>
              </a:pPr>
              <a:t>Sunday, September 9, 2018</a:t>
            </a:fld>
            <a:endParaRPr lang="en-US" altLang="zh-CN">
              <a:ea typeface="宋体" pitchFamily="2" charset="-122"/>
            </a:endParaRPr>
          </a:p>
        </p:txBody>
      </p:sp>
      <p:sp>
        <p:nvSpPr>
          <p:cNvPr id="6" name="Rectangle 1030"/>
          <p:cNvSpPr>
            <a:spLocks noGrp="1"/>
          </p:cNvSpPr>
          <p:nvPr>
            <p:ph type="ftr" sz="quarter" idx="11"/>
          </p:nvPr>
        </p:nvSpPr>
        <p:spPr/>
        <p:txBody>
          <a:bodyPr/>
          <a:lstStyle>
            <a:lvl1pPr>
              <a:defRPr smtClean="0"/>
            </a:lvl1pPr>
          </a:lstStyle>
          <a:p>
            <a:pPr>
              <a:defRPr/>
            </a:pPr>
            <a:endParaRPr lang="en-US" altLang="zh-CN"/>
          </a:p>
        </p:txBody>
      </p:sp>
      <p:sp>
        <p:nvSpPr>
          <p:cNvPr id="7" name="Rectangle 17"/>
          <p:cNvSpPr>
            <a:spLocks noGrp="1"/>
          </p:cNvSpPr>
          <p:nvPr>
            <p:ph type="sldNum" sz="quarter" idx="12"/>
          </p:nvPr>
        </p:nvSpPr>
        <p:spPr/>
        <p:txBody>
          <a:bodyPr/>
          <a:lstStyle>
            <a:lvl1pPr>
              <a:defRPr smtClean="0"/>
            </a:lvl1pPr>
          </a:lstStyle>
          <a:p>
            <a:pPr>
              <a:defRPr/>
            </a:pPr>
            <a:fld id="{885779C8-F8C3-4B90-AE76-BBC27F5673C7}" type="slidenum">
              <a:rPr lang="zh-CN" altLang="en-US"/>
              <a:pPr>
                <a:defRPr/>
              </a:pPr>
              <a:t>‹#›</a:t>
            </a:fld>
            <a:endParaRPr lang="en-US" altLang="zh-CN">
              <a:ea typeface="宋体"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855248"/>
            <a:ext cx="4040188" cy="539496"/>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645025" y="1859757"/>
            <a:ext cx="4041775" cy="534987"/>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Content Placeholder 4"/>
          <p:cNvSpPr>
            <a:spLocks noGrp="1"/>
          </p:cNvSpPr>
          <p:nvPr>
            <p:ph sz="quarter" idx="3"/>
          </p:nvPr>
        </p:nvSpPr>
        <p:spPr>
          <a:xfrm>
            <a:off x="457200" y="2418557"/>
            <a:ext cx="4040188" cy="3941763"/>
          </a:xfrm>
        </p:spPr>
        <p:txBody>
          <a:bodyPr tIns="0"/>
          <a:lstStyle>
            <a:lvl1pPr>
              <a:defRPr sz="2200"/>
            </a:lvl1pPr>
            <a:lvl2pPr>
              <a:defRPr sz="2000"/>
            </a:lvl2pPr>
            <a:lvl3pPr>
              <a:defRPr sz="1800"/>
            </a:lvl3pPr>
            <a:lvl4pPr>
              <a:defRPr sz="1600"/>
            </a:lvl4pPr>
            <a:lvl5pPr>
              <a:defRPr sz="16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6" name="Content Placeholder 5"/>
          <p:cNvSpPr>
            <a:spLocks noGrp="1"/>
          </p:cNvSpPr>
          <p:nvPr>
            <p:ph sz="quarter" idx="4"/>
          </p:nvPr>
        </p:nvSpPr>
        <p:spPr>
          <a:xfrm>
            <a:off x="4645025" y="2418557"/>
            <a:ext cx="4041775" cy="3941763"/>
          </a:xfrm>
        </p:spPr>
        <p:txBody>
          <a:bodyPr tIns="0"/>
          <a:lstStyle>
            <a:lvl1pPr>
              <a:defRPr sz="2200"/>
            </a:lvl1pPr>
            <a:lvl2pPr>
              <a:defRPr sz="2000"/>
            </a:lvl2pPr>
            <a:lvl3pPr>
              <a:defRPr sz="1800"/>
            </a:lvl3pPr>
            <a:lvl4pPr>
              <a:defRPr sz="1600"/>
            </a:lvl4pPr>
            <a:lvl5pPr>
              <a:defRPr sz="16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Rectangle 9"/>
          <p:cNvSpPr>
            <a:spLocks noGrp="1"/>
          </p:cNvSpPr>
          <p:nvPr>
            <p:ph type="dt" sz="half" idx="10"/>
          </p:nvPr>
        </p:nvSpPr>
        <p:spPr/>
        <p:txBody>
          <a:bodyPr/>
          <a:lstStyle>
            <a:lvl1pPr>
              <a:defRPr smtClean="0"/>
            </a:lvl1pPr>
          </a:lstStyle>
          <a:p>
            <a:pPr>
              <a:defRPr/>
            </a:pPr>
            <a:fld id="{7B608C7B-ACF2-47CA-844E-D3780A7C1B10}" type="datetime2">
              <a:rPr lang="en-US" altLang="zh-CN"/>
              <a:pPr>
                <a:defRPr/>
              </a:pPr>
              <a:t>Sunday, September 9, 2018</a:t>
            </a:fld>
            <a:endParaRPr lang="en-US" altLang="zh-CN">
              <a:ea typeface="宋体" pitchFamily="2" charset="-122"/>
            </a:endParaRPr>
          </a:p>
        </p:txBody>
      </p:sp>
      <p:sp>
        <p:nvSpPr>
          <p:cNvPr id="8" name="Rectangle 1030"/>
          <p:cNvSpPr>
            <a:spLocks noGrp="1"/>
          </p:cNvSpPr>
          <p:nvPr>
            <p:ph type="ftr" sz="quarter" idx="11"/>
          </p:nvPr>
        </p:nvSpPr>
        <p:spPr/>
        <p:txBody>
          <a:bodyPr/>
          <a:lstStyle>
            <a:lvl1pPr>
              <a:defRPr smtClean="0"/>
            </a:lvl1pPr>
          </a:lstStyle>
          <a:p>
            <a:pPr>
              <a:defRPr/>
            </a:pPr>
            <a:endParaRPr lang="en-US" altLang="zh-CN"/>
          </a:p>
        </p:txBody>
      </p:sp>
      <p:sp>
        <p:nvSpPr>
          <p:cNvPr id="9" name="Rectangle 17"/>
          <p:cNvSpPr>
            <a:spLocks noGrp="1"/>
          </p:cNvSpPr>
          <p:nvPr>
            <p:ph type="sldNum" sz="quarter" idx="12"/>
          </p:nvPr>
        </p:nvSpPr>
        <p:spPr/>
        <p:txBody>
          <a:bodyPr/>
          <a:lstStyle>
            <a:lvl1pPr>
              <a:defRPr smtClean="0"/>
            </a:lvl1pPr>
          </a:lstStyle>
          <a:p>
            <a:pPr>
              <a:defRPr/>
            </a:pPr>
            <a:fld id="{00A88187-11A0-4A46-877E-FD50F5B12DB9}" type="slidenum">
              <a:rPr lang="zh-CN" altLang="en-US"/>
              <a:pPr>
                <a:defRPr/>
              </a:pPr>
              <a:t>‹#›</a:t>
            </a:fld>
            <a:endParaRPr lang="en-US" altLang="zh-CN">
              <a:ea typeface="宋体"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scene3d>
              <a:camera prst="orthographicFront"/>
              <a:lightRig rig="freezing" dir="t">
                <a:rot lat="0" lon="0" rev="5640000"/>
              </a:lightRig>
            </a:scene3d>
            <a:sp3d prstMaterial="flat">
              <a:contourClr>
                <a:schemeClr val="tx2"/>
              </a:contourClr>
            </a:sp3d>
          </a:bodyPr>
          <a:lstStyle>
            <a:lvl1pPr algn="l" rtl="0" latinLnBrk="0">
              <a:spcBef>
                <a:spcPct val="0"/>
              </a:spcBef>
              <a:buNone/>
              <a:defRPr sz="5000" b="0">
                <a:ln>
                  <a:noFill/>
                </a:ln>
                <a:solidFill>
                  <a:schemeClr val="tx2"/>
                </a:solidFill>
                <a:effectLst/>
                <a:latin typeface="+mj-lt"/>
                <a:ea typeface="+mj-ea"/>
                <a:cs typeface="+mj-cs"/>
              </a:defRPr>
            </a:lvl1pPr>
          </a:lstStyle>
          <a:p>
            <a:r>
              <a:rPr lang="en-US" altLang="zh-CN"/>
              <a:t>Click to edit Master title style</a:t>
            </a:r>
            <a:endParaRPr lang="en-US"/>
          </a:p>
        </p:txBody>
      </p:sp>
      <p:sp>
        <p:nvSpPr>
          <p:cNvPr id="3" name="Rectangle 9"/>
          <p:cNvSpPr>
            <a:spLocks noGrp="1"/>
          </p:cNvSpPr>
          <p:nvPr>
            <p:ph type="dt" sz="half" idx="10"/>
          </p:nvPr>
        </p:nvSpPr>
        <p:spPr/>
        <p:txBody>
          <a:bodyPr/>
          <a:lstStyle>
            <a:lvl1pPr>
              <a:defRPr smtClean="0"/>
            </a:lvl1pPr>
          </a:lstStyle>
          <a:p>
            <a:pPr>
              <a:defRPr/>
            </a:pPr>
            <a:fld id="{70C8FB9D-C9B7-4268-B777-D16739352ABA}" type="datetime2">
              <a:rPr lang="en-US" altLang="zh-CN"/>
              <a:pPr>
                <a:defRPr/>
              </a:pPr>
              <a:t>Sunday, September 9, 2018</a:t>
            </a:fld>
            <a:endParaRPr lang="en-US" altLang="zh-CN">
              <a:ea typeface="宋体" pitchFamily="2" charset="-122"/>
            </a:endParaRPr>
          </a:p>
        </p:txBody>
      </p:sp>
      <p:sp>
        <p:nvSpPr>
          <p:cNvPr id="4" name="Rectangle 1030"/>
          <p:cNvSpPr>
            <a:spLocks noGrp="1"/>
          </p:cNvSpPr>
          <p:nvPr>
            <p:ph type="ftr" sz="quarter" idx="11"/>
          </p:nvPr>
        </p:nvSpPr>
        <p:spPr/>
        <p:txBody>
          <a:bodyPr/>
          <a:lstStyle>
            <a:lvl1pPr>
              <a:defRPr smtClean="0"/>
            </a:lvl1pPr>
          </a:lstStyle>
          <a:p>
            <a:pPr>
              <a:defRPr/>
            </a:pPr>
            <a:endParaRPr lang="en-US" altLang="zh-CN"/>
          </a:p>
        </p:txBody>
      </p:sp>
      <p:sp>
        <p:nvSpPr>
          <p:cNvPr id="5" name="Rectangle 17"/>
          <p:cNvSpPr>
            <a:spLocks noGrp="1"/>
          </p:cNvSpPr>
          <p:nvPr>
            <p:ph type="sldNum" sz="quarter" idx="12"/>
          </p:nvPr>
        </p:nvSpPr>
        <p:spPr/>
        <p:txBody>
          <a:bodyPr/>
          <a:lstStyle>
            <a:lvl1pPr>
              <a:defRPr smtClean="0"/>
            </a:lvl1pPr>
          </a:lstStyle>
          <a:p>
            <a:pPr>
              <a:defRPr/>
            </a:pPr>
            <a:fld id="{F756076E-E14D-41CB-A2BE-9E95CD65E430}" type="slidenum">
              <a:rPr lang="zh-CN" altLang="en-US"/>
              <a:pPr>
                <a:defRPr/>
              </a:pPr>
              <a:t>‹#›</a:t>
            </a:fld>
            <a:endParaRPr lang="en-US" altLang="zh-CN">
              <a:ea typeface="宋体"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p:cNvSpPr>
          <p:nvPr>
            <p:ph type="dt" sz="half" idx="10"/>
          </p:nvPr>
        </p:nvSpPr>
        <p:spPr/>
        <p:txBody>
          <a:bodyPr/>
          <a:lstStyle>
            <a:lvl1pPr>
              <a:defRPr smtClean="0"/>
            </a:lvl1pPr>
          </a:lstStyle>
          <a:p>
            <a:pPr>
              <a:defRPr/>
            </a:pPr>
            <a:fld id="{305A5EB8-FE1D-4014-9400-04C76B525BF1}" type="datetime2">
              <a:rPr lang="en-US" altLang="zh-CN"/>
              <a:pPr>
                <a:defRPr/>
              </a:pPr>
              <a:t>Sunday, September 9, 2018</a:t>
            </a:fld>
            <a:endParaRPr lang="en-US" altLang="zh-CN">
              <a:ea typeface="宋体" pitchFamily="2" charset="-122"/>
            </a:endParaRPr>
          </a:p>
        </p:txBody>
      </p:sp>
      <p:sp>
        <p:nvSpPr>
          <p:cNvPr id="3" name="Rectangle 1030"/>
          <p:cNvSpPr>
            <a:spLocks noGrp="1"/>
          </p:cNvSpPr>
          <p:nvPr>
            <p:ph type="ftr" sz="quarter" idx="11"/>
          </p:nvPr>
        </p:nvSpPr>
        <p:spPr/>
        <p:txBody>
          <a:bodyPr/>
          <a:lstStyle>
            <a:lvl1pPr>
              <a:defRPr smtClean="0"/>
            </a:lvl1pPr>
          </a:lstStyle>
          <a:p>
            <a:pPr>
              <a:defRPr/>
            </a:pPr>
            <a:endParaRPr lang="en-US" altLang="zh-CN"/>
          </a:p>
        </p:txBody>
      </p:sp>
      <p:sp>
        <p:nvSpPr>
          <p:cNvPr id="4" name="Rectangle 17"/>
          <p:cNvSpPr>
            <a:spLocks noGrp="1"/>
          </p:cNvSpPr>
          <p:nvPr>
            <p:ph type="sldNum" sz="quarter" idx="12"/>
          </p:nvPr>
        </p:nvSpPr>
        <p:spPr/>
        <p:txBody>
          <a:bodyPr/>
          <a:lstStyle>
            <a:lvl1pPr>
              <a:defRPr smtClean="0"/>
            </a:lvl1pPr>
          </a:lstStyle>
          <a:p>
            <a:pPr>
              <a:defRPr/>
            </a:pPr>
            <a:fld id="{5D21110B-9CFC-4886-B65F-6F129A46A474}" type="slidenum">
              <a:rPr lang="zh-CN" altLang="en-US"/>
              <a:pPr>
                <a:defRPr/>
              </a:pPr>
              <a:t>‹#›</a:t>
            </a:fld>
            <a:endParaRPr lang="en-US" altLang="zh-CN">
              <a:ea typeface="宋体"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latinLnBrk="0">
              <a:spcBef>
                <a:spcPct val="0"/>
              </a:spcBef>
              <a:buNone/>
              <a:defRPr sz="2600" b="0">
                <a:ln>
                  <a:noFill/>
                </a:ln>
                <a:solidFill>
                  <a:schemeClr val="tx2"/>
                </a:solidFill>
                <a:effectLst/>
                <a:latin typeface="+mj-lt"/>
                <a:ea typeface="+mj-ea"/>
                <a:cs typeface="+mj-cs"/>
              </a:defRPr>
            </a:lvl1pPr>
          </a:lstStyle>
          <a:p>
            <a:r>
              <a:rPr lang="en-US" altLang="zh-CN"/>
              <a:t>Click to edit Master title style</a:t>
            </a:r>
            <a:endParaRPr lang="en-US"/>
          </a:p>
        </p:txBody>
      </p:sp>
      <p:sp>
        <p:nvSpPr>
          <p:cNvPr id="3" name="Text Placeholder 2"/>
          <p:cNvSpPr>
            <a:spLocks noGrp="1"/>
          </p:cNvSpPr>
          <p:nvPr>
            <p:ph type="body" idx="1"/>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Rectangle 9"/>
          <p:cNvSpPr>
            <a:spLocks noGrp="1"/>
          </p:cNvSpPr>
          <p:nvPr>
            <p:ph type="dt" sz="half" idx="10"/>
          </p:nvPr>
        </p:nvSpPr>
        <p:spPr/>
        <p:txBody>
          <a:bodyPr/>
          <a:lstStyle>
            <a:lvl1pPr>
              <a:defRPr smtClean="0"/>
            </a:lvl1pPr>
          </a:lstStyle>
          <a:p>
            <a:pPr>
              <a:defRPr/>
            </a:pPr>
            <a:fld id="{0F340753-3E1B-4F70-8D69-E4AA22D9F804}" type="datetime2">
              <a:rPr lang="en-US" altLang="zh-CN"/>
              <a:pPr>
                <a:defRPr/>
              </a:pPr>
              <a:t>Sunday, September 9, 2018</a:t>
            </a:fld>
            <a:endParaRPr lang="en-US" altLang="zh-CN">
              <a:ea typeface="宋体" pitchFamily="2" charset="-122"/>
            </a:endParaRPr>
          </a:p>
        </p:txBody>
      </p:sp>
      <p:sp>
        <p:nvSpPr>
          <p:cNvPr id="6" name="Rectangle 1030"/>
          <p:cNvSpPr>
            <a:spLocks noGrp="1"/>
          </p:cNvSpPr>
          <p:nvPr>
            <p:ph type="ftr" sz="quarter" idx="11"/>
          </p:nvPr>
        </p:nvSpPr>
        <p:spPr/>
        <p:txBody>
          <a:bodyPr/>
          <a:lstStyle>
            <a:lvl1pPr>
              <a:defRPr smtClean="0"/>
            </a:lvl1pPr>
          </a:lstStyle>
          <a:p>
            <a:pPr>
              <a:defRPr/>
            </a:pPr>
            <a:endParaRPr lang="en-US" altLang="zh-CN"/>
          </a:p>
        </p:txBody>
      </p:sp>
      <p:sp>
        <p:nvSpPr>
          <p:cNvPr id="7" name="Rectangle 17"/>
          <p:cNvSpPr>
            <a:spLocks noGrp="1"/>
          </p:cNvSpPr>
          <p:nvPr>
            <p:ph type="sldNum" sz="quarter" idx="12"/>
          </p:nvPr>
        </p:nvSpPr>
        <p:spPr/>
        <p:txBody>
          <a:bodyPr/>
          <a:lstStyle>
            <a:lvl1pPr>
              <a:defRPr smtClean="0"/>
            </a:lvl1pPr>
          </a:lstStyle>
          <a:p>
            <a:pPr>
              <a:defRPr/>
            </a:pPr>
            <a:fld id="{0E52AD41-81E3-4E4A-B153-050FA79DC58B}" type="slidenum">
              <a:rPr lang="zh-CN" altLang="en-US"/>
              <a:pPr>
                <a:defRPr/>
              </a:pPr>
              <a:t>‹#›</a:t>
            </a:fld>
            <a:endParaRPr lang="en-US" altLang="zh-CN">
              <a:ea typeface="宋体"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55544" y="3021808"/>
            <a:ext cx="2514600" cy="457200"/>
          </a:xfrm>
        </p:spPr>
        <p:txBody>
          <a:bodyPr/>
          <a:lstStyle>
            <a:lvl1pPr algn="l">
              <a:buNone/>
              <a:defRPr sz="1600" b="1">
                <a:solidFill>
                  <a:schemeClr val="accent2"/>
                </a:solidFill>
              </a:defRPr>
            </a:lvl1pPr>
          </a:lstStyle>
          <a:p>
            <a:r>
              <a:rPr lang="en-US" altLang="zh-CN"/>
              <a:t>Click to edit Master title style</a:t>
            </a:r>
            <a:endParaRPr lang="en-US"/>
          </a:p>
        </p:txBody>
      </p:sp>
      <p:sp>
        <p:nvSpPr>
          <p:cNvPr id="4" name="Text Placeholder 3"/>
          <p:cNvSpPr>
            <a:spLocks noGrp="1"/>
          </p:cNvSpPr>
          <p:nvPr>
            <p:ph type="body" sz="half" idx="2"/>
          </p:nvPr>
        </p:nvSpPr>
        <p:spPr>
          <a:xfrm>
            <a:off x="6255544" y="3500440"/>
            <a:ext cx="2209800" cy="2130552"/>
          </a:xfrm>
        </p:spPr>
        <p:txBody>
          <a:bodyPr lIns="0" rIns="0" bIns="0"/>
          <a:lstStyle>
            <a:lvl1pPr marL="0" indent="0">
              <a:spcBef>
                <a:spcPts val="250"/>
              </a:spcBef>
              <a:buFontTx/>
              <a:buNone/>
              <a:defRPr sz="1300"/>
            </a:lvl1pPr>
            <a:lvl2pPr>
              <a:defRPr sz="1200"/>
            </a:lvl2pPr>
            <a:lvl3pPr>
              <a:defRPr sz="1000"/>
            </a:lvl3pPr>
            <a:lvl4pPr>
              <a:defRPr sz="900"/>
            </a:lvl4pPr>
            <a:lvl5pPr>
              <a:defRPr sz="9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3" name="Picture Placeholder 2"/>
          <p:cNvSpPr>
            <a:spLocks noGrp="1"/>
          </p:cNvSpPr>
          <p:nvPr>
            <p:ph type="pic" idx="1"/>
          </p:nvPr>
        </p:nvSpPr>
        <p:spPr>
          <a:xfrm>
            <a:off x="747712" y="1524000"/>
            <a:ext cx="5029200" cy="4114800"/>
          </a:xfrm>
          <a:prstGeom prst="roundRect">
            <a:avLst>
              <a:gd name="adj" fmla="val 4167"/>
            </a:avLst>
          </a:prstGeom>
          <a:solidFill>
            <a:schemeClr val="bg2"/>
          </a:solidFill>
          <a:ln w="3000">
            <a:solidFill>
              <a:schemeClr val="bg2">
                <a:shade val="35000"/>
              </a:schemeClr>
            </a:solidFill>
            <a:miter lim="800000"/>
          </a:ln>
          <a:effectLst/>
        </p:spPr>
        <p:txBody>
          <a:bodyPr>
            <a:normAutofit/>
          </a:bodyPr>
          <a:lstStyle>
            <a:lvl1pPr>
              <a:buNone/>
              <a:defRPr sz="3200"/>
            </a:lvl1pPr>
          </a:lstStyle>
          <a:p>
            <a:pPr lvl="0"/>
            <a:r>
              <a:rPr lang="en-US" altLang="zh-CN" noProof="0"/>
              <a:t>Click icon to add picture</a:t>
            </a:r>
            <a:endParaRPr lang="en-US" noProof="0"/>
          </a:p>
        </p:txBody>
      </p:sp>
      <p:sp>
        <p:nvSpPr>
          <p:cNvPr id="5" name="Rectangle 9"/>
          <p:cNvSpPr>
            <a:spLocks noGrp="1"/>
          </p:cNvSpPr>
          <p:nvPr>
            <p:ph type="dt" sz="half" idx="10"/>
          </p:nvPr>
        </p:nvSpPr>
        <p:spPr/>
        <p:txBody>
          <a:bodyPr/>
          <a:lstStyle>
            <a:lvl1pPr>
              <a:defRPr smtClean="0"/>
            </a:lvl1pPr>
          </a:lstStyle>
          <a:p>
            <a:pPr>
              <a:defRPr/>
            </a:pPr>
            <a:fld id="{09967D69-DF7A-40C5-96E2-FF572C45EE3E}" type="datetime2">
              <a:rPr lang="en-US" altLang="zh-CN"/>
              <a:pPr>
                <a:defRPr/>
              </a:pPr>
              <a:t>Sunday, September 9, 2018</a:t>
            </a:fld>
            <a:endParaRPr lang="en-US" altLang="zh-CN">
              <a:ea typeface="宋体" pitchFamily="2" charset="-122"/>
            </a:endParaRPr>
          </a:p>
        </p:txBody>
      </p:sp>
      <p:sp>
        <p:nvSpPr>
          <p:cNvPr id="6" name="Rectangle 1030"/>
          <p:cNvSpPr>
            <a:spLocks noGrp="1"/>
          </p:cNvSpPr>
          <p:nvPr>
            <p:ph type="ftr" sz="quarter" idx="11"/>
          </p:nvPr>
        </p:nvSpPr>
        <p:spPr/>
        <p:txBody>
          <a:bodyPr/>
          <a:lstStyle>
            <a:lvl1pPr>
              <a:defRPr smtClean="0"/>
            </a:lvl1pPr>
          </a:lstStyle>
          <a:p>
            <a:pPr>
              <a:defRPr/>
            </a:pPr>
            <a:endParaRPr lang="en-US" altLang="zh-CN"/>
          </a:p>
        </p:txBody>
      </p:sp>
      <p:sp>
        <p:nvSpPr>
          <p:cNvPr id="7" name="Rectangle 17"/>
          <p:cNvSpPr>
            <a:spLocks noGrp="1"/>
          </p:cNvSpPr>
          <p:nvPr>
            <p:ph type="sldNum" sz="quarter" idx="12"/>
          </p:nvPr>
        </p:nvSpPr>
        <p:spPr/>
        <p:txBody>
          <a:bodyPr/>
          <a:lstStyle>
            <a:lvl1pPr>
              <a:defRPr smtClean="0"/>
            </a:lvl1pPr>
          </a:lstStyle>
          <a:p>
            <a:pPr>
              <a:defRPr/>
            </a:pPr>
            <a:fld id="{429595C0-1373-44CD-9308-459E71BFB7F0}" type="slidenum">
              <a:rPr lang="zh-CN" altLang="en-US"/>
              <a:pPr>
                <a:defRPr/>
              </a:pPr>
              <a:t>‹#›</a:t>
            </a:fld>
            <a:endParaRPr lang="en-US" altLang="zh-CN">
              <a:ea typeface="宋体"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Shape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tLang="zh-CN">
              <a:latin typeface="Constantia" pitchFamily="18" charset="0"/>
            </a:endParaRPr>
          </a:p>
        </p:txBody>
      </p:sp>
      <p:sp>
        <p:nvSpPr>
          <p:cNvPr id="8" name="Shape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tLang="zh-CN">
              <a:latin typeface="Constantia" pitchFamily="18" charset="0"/>
            </a:endParaRPr>
          </a:p>
        </p:txBody>
      </p:sp>
      <p:sp>
        <p:nvSpPr>
          <p:cNvPr id="1028" name="Rectangle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ltLang="zh-CN" smtClean="0"/>
              <a:t>Click to edit Master title style</a:t>
            </a:r>
          </a:p>
        </p:txBody>
      </p:sp>
      <p:sp>
        <p:nvSpPr>
          <p:cNvPr id="1029" name="Rectangle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a:p>
            <a:pPr lvl="4"/>
            <a:r>
              <a:rPr lang="en-US" altLang="zh-CN" smtClean="0"/>
              <a:t>Sixth level</a:t>
            </a:r>
          </a:p>
          <a:p>
            <a:pPr lvl="4"/>
            <a:r>
              <a:rPr lang="en-US" altLang="zh-CN" smtClean="0"/>
              <a:t>Seventh level</a:t>
            </a:r>
          </a:p>
          <a:p>
            <a:pPr lvl="4"/>
            <a:r>
              <a:rPr lang="en-US" altLang="zh-CN" smtClean="0"/>
              <a:t>Eighth level</a:t>
            </a:r>
          </a:p>
          <a:p>
            <a:pPr lvl="4"/>
            <a:r>
              <a:rPr lang="en-US" altLang="zh-CN" smtClean="0"/>
              <a:t>Ninth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rstTxWarp prst="textNoShape">
              <a:avLst/>
            </a:prstTxWarp>
          </a:bodyPr>
          <a:lstStyle>
            <a:lvl1pPr>
              <a:defRPr sz="1200" smtClean="0">
                <a:solidFill>
                  <a:srgbClr val="045C75"/>
                </a:solidFill>
                <a:latin typeface="Constantia" pitchFamily="18" charset="0"/>
                <a:ea typeface="仿宋_GB2312" pitchFamily="49" charset="-122"/>
              </a:defRPr>
            </a:lvl1pPr>
          </a:lstStyle>
          <a:p>
            <a:pPr>
              <a:defRPr/>
            </a:pPr>
            <a:fld id="{AEAD4685-F5E2-4AA7-8C07-A3AFE06460FF}" type="datetime2">
              <a:rPr lang="en-US" altLang="zh-CN"/>
              <a:pPr>
                <a:defRPr/>
              </a:pPr>
              <a:t>Sunday, September 9, 2018</a:t>
            </a:fld>
            <a:endParaRPr lang="en-US" altLang="zh-CN"/>
          </a:p>
        </p:txBody>
      </p:sp>
      <p:sp>
        <p:nvSpPr>
          <p:cNvPr id="1031" name="Footer Placeholder 1030"/>
          <p:cNvSpPr>
            <a:spLocks noGrp="1"/>
          </p:cNvSpPr>
          <p:nvPr>
            <p:ph type="ftr" sz="quarter" idx="3"/>
          </p:nvPr>
        </p:nvSpPr>
        <p:spPr bwMode="auto">
          <a:xfrm>
            <a:off x="2590800" y="6356350"/>
            <a:ext cx="2895600" cy="3651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defRPr sz="1200" smtClean="0">
                <a:solidFill>
                  <a:srgbClr val="045C75"/>
                </a:solidFill>
                <a:latin typeface="Constantia" pitchFamily="18" charset="0"/>
              </a:defRPr>
            </a:lvl1pPr>
          </a:lstStyle>
          <a:p>
            <a:pPr>
              <a:defRPr/>
            </a:pPr>
            <a:endParaRPr lang="en-US" altLang="zh-CN"/>
          </a:p>
        </p:txBody>
      </p:sp>
      <p:sp>
        <p:nvSpPr>
          <p:cNvPr id="18" name="Slide Number Placeholder 17"/>
          <p:cNvSpPr>
            <a:spLocks noGrp="1"/>
          </p:cNvSpPr>
          <p:nvPr>
            <p:ph type="sldNum" sz="quarter" idx="4"/>
          </p:nvPr>
        </p:nvSpPr>
        <p:spPr>
          <a:xfrm>
            <a:off x="8077200" y="6356350"/>
            <a:ext cx="609600" cy="365125"/>
          </a:xfrm>
          <a:prstGeom prst="rect">
            <a:avLst/>
          </a:prstGeom>
        </p:spPr>
        <p:txBody>
          <a:bodyPr vert="horz" wrap="square" lIns="0" tIns="0" rIns="0" bIns="0" numCol="1" anchor="b" anchorCtr="0" compatLnSpc="1">
            <a:prstTxWarp prst="textNoShape">
              <a:avLst/>
            </a:prstTxWarp>
          </a:bodyPr>
          <a:lstStyle>
            <a:lvl1pPr algn="r">
              <a:defRPr sz="1200" smtClean="0">
                <a:solidFill>
                  <a:srgbClr val="045C75"/>
                </a:solidFill>
                <a:latin typeface="Constantia" pitchFamily="18" charset="0"/>
                <a:ea typeface="仿宋_GB2312" pitchFamily="49" charset="-122"/>
              </a:defRPr>
            </a:lvl1pPr>
          </a:lstStyle>
          <a:p>
            <a:pPr>
              <a:defRPr/>
            </a:pPr>
            <a:fld id="{D7091128-E8DE-433A-B79A-32373229B38D}" type="slidenum">
              <a:rPr lang="zh-CN" altLang="en-US"/>
              <a:pPr>
                <a:defRPr/>
              </a:pPr>
              <a:t>‹#›</a:t>
            </a:fld>
            <a:endParaRPr lang="en-US" altLang="zh-CN"/>
          </a:p>
        </p:txBody>
      </p:sp>
      <p:grpSp>
        <p:nvGrpSpPr>
          <p:cNvPr id="1033" name="Group 9"/>
          <p:cNvGrpSpPr>
            <a:grpSpLocks/>
          </p:cNvGrpSpPr>
          <p:nvPr userDrawn="1"/>
        </p:nvGrpSpPr>
        <p:grpSpPr bwMode="auto">
          <a:xfrm>
            <a:off x="-19050" y="203200"/>
            <a:ext cx="9180513" cy="647700"/>
            <a:chOff x="-19045" y="216550"/>
            <a:chExt cx="9180548" cy="649224"/>
          </a:xfrm>
        </p:grpSpPr>
        <p:sp>
          <p:nvSpPr>
            <p:cNvPr id="12" name="Shape 11"/>
            <p:cNvSpPr>
              <a:spLocks/>
            </p:cNvSpPr>
            <p:nvPr userDrawn="1"/>
          </p:nvSpPr>
          <p:spPr bwMode="auto">
            <a:xfrm rot="21435692">
              <a:off x="-21862" y="203200"/>
              <a:ext cx="9162324" cy="646760"/>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ltLang="zh-CN">
                <a:latin typeface="Constantia" pitchFamily="18" charset="0"/>
              </a:endParaRPr>
            </a:p>
          </p:txBody>
        </p:sp>
        <p:sp>
          <p:nvSpPr>
            <p:cNvPr id="13" name="Shape 12"/>
            <p:cNvSpPr>
              <a:spLocks/>
            </p:cNvSpPr>
            <p:nvPr userDrawn="1"/>
          </p:nvSpPr>
          <p:spPr bwMode="auto">
            <a:xfrm rot="21435692">
              <a:off x="-15525" y="276622"/>
              <a:ext cx="9175050" cy="528859"/>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ltLang="zh-CN">
                <a:latin typeface="Constantia" pitchFamily="18" charset="0"/>
              </a:endParaRPr>
            </a:p>
          </p:txBody>
        </p:sp>
      </p:gr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txStyles>
    <p:titleStyle>
      <a:lvl1pPr marL="342900" indent="-342900" algn="l" defTabSz="-13873163" rtl="0" eaLnBrk="0" fontAlgn="base" hangingPunct="0">
        <a:spcBef>
          <a:spcPct val="0"/>
        </a:spcBef>
        <a:spcAft>
          <a:spcPct val="0"/>
        </a:spcAft>
        <a:defRPr sz="5000" kern="1200">
          <a:solidFill>
            <a:schemeClr val="tx2"/>
          </a:solidFill>
          <a:latin typeface="+mj-lt"/>
          <a:ea typeface="+mj-ea"/>
          <a:cs typeface="+mj-cs"/>
        </a:defRPr>
      </a:lvl1pPr>
      <a:lvl2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2pPr>
      <a:lvl3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3pPr>
      <a:lvl4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4pPr>
      <a:lvl5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5pPr>
      <a:lvl6pPr marL="800100" indent="-342900" algn="l" defTabSz="-13873163" eaLnBrk="0" fontAlgn="base" hangingPunct="0">
        <a:spcBef>
          <a:spcPct val="0"/>
        </a:spcBef>
        <a:spcAft>
          <a:spcPct val="0"/>
        </a:spcAft>
        <a:defRPr sz="5000">
          <a:solidFill>
            <a:schemeClr val="tx2">
              <a:alpha val="100000"/>
            </a:schemeClr>
          </a:solidFill>
          <a:latin typeface="Calibri"/>
        </a:defRPr>
      </a:lvl6pPr>
      <a:lvl7pPr marL="1257300" indent="-342900" algn="l" defTabSz="-13873163" eaLnBrk="0" fontAlgn="base" hangingPunct="0">
        <a:spcBef>
          <a:spcPct val="0"/>
        </a:spcBef>
        <a:spcAft>
          <a:spcPct val="0"/>
        </a:spcAft>
        <a:defRPr sz="5000">
          <a:solidFill>
            <a:schemeClr val="tx2">
              <a:alpha val="100000"/>
            </a:schemeClr>
          </a:solidFill>
          <a:latin typeface="Calibri"/>
        </a:defRPr>
      </a:lvl7pPr>
      <a:lvl8pPr marL="1714500" indent="-342900" algn="l" defTabSz="-13873163" eaLnBrk="0" fontAlgn="base" hangingPunct="0">
        <a:spcBef>
          <a:spcPct val="0"/>
        </a:spcBef>
        <a:spcAft>
          <a:spcPct val="0"/>
        </a:spcAft>
        <a:defRPr sz="5000">
          <a:solidFill>
            <a:schemeClr val="tx2">
              <a:alpha val="100000"/>
            </a:schemeClr>
          </a:solidFill>
          <a:latin typeface="Calibri"/>
        </a:defRPr>
      </a:lvl8pPr>
      <a:lvl9pPr marL="2171700" indent="-342900" algn="l" defTabSz="-13873163" eaLnBrk="0" fontAlgn="base" hangingPunct="0">
        <a:spcBef>
          <a:spcPct val="0"/>
        </a:spcBef>
        <a:spcAft>
          <a:spcPct val="0"/>
        </a:spcAft>
        <a:defRPr sz="5000">
          <a:solidFill>
            <a:schemeClr val="tx2">
              <a:alpha val="100000"/>
            </a:schemeClr>
          </a:solidFill>
          <a:latin typeface="Calibri"/>
        </a:defRPr>
      </a:lvl9pPr>
    </p:titleStyle>
    <p:bodyStyle>
      <a:lvl1pPr marL="342900" indent="-342900" algn="l" defTabSz="-13873163"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742950" indent="-285750" algn="l" defTabSz="-13873163"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1143000" indent="-228600" algn="l" defTabSz="-13873163"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600200" indent="-228600" algn="l" defTabSz="-13873163"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2057400" indent="-228600" algn="l" defTabSz="-13873163"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latinLnBrk="0">
        <a:spcBef>
          <a:spcPct val="20000"/>
        </a:spcBef>
        <a:buClr>
          <a:schemeClr val="accent5"/>
        </a:buClr>
        <a:buSzPct val="80000"/>
        <a:buFont typeface="Wingdings 2"/>
        <a:buChar char=""/>
        <a:defRPr sz="1800" kern="1200">
          <a:solidFill>
            <a:schemeClr val="tx1"/>
          </a:solidFill>
          <a:latin typeface="+mn-lt"/>
          <a:ea typeface="+mn-ea"/>
          <a:cs typeface="+mn-cs"/>
        </a:defRPr>
      </a:lvl6pPr>
      <a:lvl7pPr marL="1920240" indent="-182880" algn="l" rtl="0" latinLnBrk="0">
        <a:spcBef>
          <a:spcPct val="20000"/>
        </a:spcBef>
        <a:buClr>
          <a:schemeClr val="accent6"/>
        </a:buClr>
        <a:buSzPct val="80000"/>
        <a:buFont typeface="Wingdings 2"/>
        <a:buChar char=""/>
        <a:defRPr sz="1600" kern="1200" baseline="0">
          <a:solidFill>
            <a:schemeClr val="tx1"/>
          </a:solidFill>
          <a:latin typeface="+mn-lt"/>
          <a:ea typeface="+mn-ea"/>
          <a:cs typeface="+mn-cs"/>
        </a:defRPr>
      </a:lvl7pPr>
      <a:lvl8pPr marL="2194560" indent="-182880" algn="l" rtl="0" latinLnBrk="0">
        <a:spcBef>
          <a:spcPct val="20000"/>
        </a:spcBef>
        <a:buClr>
          <a:schemeClr val="tx2"/>
        </a:buClr>
        <a:buChar char="•"/>
        <a:defRPr sz="1600" kern="1200">
          <a:solidFill>
            <a:schemeClr val="tx1"/>
          </a:solidFill>
          <a:latin typeface="+mn-lt"/>
          <a:ea typeface="+mn-ea"/>
          <a:cs typeface="+mn-cs"/>
        </a:defRPr>
      </a:lvl8pPr>
      <a:lvl9pPr marL="2468880" indent="-182880" algn="l" rtl="0" latinLnBrk="0">
        <a:spcBef>
          <a:spcPct val="20000"/>
        </a:spcBef>
        <a:buClr>
          <a:schemeClr val="tx2"/>
        </a:buClr>
        <a:buFontTx/>
        <a:buChar char="•"/>
        <a:defRPr sz="1400" kern="1200" baseline="0">
          <a:solidFill>
            <a:schemeClr val="tx1"/>
          </a:solidFill>
          <a:latin typeface="+mn-lt"/>
          <a:ea typeface="+mn-ea"/>
          <a:cs typeface="+mn-cs"/>
        </a:defRPr>
      </a:lvl9pPr>
    </p:bodyStyle>
    <p:otherStyle>
      <a:lvl1pPr algn="l" eaLnBrk="0" fontAlgn="base" hangingPunct="0">
        <a:spcBef>
          <a:spcPct val="0"/>
        </a:spcBef>
        <a:spcAft>
          <a:spcPct val="0"/>
        </a:spcAft>
        <a:defRPr kern="1200">
          <a:solidFill>
            <a:schemeClr val="tx1">
              <a:alpha val="100000"/>
            </a:schemeClr>
          </a:solidFill>
          <a:latin typeface="+mn-lt"/>
          <a:ea typeface="+mn-ea"/>
          <a:cs typeface="+mn-cs"/>
        </a:defRPr>
      </a:lvl1pPr>
      <a:lvl2pPr marL="457200" algn="l" eaLnBrk="0" fontAlgn="base" hangingPunct="0">
        <a:spcBef>
          <a:spcPct val="0"/>
        </a:spcBef>
        <a:spcAft>
          <a:spcPct val="0"/>
        </a:spcAft>
        <a:defRPr kern="1200">
          <a:solidFill>
            <a:schemeClr val="tx1">
              <a:alpha val="100000"/>
            </a:schemeClr>
          </a:solidFill>
          <a:latin typeface="+mn-lt"/>
          <a:ea typeface="+mn-ea"/>
          <a:cs typeface="+mn-cs"/>
        </a:defRPr>
      </a:lvl2pPr>
      <a:lvl3pPr marL="914400" algn="l" eaLnBrk="0" fontAlgn="base" hangingPunct="0">
        <a:spcBef>
          <a:spcPct val="0"/>
        </a:spcBef>
        <a:spcAft>
          <a:spcPct val="0"/>
        </a:spcAft>
        <a:defRPr kern="1200">
          <a:solidFill>
            <a:schemeClr val="tx1">
              <a:alpha val="100000"/>
            </a:schemeClr>
          </a:solidFill>
          <a:latin typeface="+mn-lt"/>
          <a:ea typeface="+mn-ea"/>
          <a:cs typeface="+mn-cs"/>
        </a:defRPr>
      </a:lvl3pPr>
      <a:lvl4pPr marL="1371600" algn="l" eaLnBrk="0" fontAlgn="base" hangingPunct="0">
        <a:spcBef>
          <a:spcPct val="0"/>
        </a:spcBef>
        <a:spcAft>
          <a:spcPct val="0"/>
        </a:spcAft>
        <a:defRPr kern="1200">
          <a:solidFill>
            <a:schemeClr val="tx1">
              <a:alpha val="100000"/>
            </a:schemeClr>
          </a:solidFill>
          <a:latin typeface="+mn-lt"/>
          <a:ea typeface="+mn-ea"/>
          <a:cs typeface="+mn-cs"/>
        </a:defRPr>
      </a:lvl4pPr>
      <a:lvl5pPr marL="1828800" algn="l" eaLnBrk="0" fontAlgn="base" hangingPunct="0">
        <a:spcBef>
          <a:spcPct val="0"/>
        </a:spcBef>
        <a:spcAft>
          <a:spcPct val="0"/>
        </a:spcAft>
        <a:defRPr kern="1200">
          <a:solidFill>
            <a:schemeClr val="tx1">
              <a:alpha val="100000"/>
            </a:schemeClr>
          </a:solidFill>
          <a:latin typeface="+mn-lt"/>
          <a:ea typeface="+mn-ea"/>
          <a:cs typeface="+mn-cs"/>
        </a:defRPr>
      </a:lvl5pPr>
      <a:lvl6pPr marL="2286000" algn="l" rtl="0">
        <a:defRPr kern="1200">
          <a:solidFill>
            <a:schemeClr val="tx1"/>
          </a:solidFill>
          <a:latin typeface="+mn-lt"/>
          <a:ea typeface="+mn-ea"/>
          <a:cs typeface="+mn-cs"/>
        </a:defRPr>
      </a:lvl6pPr>
      <a:lvl7pPr marL="2743200" algn="l" rtl="0">
        <a:defRPr kern="1200">
          <a:solidFill>
            <a:schemeClr val="tx1"/>
          </a:solidFill>
          <a:latin typeface="+mn-lt"/>
          <a:ea typeface="+mn-ea"/>
          <a:cs typeface="+mn-cs"/>
        </a:defRPr>
      </a:lvl7pPr>
      <a:lvl8pPr marL="3200400" algn="l" rtl="0">
        <a:defRPr kern="1200">
          <a:solidFill>
            <a:schemeClr val="tx1"/>
          </a:solidFill>
          <a:latin typeface="+mn-lt"/>
          <a:ea typeface="+mn-ea"/>
          <a:cs typeface="+mn-cs"/>
        </a:defRPr>
      </a:lvl8pPr>
      <a:lvl9pPr marL="3657600" algn="l" rtl="0">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hyperlink" Target="mailto:tangjf@hdu.edu.c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1"/>
          <p:cNvSpPr>
            <a:spLocks noGrp="1"/>
          </p:cNvSpPr>
          <p:nvPr>
            <p:ph type="ctrTitle"/>
          </p:nvPr>
        </p:nvSpPr>
        <p:spPr>
          <a:xfrm>
            <a:off x="609600" y="1500188"/>
            <a:ext cx="7779496" cy="1470861"/>
          </a:xfrm>
          <a:scene3d>
            <a:camera prst="orthographicFront"/>
            <a:lightRig rig="threePt" dir="t"/>
          </a:scene3d>
          <a:sp3d/>
        </p:spPr>
        <p:txBody>
          <a:bodyPr>
            <a:normAutofit/>
          </a:bodyPr>
          <a:lstStyle/>
          <a:p>
            <a:pPr marL="0" indent="0" defTabSz="914400" eaLnBrk="1" fontAlgn="auto" hangingPunct="1">
              <a:spcAft>
                <a:spcPts val="0"/>
              </a:spcAft>
              <a:defRPr/>
            </a:pPr>
            <a:r>
              <a:rPr lang="zh-CN" altLang="en-US" dirty="0" smtClean="0">
                <a:solidFill>
                  <a:schemeClr val="tx2">
                    <a:satMod val="200000"/>
                  </a:schemeClr>
                </a:solidFill>
              </a:rPr>
              <a:t>基于</a:t>
            </a:r>
            <a:r>
              <a:rPr lang="en-US" altLang="zh-CN" dirty="0" smtClean="0">
                <a:solidFill>
                  <a:schemeClr val="tx2">
                    <a:satMod val="200000"/>
                  </a:schemeClr>
                </a:solidFill>
              </a:rPr>
              <a:t>CMMI</a:t>
            </a:r>
            <a:r>
              <a:rPr lang="zh-CN" altLang="en-US" dirty="0" smtClean="0">
                <a:solidFill>
                  <a:schemeClr val="tx2">
                    <a:satMod val="200000"/>
                  </a:schemeClr>
                </a:solidFill>
              </a:rPr>
              <a:t>的软件工程</a:t>
            </a:r>
            <a:endParaRPr lang="zh-CN" dirty="0">
              <a:solidFill>
                <a:schemeClr val="tx2">
                  <a:satMod val="200000"/>
                </a:schemeClr>
              </a:solidFill>
            </a:endParaRPr>
          </a:p>
        </p:txBody>
      </p:sp>
      <p:sp>
        <p:nvSpPr>
          <p:cNvPr id="14339" name="Shape 2"/>
          <p:cNvSpPr>
            <a:spLocks noGrp="1"/>
          </p:cNvSpPr>
          <p:nvPr>
            <p:ph type="subTitle" idx="1"/>
          </p:nvPr>
        </p:nvSpPr>
        <p:spPr>
          <a:xfrm>
            <a:off x="1981200" y="3025775"/>
            <a:ext cx="6400800" cy="1752600"/>
          </a:xfrm>
        </p:spPr>
        <p:txBody>
          <a:bodyPr/>
          <a:lstStyle/>
          <a:p>
            <a:pPr marR="0" defTabSz="914400" eaLnBrk="1" hangingPunct="1"/>
            <a:r>
              <a:rPr lang="zh-CN" altLang="en-US" sz="2800" smtClean="0"/>
              <a:t>前    言</a:t>
            </a:r>
            <a:endParaRPr lang="zh-CN" altLang="en-US" smtClean="0"/>
          </a:p>
          <a:p>
            <a:pPr marR="0" defTabSz="914400" eaLnBrk="1" hangingPunct="1"/>
            <a:endParaRPr lang="zh-CN" altLang="en-US" smtClean="0"/>
          </a:p>
        </p:txBody>
      </p:sp>
      <p:sp>
        <p:nvSpPr>
          <p:cNvPr id="14340" name="Shape 4"/>
          <p:cNvSpPr>
            <a:spLocks noGrp="1"/>
          </p:cNvSpPr>
          <p:nvPr>
            <p:ph type="ftr" sz="quarter" idx="11"/>
          </p:nvPr>
        </p:nvSpPr>
        <p:spPr>
          <a:xfrm>
            <a:off x="0" y="5562600"/>
            <a:ext cx="9144000" cy="1158875"/>
          </a:xfrm>
          <a:noFill/>
          <a:ln algn="ctr"/>
        </p:spPr>
        <p:txBody>
          <a:bodyPr/>
          <a:lstStyle/>
          <a:p>
            <a:pPr algn="ctr"/>
            <a:r>
              <a:rPr lang="zh-CN" altLang="en-US" sz="2800" dirty="0">
                <a:latin typeface="宋体" pitchFamily="2" charset="-122"/>
              </a:rPr>
              <a:t>杭州电子科技</a:t>
            </a:r>
            <a:r>
              <a:rPr lang="zh-CN" altLang="en-US" sz="2800" dirty="0" smtClean="0">
                <a:latin typeface="宋体" pitchFamily="2" charset="-122"/>
              </a:rPr>
              <a:t>大学计算机学院  </a:t>
            </a:r>
            <a:endParaRPr lang="en-US" altLang="zh-CN" sz="2800" dirty="0" smtClean="0">
              <a:latin typeface="宋体" pitchFamily="2" charset="-122"/>
            </a:endParaRPr>
          </a:p>
          <a:p>
            <a:pPr algn="ctr"/>
            <a:r>
              <a:rPr lang="zh-CN" altLang="en-US" sz="2800" dirty="0" smtClean="0">
                <a:latin typeface="宋体" pitchFamily="2" charset="-122"/>
              </a:rPr>
              <a:t>软件工程研究所</a:t>
            </a:r>
            <a:endParaRPr lang="zh-CN" altLang="en-US" sz="2800" dirty="0">
              <a:latin typeface="宋体" pitchFamily="2" charset="-122"/>
            </a:endParaRPr>
          </a:p>
          <a:p>
            <a:pPr algn="ctr"/>
            <a:r>
              <a:rPr lang="zh-CN" altLang="en-US" sz="2800" dirty="0" smtClean="0">
                <a:latin typeface="宋体" pitchFamily="2" charset="-122"/>
              </a:rPr>
              <a:t>汤景凡</a:t>
            </a:r>
            <a:endParaRPr lang="zh-CN" altLang="en-US" sz="2800" dirty="0">
              <a:latin typeface="宋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hape 1"/>
          <p:cNvSpPr>
            <a:spLocks noGrp="1"/>
          </p:cNvSpPr>
          <p:nvPr>
            <p:ph type="title"/>
          </p:nvPr>
        </p:nvSpPr>
        <p:spPr/>
        <p:txBody>
          <a:bodyPr/>
          <a:lstStyle/>
          <a:p>
            <a:pPr marL="0" indent="0" defTabSz="914400" eaLnBrk="1" hangingPunct="1"/>
            <a:r>
              <a:rPr lang="zh-CN" altLang="en-US" dirty="0" smtClean="0"/>
              <a:t>课程目的</a:t>
            </a:r>
          </a:p>
        </p:txBody>
      </p:sp>
      <p:sp>
        <p:nvSpPr>
          <p:cNvPr id="24579" name="Shape 2"/>
          <p:cNvSpPr>
            <a:spLocks noGrp="1"/>
          </p:cNvSpPr>
          <p:nvPr>
            <p:ph idx="1"/>
          </p:nvPr>
        </p:nvSpPr>
        <p:spPr/>
        <p:txBody>
          <a:bodyPr/>
          <a:lstStyle/>
          <a:p>
            <a:pPr marL="273050" indent="-273050" defTabSz="914400" eaLnBrk="1" hangingPunct="1"/>
            <a:r>
              <a:rPr lang="zh-CN" altLang="en-US" dirty="0" smtClean="0"/>
              <a:t>掌握软件工程基本思想</a:t>
            </a:r>
            <a:endParaRPr lang="en-US" altLang="zh-CN" dirty="0" smtClean="0"/>
          </a:p>
          <a:p>
            <a:pPr marL="273050" indent="-273050" defTabSz="914400" eaLnBrk="1" hangingPunct="1"/>
            <a:r>
              <a:rPr lang="zh-CN" altLang="en-US" dirty="0" smtClean="0"/>
              <a:t>使用软件工程及过程管理思想开发软件项目</a:t>
            </a:r>
            <a:endParaRPr lang="en-US" altLang="zh-CN" dirty="0" smtClean="0"/>
          </a:p>
          <a:p>
            <a:pPr marL="273050" indent="-273050" defTabSz="914400" eaLnBrk="1" hangingPunct="1"/>
            <a:r>
              <a:rPr lang="zh-CN" altLang="en-US" dirty="0" smtClean="0"/>
              <a:t>掌握软件测试基本技术</a:t>
            </a:r>
          </a:p>
          <a:p>
            <a:pPr marL="273050" indent="-273050" defTabSz="914400" eaLnBrk="1" hangingPunct="1"/>
            <a:r>
              <a:rPr lang="zh-CN" altLang="en-US" dirty="0" smtClean="0"/>
              <a:t>模拟完成一个生产环境中可用项目。</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hape 239617"/>
          <p:cNvSpPr>
            <a:spLocks noGrp="1" noChangeArrowheads="1"/>
          </p:cNvSpPr>
          <p:nvPr>
            <p:ph type="title"/>
          </p:nvPr>
        </p:nvSpPr>
        <p:spPr>
          <a:xfrm>
            <a:off x="457200" y="704850"/>
            <a:ext cx="8229600" cy="851942"/>
          </a:xfrm>
        </p:spPr>
        <p:txBody>
          <a:bodyPr/>
          <a:lstStyle/>
          <a:p>
            <a:pPr marL="0" indent="0" defTabSz="914400" eaLnBrk="1" hangingPunct="1"/>
            <a:r>
              <a:rPr lang="zh-CN" altLang="en-US" dirty="0" smtClean="0">
                <a:solidFill>
                  <a:srgbClr val="0083B7"/>
                </a:solidFill>
              </a:rPr>
              <a:t>内容介绍</a:t>
            </a:r>
            <a:endParaRPr lang="zh-CN" dirty="0" smtClean="0"/>
          </a:p>
        </p:txBody>
      </p:sp>
      <p:sp>
        <p:nvSpPr>
          <p:cNvPr id="26627" name="Shape 239618"/>
          <p:cNvSpPr>
            <a:spLocks noGrp="1" noChangeArrowheads="1"/>
          </p:cNvSpPr>
          <p:nvPr>
            <p:ph type="body" idx="1"/>
          </p:nvPr>
        </p:nvSpPr>
        <p:spPr>
          <a:xfrm>
            <a:off x="457200" y="1700809"/>
            <a:ext cx="8229600" cy="4623792"/>
          </a:xfrm>
        </p:spPr>
        <p:txBody>
          <a:bodyPr/>
          <a:lstStyle/>
          <a:p>
            <a:pPr marL="411163" indent="-273050" defTabSz="914400" eaLnBrk="1" hangingPunct="1">
              <a:lnSpc>
                <a:spcPct val="70000"/>
              </a:lnSpc>
            </a:pPr>
            <a:r>
              <a:rPr lang="zh-CN" altLang="en-US" dirty="0" smtClean="0"/>
              <a:t>预备知识： </a:t>
            </a:r>
            <a:endParaRPr lang="zh-CN" dirty="0" smtClean="0"/>
          </a:p>
          <a:p>
            <a:pPr marL="739775" lvl="1" indent="-246063" defTabSz="914400" eaLnBrk="1" hangingPunct="1">
              <a:lnSpc>
                <a:spcPct val="150000"/>
              </a:lnSpc>
              <a:buClr>
                <a:schemeClr val="accent2"/>
              </a:buClr>
            </a:pPr>
            <a:r>
              <a:rPr lang="zh-CN" altLang="en-US" dirty="0" smtClean="0"/>
              <a:t>精通至少一门编程语言（</a:t>
            </a:r>
            <a:r>
              <a:rPr lang="en-US" altLang="zh-CN" dirty="0" smtClean="0"/>
              <a:t>C++</a:t>
            </a:r>
            <a:r>
              <a:rPr lang="zh-CN" altLang="en-US" dirty="0" smtClean="0"/>
              <a:t>、</a:t>
            </a:r>
            <a:r>
              <a:rPr lang="en-US" altLang="zh-CN" dirty="0" smtClean="0"/>
              <a:t>C#</a:t>
            </a:r>
            <a:r>
              <a:rPr lang="zh-CN" altLang="en-US" dirty="0" smtClean="0"/>
              <a:t>、</a:t>
            </a:r>
            <a:r>
              <a:rPr lang="en-US" altLang="zh-CN" dirty="0" smtClean="0"/>
              <a:t>Java</a:t>
            </a:r>
            <a:r>
              <a:rPr lang="zh-CN" altLang="en-US" dirty="0" smtClean="0"/>
              <a:t>）</a:t>
            </a:r>
          </a:p>
          <a:p>
            <a:pPr marL="739775" lvl="1" indent="-246063" defTabSz="914400" eaLnBrk="1" hangingPunct="1">
              <a:lnSpc>
                <a:spcPct val="150000"/>
              </a:lnSpc>
              <a:buClr>
                <a:schemeClr val="accent2"/>
              </a:buClr>
            </a:pPr>
            <a:r>
              <a:rPr lang="zh-CN" altLang="en-US" dirty="0" smtClean="0"/>
              <a:t>掌握一种开发框架（智能终端、</a:t>
            </a:r>
            <a:r>
              <a:rPr lang="en-US" altLang="zh-CN" dirty="0" smtClean="0"/>
              <a:t>MFC</a:t>
            </a:r>
            <a:r>
              <a:rPr lang="zh-CN" altLang="en-US" dirty="0"/>
              <a:t>、</a:t>
            </a:r>
            <a:r>
              <a:rPr lang="en-US" altLang="zh-CN" dirty="0" smtClean="0"/>
              <a:t>Win Form</a:t>
            </a:r>
            <a:r>
              <a:rPr lang="zh-CN" altLang="en-US" dirty="0" smtClean="0"/>
              <a:t>、</a:t>
            </a:r>
            <a:r>
              <a:rPr lang="en-US" altLang="zh-CN" dirty="0" smtClean="0"/>
              <a:t>Web</a:t>
            </a:r>
            <a:r>
              <a:rPr lang="zh-CN" altLang="en-US" dirty="0" smtClean="0"/>
              <a:t>）</a:t>
            </a:r>
            <a:endParaRPr lang="en-US" altLang="zh-CN" dirty="0" smtClean="0"/>
          </a:p>
          <a:p>
            <a:pPr marL="739775" lvl="1" indent="-246063" defTabSz="914400" eaLnBrk="1" hangingPunct="1">
              <a:lnSpc>
                <a:spcPct val="150000"/>
              </a:lnSpc>
              <a:buClr>
                <a:schemeClr val="accent2"/>
              </a:buClr>
            </a:pPr>
            <a:r>
              <a:rPr lang="zh-CN" altLang="en-US" dirty="0" smtClean="0"/>
              <a:t>掌握一种应用关系型数据库（</a:t>
            </a:r>
            <a:r>
              <a:rPr lang="en-US" altLang="zh-CN" dirty="0" smtClean="0"/>
              <a:t>SQL Server</a:t>
            </a:r>
            <a:r>
              <a:rPr lang="zh-CN" altLang="en-US" dirty="0" smtClean="0"/>
              <a:t>或</a:t>
            </a:r>
            <a:r>
              <a:rPr lang="en-US" altLang="zh-CN" dirty="0" smtClean="0"/>
              <a:t>Oracle</a:t>
            </a:r>
            <a:r>
              <a:rPr lang="zh-CN" altLang="en-US" dirty="0" smtClean="0"/>
              <a:t>）</a:t>
            </a:r>
            <a:r>
              <a:rPr lang="en-US" altLang="zh-CN" dirty="0" smtClean="0"/>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hape 217089"/>
          <p:cNvSpPr>
            <a:spLocks noGrp="1" noChangeArrowheads="1"/>
          </p:cNvSpPr>
          <p:nvPr>
            <p:ph type="title"/>
          </p:nvPr>
        </p:nvSpPr>
        <p:spPr/>
        <p:txBody>
          <a:bodyPr/>
          <a:lstStyle/>
          <a:p>
            <a:pPr marL="0" indent="0" defTabSz="914400" eaLnBrk="1" hangingPunct="1"/>
            <a:r>
              <a:rPr lang="zh-CN" altLang="en-US" dirty="0" smtClean="0">
                <a:solidFill>
                  <a:srgbClr val="0083B7"/>
                </a:solidFill>
              </a:rPr>
              <a:t>课程安排</a:t>
            </a:r>
          </a:p>
        </p:txBody>
      </p:sp>
      <p:sp>
        <p:nvSpPr>
          <p:cNvPr id="27651" name="Shape 217090"/>
          <p:cNvSpPr>
            <a:spLocks noGrp="1" noChangeArrowheads="1"/>
          </p:cNvSpPr>
          <p:nvPr>
            <p:ph type="body" idx="1"/>
          </p:nvPr>
        </p:nvSpPr>
        <p:spPr/>
        <p:txBody>
          <a:bodyPr/>
          <a:lstStyle/>
          <a:p>
            <a:pPr marL="411163" indent="-273050" defTabSz="914400" eaLnBrk="1" hangingPunct="1">
              <a:lnSpc>
                <a:spcPct val="70000"/>
              </a:lnSpc>
            </a:pPr>
            <a:r>
              <a:rPr lang="zh-CN" altLang="en-US" dirty="0" smtClean="0"/>
              <a:t>课时 ：</a:t>
            </a:r>
            <a:r>
              <a:rPr lang="en-US" altLang="zh-CN" dirty="0" smtClean="0"/>
              <a:t>64</a:t>
            </a:r>
            <a:r>
              <a:rPr lang="zh-CN" altLang="en-US" dirty="0" smtClean="0"/>
              <a:t>课时</a:t>
            </a:r>
            <a:endParaRPr lang="zh-CN" dirty="0" smtClean="0"/>
          </a:p>
          <a:p>
            <a:pPr marL="411163" indent="-273050" defTabSz="914400" eaLnBrk="1" hangingPunct="1">
              <a:lnSpc>
                <a:spcPct val="70000"/>
              </a:lnSpc>
            </a:pPr>
            <a:r>
              <a:rPr lang="zh-CN" altLang="en-US" dirty="0" smtClean="0"/>
              <a:t>分为两部分：</a:t>
            </a:r>
          </a:p>
          <a:p>
            <a:pPr marL="739775" lvl="1" indent="-246063" defTabSz="914400" eaLnBrk="1" hangingPunct="1">
              <a:lnSpc>
                <a:spcPct val="70000"/>
              </a:lnSpc>
              <a:buClr>
                <a:schemeClr val="accent2"/>
              </a:buClr>
            </a:pPr>
            <a:r>
              <a:rPr lang="zh-CN" altLang="en-US" dirty="0" smtClean="0"/>
              <a:t>讲课部分：</a:t>
            </a:r>
            <a:r>
              <a:rPr lang="en-US" altLang="zh-CN" dirty="0" smtClean="0"/>
              <a:t>32</a:t>
            </a:r>
            <a:r>
              <a:rPr lang="zh-CN" altLang="en-US" dirty="0" smtClean="0"/>
              <a:t>课时（计划</a:t>
            </a:r>
            <a:r>
              <a:rPr lang="en-US" altLang="zh-CN" dirty="0" smtClean="0"/>
              <a:t>28,</a:t>
            </a:r>
            <a:r>
              <a:rPr lang="zh-CN" altLang="en-US" dirty="0" smtClean="0"/>
              <a:t>机动</a:t>
            </a:r>
            <a:r>
              <a:rPr lang="en-US" altLang="zh-CN" dirty="0" smtClean="0"/>
              <a:t>4</a:t>
            </a:r>
            <a:r>
              <a:rPr lang="zh-CN" altLang="en-US" dirty="0" smtClean="0"/>
              <a:t>）</a:t>
            </a:r>
            <a:endParaRPr lang="en-US" altLang="zh-CN" dirty="0" smtClean="0"/>
          </a:p>
          <a:p>
            <a:pPr marL="739775" lvl="1" indent="-246063" defTabSz="914400" eaLnBrk="1" hangingPunct="1">
              <a:lnSpc>
                <a:spcPct val="70000"/>
              </a:lnSpc>
              <a:buClr>
                <a:schemeClr val="accent2"/>
              </a:buClr>
            </a:pPr>
            <a:r>
              <a:rPr lang="zh-CN" altLang="en-US" dirty="0" smtClean="0"/>
              <a:t>实践部分：课内</a:t>
            </a:r>
            <a:r>
              <a:rPr lang="en-US" altLang="zh-CN" dirty="0" smtClean="0"/>
              <a:t>32</a:t>
            </a:r>
            <a:r>
              <a:rPr lang="zh-CN" altLang="en-US" dirty="0" smtClean="0"/>
              <a:t>课时，课外</a:t>
            </a:r>
            <a:r>
              <a:rPr lang="en-US" altLang="zh-CN" dirty="0" smtClean="0"/>
              <a:t>96</a:t>
            </a:r>
            <a:r>
              <a:rPr lang="zh-CN" altLang="en-US" dirty="0" smtClean="0"/>
              <a:t>（完成文档编写、代码的编写及调试）</a:t>
            </a:r>
          </a:p>
          <a:p>
            <a:pPr marL="411163" indent="-273050" defTabSz="914400" eaLnBrk="1" hangingPunct="1">
              <a:lnSpc>
                <a:spcPct val="70000"/>
              </a:lnSpc>
            </a:pPr>
            <a:r>
              <a:rPr lang="zh-CN" altLang="en-US" sz="2800" dirty="0" smtClean="0"/>
              <a:t>主要内容：</a:t>
            </a:r>
            <a:endParaRPr lang="zh-CN" altLang="en-US" dirty="0" smtClean="0"/>
          </a:p>
          <a:p>
            <a:pPr marL="739775" lvl="1" indent="-246063" defTabSz="914400" eaLnBrk="1" hangingPunct="1">
              <a:lnSpc>
                <a:spcPct val="70000"/>
              </a:lnSpc>
              <a:buClr>
                <a:schemeClr val="accent2"/>
              </a:buClr>
            </a:pPr>
            <a:r>
              <a:rPr lang="zh-CN" altLang="en-US" dirty="0" smtClean="0"/>
              <a:t>软件研发的项目管理</a:t>
            </a:r>
            <a:endParaRPr lang="en-US" altLang="zh-CN" dirty="0" smtClean="0"/>
          </a:p>
          <a:p>
            <a:pPr marL="739775" lvl="1" indent="-246063" defTabSz="914400" eaLnBrk="1" hangingPunct="1">
              <a:lnSpc>
                <a:spcPct val="70000"/>
              </a:lnSpc>
              <a:buClr>
                <a:schemeClr val="accent2"/>
              </a:buClr>
            </a:pPr>
            <a:r>
              <a:rPr lang="zh-CN" altLang="en-US" dirty="0" smtClean="0"/>
              <a:t>软件工程管理</a:t>
            </a:r>
            <a:endParaRPr lang="en-US" altLang="zh-CN" dirty="0" smtClean="0"/>
          </a:p>
          <a:p>
            <a:pPr marL="739775" lvl="1" indent="-246063" defTabSz="914400" eaLnBrk="1" hangingPunct="1">
              <a:lnSpc>
                <a:spcPct val="70000"/>
              </a:lnSpc>
              <a:buClr>
                <a:schemeClr val="accent2"/>
              </a:buClr>
            </a:pPr>
            <a:r>
              <a:rPr lang="zh-CN" altLang="en-US" dirty="0" smtClean="0"/>
              <a:t>软件开发支撑管理</a:t>
            </a:r>
            <a:endParaRPr lang="en-US" altLang="zh-CN" dirty="0" smtClean="0"/>
          </a:p>
          <a:p>
            <a:pPr marL="739775" lvl="1" indent="-246063" defTabSz="914400" eaLnBrk="1" hangingPunct="1">
              <a:lnSpc>
                <a:spcPct val="70000"/>
              </a:lnSpc>
              <a:buClr>
                <a:schemeClr val="accent2"/>
              </a:buClr>
            </a:pPr>
            <a:r>
              <a:rPr lang="zh-CN" altLang="en-US" dirty="0" smtClean="0"/>
              <a:t>软件测试技术（概要）</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hape 202753"/>
          <p:cNvSpPr>
            <a:spLocks noGrp="1" noChangeArrowheads="1"/>
          </p:cNvSpPr>
          <p:nvPr>
            <p:ph type="title"/>
          </p:nvPr>
        </p:nvSpPr>
        <p:spPr>
          <a:xfrm>
            <a:off x="457200" y="704850"/>
            <a:ext cx="8229600" cy="779934"/>
          </a:xfrm>
        </p:spPr>
        <p:txBody>
          <a:bodyPr lIns="90488" tIns="44450" rIns="90488" bIns="44450"/>
          <a:lstStyle/>
          <a:p>
            <a:pPr marL="0" indent="0" defTabSz="914400" eaLnBrk="1" hangingPunct="1"/>
            <a:r>
              <a:rPr lang="zh-CN" altLang="en-US" dirty="0" smtClean="0">
                <a:solidFill>
                  <a:srgbClr val="0083B7"/>
                </a:solidFill>
              </a:rPr>
              <a:t>软件项目实践内容</a:t>
            </a:r>
          </a:p>
        </p:txBody>
      </p:sp>
      <p:sp>
        <p:nvSpPr>
          <p:cNvPr id="28675" name="Shape 202754"/>
          <p:cNvSpPr>
            <a:spLocks noGrp="1" noChangeArrowheads="1"/>
          </p:cNvSpPr>
          <p:nvPr>
            <p:ph type="body" idx="1"/>
          </p:nvPr>
        </p:nvSpPr>
        <p:spPr>
          <a:xfrm>
            <a:off x="457200" y="1412777"/>
            <a:ext cx="8229600" cy="5230912"/>
          </a:xfrm>
        </p:spPr>
        <p:txBody>
          <a:bodyPr lIns="90488" tIns="44450" rIns="90488" bIns="44450"/>
          <a:lstStyle/>
          <a:p>
            <a:pPr marL="411163" indent="-273050" algn="just" defTabSz="914400" eaLnBrk="1" hangingPunct="1"/>
            <a:r>
              <a:rPr lang="en-US" altLang="zh-CN" sz="2400" dirty="0" smtClean="0"/>
              <a:t>1</a:t>
            </a:r>
            <a:r>
              <a:rPr lang="zh-CN" altLang="en-US" sz="2400" dirty="0" smtClean="0"/>
              <a:t>、创建项目小组（选项目）</a:t>
            </a:r>
            <a:r>
              <a:rPr lang="en-US" altLang="zh-CN" sz="2400" dirty="0" smtClean="0"/>
              <a:t>——</a:t>
            </a:r>
            <a:r>
              <a:rPr lang="zh-CN" altLang="en-US" sz="2400" dirty="0" smtClean="0"/>
              <a:t>第</a:t>
            </a:r>
            <a:r>
              <a:rPr lang="en-US" altLang="zh-CN" sz="2400" dirty="0" smtClean="0"/>
              <a:t>2</a:t>
            </a:r>
            <a:r>
              <a:rPr lang="zh-CN" altLang="en-US" sz="2400" dirty="0" smtClean="0"/>
              <a:t>周</a:t>
            </a:r>
            <a:endParaRPr lang="zh-CN" altLang="en-GB" sz="2400" dirty="0" smtClean="0"/>
          </a:p>
          <a:p>
            <a:pPr marL="411163" indent="-273050" algn="just" defTabSz="914400" eaLnBrk="1" hangingPunct="1"/>
            <a:r>
              <a:rPr lang="en-US" altLang="zh-CN" sz="2400" dirty="0" smtClean="0"/>
              <a:t>2</a:t>
            </a:r>
            <a:r>
              <a:rPr lang="zh-CN" altLang="en-US" sz="2400" dirty="0" smtClean="0"/>
              <a:t>、项目立项</a:t>
            </a:r>
            <a:r>
              <a:rPr lang="en-US" altLang="zh-CN" sz="2400" dirty="0" smtClean="0"/>
              <a:t>——</a:t>
            </a:r>
            <a:r>
              <a:rPr lang="zh-CN" altLang="en-US" sz="2400" dirty="0" smtClean="0"/>
              <a:t>第</a:t>
            </a:r>
            <a:r>
              <a:rPr lang="en-US" altLang="zh-CN" sz="2400" dirty="0" smtClean="0"/>
              <a:t>3</a:t>
            </a:r>
            <a:r>
              <a:rPr lang="zh-CN" altLang="en-US" sz="2400" dirty="0" smtClean="0"/>
              <a:t>周</a:t>
            </a:r>
          </a:p>
          <a:p>
            <a:pPr marL="411163" indent="-273050" algn="just" defTabSz="914400" eaLnBrk="1" hangingPunct="1"/>
            <a:r>
              <a:rPr lang="en-US" altLang="zh-CN" sz="2400" dirty="0" smtClean="0"/>
              <a:t>3</a:t>
            </a:r>
            <a:r>
              <a:rPr lang="zh-CN" altLang="en-US" sz="2400" dirty="0" smtClean="0"/>
              <a:t>、项目计划初步</a:t>
            </a:r>
            <a:r>
              <a:rPr lang="en-US" altLang="zh-CN" sz="2400" dirty="0" smtClean="0"/>
              <a:t>——</a:t>
            </a:r>
            <a:r>
              <a:rPr lang="zh-CN" altLang="en-US" sz="2400" dirty="0" smtClean="0"/>
              <a:t>第</a:t>
            </a:r>
            <a:r>
              <a:rPr lang="en-US" altLang="zh-CN" sz="2400" dirty="0" smtClean="0"/>
              <a:t>3</a:t>
            </a:r>
            <a:r>
              <a:rPr lang="zh-CN" altLang="en-US" sz="2400" dirty="0" smtClean="0"/>
              <a:t>周</a:t>
            </a:r>
            <a:endParaRPr lang="en-US" altLang="zh-CN" sz="2400" dirty="0" smtClean="0"/>
          </a:p>
          <a:p>
            <a:pPr marL="411163" indent="-273050" algn="just" defTabSz="914400" eaLnBrk="1" hangingPunct="1"/>
            <a:r>
              <a:rPr lang="en-US" altLang="zh-CN" sz="2400" dirty="0" smtClean="0"/>
              <a:t>4</a:t>
            </a:r>
            <a:r>
              <a:rPr lang="zh-CN" altLang="en-US" sz="2400" dirty="0" smtClean="0"/>
              <a:t>、需求收集及分析</a:t>
            </a:r>
            <a:r>
              <a:rPr lang="en-US" altLang="zh-CN" sz="2400" dirty="0" smtClean="0"/>
              <a:t>——</a:t>
            </a:r>
            <a:r>
              <a:rPr lang="zh-CN" altLang="en-US" sz="2400" dirty="0" smtClean="0"/>
              <a:t>第</a:t>
            </a:r>
            <a:r>
              <a:rPr lang="en-US" altLang="zh-CN" sz="2400" dirty="0" smtClean="0"/>
              <a:t>4</a:t>
            </a:r>
            <a:r>
              <a:rPr lang="zh-CN" altLang="en-US" sz="2400" dirty="0" smtClean="0"/>
              <a:t>、</a:t>
            </a:r>
            <a:r>
              <a:rPr lang="en-US" altLang="zh-CN" sz="2400" dirty="0" smtClean="0"/>
              <a:t>5</a:t>
            </a:r>
            <a:r>
              <a:rPr lang="zh-CN" altLang="en-US" sz="2400" dirty="0" smtClean="0"/>
              <a:t>、</a:t>
            </a:r>
            <a:r>
              <a:rPr lang="en-US" altLang="zh-CN" sz="2400" dirty="0" smtClean="0"/>
              <a:t>6</a:t>
            </a:r>
            <a:r>
              <a:rPr lang="zh-CN" altLang="en-US" sz="2400" dirty="0" smtClean="0"/>
              <a:t>周</a:t>
            </a:r>
            <a:endParaRPr lang="en-US" altLang="zh-CN" sz="2400" dirty="0" smtClean="0"/>
          </a:p>
          <a:p>
            <a:pPr marL="411163" indent="-273050" algn="just" defTabSz="914400" eaLnBrk="1" hangingPunct="1"/>
            <a:r>
              <a:rPr lang="en-US" altLang="zh-CN" sz="2400" dirty="0" smtClean="0"/>
              <a:t>5</a:t>
            </a:r>
            <a:r>
              <a:rPr lang="zh-CN" altLang="en-US" sz="2400" dirty="0"/>
              <a:t>、项目计划详细</a:t>
            </a:r>
            <a:r>
              <a:rPr lang="en-US" altLang="zh-CN" sz="2400" dirty="0"/>
              <a:t>——</a:t>
            </a:r>
            <a:r>
              <a:rPr lang="zh-CN" altLang="en-US" sz="2400" dirty="0" smtClean="0"/>
              <a:t>第</a:t>
            </a:r>
            <a:r>
              <a:rPr lang="en-US" altLang="zh-CN" sz="2400" dirty="0" smtClean="0"/>
              <a:t>6</a:t>
            </a:r>
            <a:r>
              <a:rPr lang="zh-CN" altLang="en-US" sz="2400" dirty="0" smtClean="0"/>
              <a:t>、</a:t>
            </a:r>
            <a:r>
              <a:rPr lang="en-US" altLang="zh-CN" sz="2400" dirty="0" smtClean="0"/>
              <a:t>7</a:t>
            </a:r>
            <a:r>
              <a:rPr lang="zh-CN" altLang="en-US" sz="2400" dirty="0" smtClean="0"/>
              <a:t>周</a:t>
            </a:r>
            <a:endParaRPr lang="en-US" altLang="zh-CN" sz="2400" dirty="0"/>
          </a:p>
          <a:p>
            <a:pPr marL="411163" indent="-273050" algn="just" defTabSz="914400" eaLnBrk="1" hangingPunct="1"/>
            <a:r>
              <a:rPr lang="en-US" altLang="zh-CN" sz="2400" dirty="0" smtClean="0"/>
              <a:t>6</a:t>
            </a:r>
            <a:r>
              <a:rPr lang="zh-CN" altLang="en-US" sz="2400" dirty="0"/>
              <a:t>、配置库建立</a:t>
            </a:r>
            <a:r>
              <a:rPr lang="en-US" altLang="zh-CN" sz="2400" dirty="0"/>
              <a:t>——</a:t>
            </a:r>
            <a:r>
              <a:rPr lang="zh-CN" altLang="en-US" sz="2400" dirty="0" smtClean="0"/>
              <a:t>第</a:t>
            </a:r>
            <a:r>
              <a:rPr lang="en-US" altLang="zh-CN" sz="2400" dirty="0" smtClean="0"/>
              <a:t>8</a:t>
            </a:r>
            <a:r>
              <a:rPr lang="zh-CN" altLang="en-US" sz="2400" dirty="0" smtClean="0"/>
              <a:t>周</a:t>
            </a:r>
            <a:endParaRPr lang="en-US" altLang="zh-CN" sz="2400" dirty="0"/>
          </a:p>
          <a:p>
            <a:pPr marL="411163" indent="-273050" algn="just" defTabSz="914400" eaLnBrk="1" hangingPunct="1"/>
            <a:r>
              <a:rPr lang="en-US" altLang="zh-CN" sz="2400" dirty="0" smtClean="0"/>
              <a:t>7</a:t>
            </a:r>
            <a:r>
              <a:rPr lang="zh-CN" altLang="en-US" sz="2400" dirty="0" smtClean="0"/>
              <a:t>、系统设计</a:t>
            </a:r>
            <a:r>
              <a:rPr lang="en-US" altLang="zh-CN" sz="2400" dirty="0" smtClean="0"/>
              <a:t>——</a:t>
            </a:r>
            <a:r>
              <a:rPr lang="zh-CN" altLang="en-US" sz="2400" dirty="0" smtClean="0"/>
              <a:t>第</a:t>
            </a:r>
            <a:r>
              <a:rPr lang="en-US" altLang="zh-CN" sz="2400" dirty="0" smtClean="0"/>
              <a:t>9</a:t>
            </a:r>
            <a:r>
              <a:rPr lang="zh-CN" altLang="en-US" sz="2400" dirty="0" smtClean="0"/>
              <a:t>、</a:t>
            </a:r>
            <a:r>
              <a:rPr lang="en-US" altLang="zh-CN" sz="2400" dirty="0" smtClean="0"/>
              <a:t>10</a:t>
            </a:r>
            <a:r>
              <a:rPr lang="zh-CN" altLang="en-US" sz="2400" dirty="0" smtClean="0"/>
              <a:t>、</a:t>
            </a:r>
            <a:r>
              <a:rPr lang="en-US" altLang="zh-CN" sz="2400" dirty="0" smtClean="0"/>
              <a:t>11</a:t>
            </a:r>
            <a:r>
              <a:rPr lang="zh-CN" altLang="en-US" sz="2400" dirty="0" smtClean="0"/>
              <a:t>、</a:t>
            </a:r>
            <a:r>
              <a:rPr lang="en-US" altLang="zh-CN" sz="2400" dirty="0" smtClean="0"/>
              <a:t>12</a:t>
            </a:r>
            <a:r>
              <a:rPr lang="zh-CN" altLang="en-US" sz="2400" dirty="0" smtClean="0"/>
              <a:t>周</a:t>
            </a:r>
            <a:endParaRPr lang="en-US" altLang="zh-CN" sz="2400" dirty="0" smtClean="0"/>
          </a:p>
          <a:p>
            <a:pPr marL="411163" indent="-273050" algn="just" defTabSz="914400" eaLnBrk="1" hangingPunct="1"/>
            <a:r>
              <a:rPr lang="en-US" altLang="zh-CN" sz="2400" dirty="0" smtClean="0"/>
              <a:t>8</a:t>
            </a:r>
            <a:r>
              <a:rPr lang="zh-CN" altLang="en-US" sz="2400" dirty="0" smtClean="0"/>
              <a:t>、编码及单元测试</a:t>
            </a:r>
            <a:r>
              <a:rPr lang="en-US" altLang="zh-CN" sz="2400" dirty="0" smtClean="0"/>
              <a:t>——</a:t>
            </a:r>
            <a:r>
              <a:rPr lang="zh-CN" altLang="en-US" sz="2400" dirty="0" smtClean="0"/>
              <a:t>第</a:t>
            </a:r>
            <a:r>
              <a:rPr lang="en-US" altLang="zh-CN" sz="2400" dirty="0" smtClean="0"/>
              <a:t>11</a:t>
            </a:r>
            <a:r>
              <a:rPr lang="zh-CN" altLang="en-US" sz="2400" dirty="0" smtClean="0"/>
              <a:t>、</a:t>
            </a:r>
            <a:r>
              <a:rPr lang="en-US" altLang="zh-CN" sz="2400" dirty="0" smtClean="0"/>
              <a:t>12</a:t>
            </a:r>
            <a:r>
              <a:rPr lang="zh-CN" altLang="en-US" sz="2400" dirty="0" smtClean="0"/>
              <a:t> 、</a:t>
            </a:r>
            <a:r>
              <a:rPr lang="en-US" altLang="zh-CN" sz="2400" dirty="0" smtClean="0"/>
              <a:t>13</a:t>
            </a:r>
            <a:r>
              <a:rPr lang="zh-CN" altLang="en-US" sz="2400" dirty="0" smtClean="0"/>
              <a:t> 、</a:t>
            </a:r>
            <a:r>
              <a:rPr lang="en-US" altLang="zh-CN" sz="2400" dirty="0" smtClean="0"/>
              <a:t>14</a:t>
            </a:r>
            <a:r>
              <a:rPr lang="zh-CN" altLang="en-US" sz="2400" dirty="0" smtClean="0"/>
              <a:t>周</a:t>
            </a:r>
            <a:endParaRPr lang="en-US" altLang="zh-CN" sz="2400" dirty="0" smtClean="0"/>
          </a:p>
          <a:p>
            <a:pPr marL="411163" indent="-273050" algn="just" defTabSz="914400" eaLnBrk="1" hangingPunct="1"/>
            <a:r>
              <a:rPr lang="en-US" altLang="zh-CN" sz="2400" dirty="0" smtClean="0"/>
              <a:t>9</a:t>
            </a:r>
            <a:r>
              <a:rPr lang="zh-CN" altLang="en-US" sz="2400" dirty="0" smtClean="0"/>
              <a:t>、集成测试及系统测试</a:t>
            </a:r>
            <a:r>
              <a:rPr lang="en-US" altLang="zh-CN" sz="2400" dirty="0" smtClean="0"/>
              <a:t>——</a:t>
            </a:r>
            <a:r>
              <a:rPr lang="zh-CN" altLang="en-US" sz="2400" dirty="0" smtClean="0"/>
              <a:t>第</a:t>
            </a:r>
            <a:r>
              <a:rPr lang="en-US" altLang="zh-CN" sz="2400" dirty="0" smtClean="0"/>
              <a:t>14</a:t>
            </a:r>
            <a:r>
              <a:rPr lang="zh-CN" altLang="en-US" sz="2400" dirty="0" smtClean="0"/>
              <a:t>、</a:t>
            </a:r>
            <a:r>
              <a:rPr lang="en-US" altLang="zh-CN" sz="2400" dirty="0" smtClean="0"/>
              <a:t>15</a:t>
            </a:r>
            <a:r>
              <a:rPr lang="zh-CN" altLang="en-US" sz="2400" dirty="0" smtClean="0"/>
              <a:t>周</a:t>
            </a:r>
            <a:endParaRPr lang="en-US" altLang="zh-CN" sz="2400" dirty="0" smtClean="0"/>
          </a:p>
          <a:p>
            <a:pPr marL="411163" indent="-273050" algn="just" defTabSz="914400" eaLnBrk="1" hangingPunct="1"/>
            <a:r>
              <a:rPr lang="en-US" altLang="zh-CN" sz="2400" dirty="0" smtClean="0"/>
              <a:t>10</a:t>
            </a:r>
            <a:r>
              <a:rPr lang="zh-CN" altLang="en-US" sz="2400" dirty="0" smtClean="0"/>
              <a:t>、产品发布及项目总结</a:t>
            </a:r>
            <a:r>
              <a:rPr lang="en-US" altLang="zh-CN" sz="2400" dirty="0" smtClean="0"/>
              <a:t>——</a:t>
            </a:r>
            <a:r>
              <a:rPr lang="zh-CN" altLang="en-US" sz="2400" dirty="0" smtClean="0"/>
              <a:t>第</a:t>
            </a:r>
            <a:r>
              <a:rPr lang="en-US" altLang="zh-CN" sz="2400" dirty="0" smtClean="0"/>
              <a:t>16</a:t>
            </a:r>
            <a:r>
              <a:rPr lang="zh-CN" altLang="en-US" sz="2400" dirty="0" smtClean="0"/>
              <a:t>周</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三个候选项目</a:t>
            </a:r>
            <a:endParaRPr lang="zh-CN" altLang="en-US" dirty="0"/>
          </a:p>
        </p:txBody>
      </p:sp>
      <p:sp>
        <p:nvSpPr>
          <p:cNvPr id="3" name="文本占位符 2"/>
          <p:cNvSpPr>
            <a:spLocks noGrp="1"/>
          </p:cNvSpPr>
          <p:nvPr>
            <p:ph type="body" idx="1"/>
          </p:nvPr>
        </p:nvSpPr>
        <p:spPr/>
        <p:txBody>
          <a:bodyPr/>
          <a:lstStyle/>
          <a:p>
            <a:r>
              <a:rPr lang="zh-CN" altLang="en-US" dirty="0" smtClean="0"/>
              <a:t>卫生院门诊挂号收费系统</a:t>
            </a:r>
            <a:r>
              <a:rPr lang="en-US" altLang="zh-CN" dirty="0" smtClean="0"/>
              <a:t>——C/S</a:t>
            </a:r>
            <a:r>
              <a:rPr lang="zh-CN" altLang="en-US" dirty="0" smtClean="0"/>
              <a:t>结构</a:t>
            </a:r>
            <a:endParaRPr lang="en-US" altLang="zh-CN" dirty="0" smtClean="0"/>
          </a:p>
          <a:p>
            <a:r>
              <a:rPr lang="zh-CN" altLang="en-US" dirty="0" smtClean="0"/>
              <a:t>小型企业</a:t>
            </a:r>
            <a:r>
              <a:rPr lang="en-US" altLang="zh-CN" dirty="0" smtClean="0"/>
              <a:t>CRM</a:t>
            </a:r>
            <a:r>
              <a:rPr lang="zh-CN" altLang="en-US" dirty="0" smtClean="0"/>
              <a:t>管理系统</a:t>
            </a:r>
            <a:r>
              <a:rPr lang="en-US" altLang="zh-CN" dirty="0" smtClean="0"/>
              <a:t>——B/S</a:t>
            </a:r>
            <a:r>
              <a:rPr lang="zh-CN" altLang="en-US" dirty="0" smtClean="0"/>
              <a:t>结构</a:t>
            </a:r>
            <a:endParaRPr lang="en-US" altLang="zh-CN" dirty="0" smtClean="0"/>
          </a:p>
          <a:p>
            <a:r>
              <a:rPr lang="zh-CN" altLang="en-US" dirty="0" smtClean="0"/>
              <a:t>健康会所营业管理系统</a:t>
            </a:r>
            <a:r>
              <a:rPr lang="en-US" altLang="zh-CN" dirty="0" smtClean="0"/>
              <a:t>——</a:t>
            </a:r>
            <a:r>
              <a:rPr lang="zh-CN" altLang="en-US" dirty="0" smtClean="0"/>
              <a:t>智能终端</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所用技术及工具</a:t>
            </a:r>
            <a:endParaRPr lang="zh-CN" altLang="en-US" dirty="0"/>
          </a:p>
        </p:txBody>
      </p:sp>
      <p:sp>
        <p:nvSpPr>
          <p:cNvPr id="3" name="文本占位符 2"/>
          <p:cNvSpPr>
            <a:spLocks noGrp="1"/>
          </p:cNvSpPr>
          <p:nvPr>
            <p:ph type="body" idx="1"/>
          </p:nvPr>
        </p:nvSpPr>
        <p:spPr/>
        <p:txBody>
          <a:bodyPr/>
          <a:lstStyle/>
          <a:p>
            <a:r>
              <a:rPr lang="zh-CN" altLang="en-US" dirty="0" smtClean="0"/>
              <a:t>开发工具及数据库系统：由各项目组自己选择，但需要给出选择的依据（技术方案决策分析）</a:t>
            </a:r>
            <a:endParaRPr lang="en-US" altLang="zh-CN" dirty="0" smtClean="0"/>
          </a:p>
          <a:p>
            <a:r>
              <a:rPr lang="zh-CN" altLang="en-US" dirty="0" smtClean="0"/>
              <a:t>配置管理工具：</a:t>
            </a:r>
            <a:r>
              <a:rPr lang="en-US" altLang="zh-CN" dirty="0" smtClean="0"/>
              <a:t>TFS2010</a:t>
            </a:r>
          </a:p>
          <a:p>
            <a:r>
              <a:rPr lang="zh-CN" altLang="en-US" dirty="0" smtClean="0"/>
              <a:t>沟通交流平台：</a:t>
            </a:r>
            <a:r>
              <a:rPr lang="en-US" altLang="zh-CN" dirty="0" smtClean="0"/>
              <a:t>TFS2010+WSS3.0</a:t>
            </a:r>
          </a:p>
          <a:p>
            <a:r>
              <a:rPr lang="en-US" altLang="zh-CN" dirty="0" smtClean="0"/>
              <a:t>Bug</a:t>
            </a:r>
            <a:r>
              <a:rPr lang="zh-CN" altLang="en-US" dirty="0" smtClean="0"/>
              <a:t>管理：</a:t>
            </a:r>
            <a:r>
              <a:rPr lang="en-US" altLang="zh-CN" dirty="0" smtClean="0"/>
              <a:t>TFS2010</a:t>
            </a:r>
          </a:p>
          <a:p>
            <a:r>
              <a:rPr lang="zh-CN" altLang="en-US" dirty="0" smtClean="0"/>
              <a:t>文档编写：</a:t>
            </a:r>
            <a:r>
              <a:rPr lang="en-US" altLang="zh-CN" dirty="0" smtClean="0"/>
              <a:t>Visio 2010</a:t>
            </a:r>
            <a:r>
              <a:rPr lang="zh-CN" altLang="en-US" dirty="0" smtClean="0"/>
              <a:t>、</a:t>
            </a:r>
            <a:r>
              <a:rPr lang="en-US" altLang="zh-CN" dirty="0" smtClean="0"/>
              <a:t>Word 2010</a:t>
            </a:r>
            <a:r>
              <a:rPr lang="zh-CN" altLang="en-US" dirty="0" smtClean="0"/>
              <a:t>、</a:t>
            </a:r>
            <a:r>
              <a:rPr lang="en-US" altLang="zh-CN" dirty="0" smtClean="0"/>
              <a:t>Excel 2010</a:t>
            </a:r>
          </a:p>
          <a:p>
            <a:r>
              <a:rPr lang="zh-CN" altLang="en-US" dirty="0" smtClean="0"/>
              <a:t>项目管理（含任务安排及跟踪）：</a:t>
            </a:r>
            <a:r>
              <a:rPr lang="en-US" altLang="zh-CN" dirty="0" smtClean="0"/>
              <a:t>Project 2010+TFS2010</a:t>
            </a:r>
            <a:r>
              <a:rPr lang="zh-CN" altLang="en-US" dirty="0" smtClean="0"/>
              <a:t>，</a:t>
            </a:r>
            <a:r>
              <a:rPr lang="en-US" altLang="zh-CN" dirty="0" smtClean="0"/>
              <a:t>TFS2010</a:t>
            </a:r>
            <a:r>
              <a:rPr lang="zh-CN" altLang="en-US" dirty="0" smtClean="0"/>
              <a:t>团队资源管理器</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795324"/>
          </a:xfrm>
        </p:spPr>
        <p:txBody>
          <a:bodyPr/>
          <a:lstStyle/>
          <a:p>
            <a:r>
              <a:rPr lang="zh-CN" altLang="en-US" dirty="0" smtClean="0"/>
              <a:t>程序员的级别</a:t>
            </a:r>
            <a:endParaRPr lang="zh-CN" altLang="en-US" dirty="0"/>
          </a:p>
        </p:txBody>
      </p:sp>
      <p:sp>
        <p:nvSpPr>
          <p:cNvPr id="3" name="文本占位符 2"/>
          <p:cNvSpPr>
            <a:spLocks noGrp="1"/>
          </p:cNvSpPr>
          <p:nvPr>
            <p:ph type="body" idx="1"/>
          </p:nvPr>
        </p:nvSpPr>
        <p:spPr>
          <a:xfrm>
            <a:off x="457200" y="1500174"/>
            <a:ext cx="8229600" cy="5143535"/>
          </a:xfrm>
        </p:spPr>
        <p:txBody>
          <a:bodyPr/>
          <a:lstStyle/>
          <a:p>
            <a:r>
              <a:rPr lang="en-US" altLang="zh-CN" sz="2000" dirty="0" smtClean="0"/>
              <a:t>1</a:t>
            </a:r>
            <a:r>
              <a:rPr lang="zh-CN" altLang="en-US" sz="2000" dirty="0" smtClean="0"/>
              <a:t>级神人</a:t>
            </a:r>
            <a:r>
              <a:rPr lang="zh-CN" altLang="en-US" sz="2000" dirty="0"/>
              <a:t>：天资过人而又是技术狂热者，同时还有过人的商业头脑，高瞻远瞩、技术过人，大器也。（比尔</a:t>
            </a:r>
            <a:r>
              <a:rPr lang="en-US" altLang="zh-CN" sz="2000" dirty="0"/>
              <a:t>.</a:t>
            </a:r>
            <a:r>
              <a:rPr lang="zh-CN" altLang="en-US" sz="2000" dirty="0" smtClean="0"/>
              <a:t>盖茨、雷军、李彦宏、马化腾等）</a:t>
            </a:r>
            <a:endParaRPr lang="en-US" altLang="zh-CN" sz="2000" dirty="0"/>
          </a:p>
          <a:p>
            <a:r>
              <a:rPr lang="en-US" altLang="zh-CN" sz="2000" dirty="0"/>
              <a:t>2</a:t>
            </a:r>
            <a:r>
              <a:rPr lang="zh-CN" altLang="en-US" sz="2000" dirty="0"/>
              <a:t>级高人：有天赋，技术过硬但没有过人的商业头脑，不是顶尖黑客就是技术总监之流。（李一男、王坚、李纳斯</a:t>
            </a:r>
            <a:r>
              <a:rPr lang="en-US" altLang="zh-CN" sz="2000" dirty="0"/>
              <a:t>·</a:t>
            </a:r>
            <a:r>
              <a:rPr lang="zh-CN" altLang="en-US" sz="2000" dirty="0" smtClean="0"/>
              <a:t>托瓦兹</a:t>
            </a:r>
            <a:r>
              <a:rPr lang="en-US" altLang="zh-CN" sz="2000" dirty="0" smtClean="0"/>
              <a:t>-Linux</a:t>
            </a:r>
            <a:r>
              <a:rPr lang="zh-CN" altLang="en-US" sz="2000" dirty="0"/>
              <a:t>内</a:t>
            </a:r>
            <a:r>
              <a:rPr lang="zh-CN" altLang="en-US" sz="2000" dirty="0" smtClean="0"/>
              <a:t>核发明人）</a:t>
            </a:r>
            <a:endParaRPr lang="en-US" altLang="zh-CN" sz="2000" dirty="0"/>
          </a:p>
          <a:p>
            <a:r>
              <a:rPr lang="en-US" altLang="zh-CN" sz="2000" dirty="0" smtClean="0"/>
              <a:t>3</a:t>
            </a:r>
            <a:r>
              <a:rPr lang="zh-CN" altLang="en-US" sz="2000" dirty="0"/>
              <a:t>级</a:t>
            </a:r>
            <a:r>
              <a:rPr lang="zh-CN" altLang="en-US" sz="2000" dirty="0" smtClean="0"/>
              <a:t>牛人：技术精湛，熟悉行业知识，敢于创新，有自己的公司和软件产品。（</a:t>
            </a:r>
            <a:r>
              <a:rPr lang="zh-CN" altLang="en-US" sz="2000" dirty="0"/>
              <a:t>黄</a:t>
            </a:r>
            <a:r>
              <a:rPr lang="zh-CN" altLang="en-US" sz="2000" dirty="0" smtClean="0"/>
              <a:t>大成</a:t>
            </a:r>
            <a:r>
              <a:rPr lang="en-US" altLang="zh-CN" sz="2000" dirty="0" smtClean="0"/>
              <a:t>-</a:t>
            </a:r>
            <a:r>
              <a:rPr lang="zh-CN" altLang="en-US" sz="2000" dirty="0" smtClean="0"/>
              <a:t>恒生电子董事长）</a:t>
            </a:r>
            <a:endParaRPr lang="en-US" altLang="zh-CN" sz="2000" dirty="0" smtClean="0"/>
          </a:p>
          <a:p>
            <a:r>
              <a:rPr lang="en-US" altLang="zh-CN" sz="2000" dirty="0" smtClean="0"/>
              <a:t>4</a:t>
            </a:r>
            <a:r>
              <a:rPr lang="zh-CN" altLang="en-US" sz="2000" dirty="0" smtClean="0"/>
              <a:t>级工头：技术精湛，</a:t>
            </a:r>
            <a:r>
              <a:rPr lang="zh-CN" altLang="en-US" sz="2000" dirty="0"/>
              <a:t>有团队领导能力</a:t>
            </a:r>
            <a:r>
              <a:rPr lang="zh-CN" altLang="en-US" sz="2000" dirty="0" smtClean="0"/>
              <a:t>，多为大公司项目经理。</a:t>
            </a:r>
            <a:endParaRPr lang="en-US" altLang="zh-CN" sz="2000" dirty="0" smtClean="0"/>
          </a:p>
          <a:p>
            <a:r>
              <a:rPr lang="en-US" altLang="zh-CN" sz="2000" dirty="0" smtClean="0"/>
              <a:t>5</a:t>
            </a:r>
            <a:r>
              <a:rPr lang="zh-CN" altLang="en-US" sz="2000" dirty="0" smtClean="0"/>
              <a:t>级技术工人：技术精湛，熟悉行业知识但领导能力欠加，多为系分人员或资深程序员，基本上桀骜不逊，自视清高，不愿与一般技术人员为伍，在论坛上基本以高手面目出现。</a:t>
            </a:r>
            <a:endParaRPr lang="zh-CN" alt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938200"/>
          </a:xfrm>
        </p:spPr>
        <p:txBody>
          <a:bodyPr/>
          <a:lstStyle/>
          <a:p>
            <a:r>
              <a:rPr lang="zh-CN" altLang="en-US" dirty="0" smtClean="0"/>
              <a:t>程序员的级别（续）</a:t>
            </a:r>
            <a:endParaRPr lang="zh-CN" altLang="en-US" dirty="0"/>
          </a:p>
        </p:txBody>
      </p:sp>
      <p:sp>
        <p:nvSpPr>
          <p:cNvPr id="3" name="文本占位符 2"/>
          <p:cNvSpPr>
            <a:spLocks noGrp="1"/>
          </p:cNvSpPr>
          <p:nvPr>
            <p:ph type="body" idx="1"/>
          </p:nvPr>
        </p:nvSpPr>
        <p:spPr>
          <a:xfrm>
            <a:off x="457200" y="1714489"/>
            <a:ext cx="8229600" cy="4610112"/>
          </a:xfrm>
        </p:spPr>
        <p:txBody>
          <a:bodyPr/>
          <a:lstStyle/>
          <a:p>
            <a:r>
              <a:rPr lang="en-US" altLang="zh-CN" dirty="0" smtClean="0"/>
              <a:t>6</a:t>
            </a:r>
            <a:r>
              <a:rPr lang="zh-CN" altLang="en-US" dirty="0" smtClean="0"/>
              <a:t>级熟练工人：技术有广度无深度，喜欢钻研但浅尝辄止。多为老程序员，有一部分喜欢利用工具去查找网上有漏洞的服务器，干点坏事以获取成就感。如果心情好，在论坛上会回答菜鸟的大部分问题，此级别为软件业苦力的重要组成部分之一</a:t>
            </a:r>
            <a:endParaRPr lang="en-US" altLang="zh-CN" dirty="0" smtClean="0"/>
          </a:p>
          <a:p>
            <a:r>
              <a:rPr lang="en-US" altLang="zh-CN" dirty="0" smtClean="0"/>
              <a:t>7</a:t>
            </a:r>
            <a:r>
              <a:rPr lang="zh-CN" altLang="en-US" dirty="0" smtClean="0"/>
              <a:t>级工人：技术较熟练但缺乏深度和广度，此类人大多为程序员级别，经常在论坛上提问，偶尔也回答菜鸟的问题。为软件产业苦力的主要组成部分之一</a:t>
            </a:r>
            <a:endParaRPr lang="en-US" altLang="zh-CN" dirty="0" smtClean="0"/>
          </a:p>
          <a:p>
            <a:r>
              <a:rPr lang="en-US" altLang="zh-CN" dirty="0" smtClean="0"/>
              <a:t>8</a:t>
            </a:r>
            <a:r>
              <a:rPr lang="zh-CN" altLang="en-US" dirty="0" smtClean="0"/>
              <a:t>级菜鸟，入门时间不长，在论坛上会反复提问很初级的问题，有一种唐僧的精神。虽然招人烦但基本很可爱，只要认真钻研，一两年后就能升级到上一层。</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程序员的级别（续）</a:t>
            </a:r>
            <a:endParaRPr lang="zh-CN" altLang="en-US" dirty="0"/>
          </a:p>
        </p:txBody>
      </p:sp>
      <p:sp>
        <p:nvSpPr>
          <p:cNvPr id="3" name="文本占位符 2"/>
          <p:cNvSpPr>
            <a:spLocks noGrp="1"/>
          </p:cNvSpPr>
          <p:nvPr>
            <p:ph type="body" idx="1"/>
          </p:nvPr>
        </p:nvSpPr>
        <p:spPr>
          <a:xfrm>
            <a:off x="457200" y="1935163"/>
            <a:ext cx="8229600" cy="4565671"/>
          </a:xfrm>
        </p:spPr>
        <p:txBody>
          <a:bodyPr/>
          <a:lstStyle/>
          <a:p>
            <a:r>
              <a:rPr lang="en-US" altLang="zh-CN" dirty="0" smtClean="0"/>
              <a:t>9</a:t>
            </a:r>
            <a:r>
              <a:rPr lang="zh-CN" altLang="en-US" dirty="0" smtClean="0"/>
              <a:t>级大忽悠：利用中国教育的弊病，顶着高学历的帽子，在小公司里混个软件部经理，设计不行，代码不行，只会胡乱支配下属，拍领导马屁，在领导面前胡吹海侃，把自己打扮成技术高手的模样。把勾心斗角的办公室文化引入技术部门。</a:t>
            </a:r>
            <a:endParaRPr lang="en-US" altLang="zh-CN" dirty="0" smtClean="0"/>
          </a:p>
          <a:p>
            <a:r>
              <a:rPr lang="en-US" altLang="zh-CN" dirty="0" smtClean="0"/>
              <a:t>10</a:t>
            </a:r>
            <a:r>
              <a:rPr lang="zh-CN" altLang="en-US" dirty="0" smtClean="0"/>
              <a:t>级</a:t>
            </a:r>
            <a:r>
              <a:rPr lang="en-US" altLang="zh-CN" dirty="0" smtClean="0"/>
              <a:t>**</a:t>
            </a:r>
            <a:r>
              <a:rPr lang="zh-CN" altLang="en-US" dirty="0" smtClean="0"/>
              <a:t>：会写</a:t>
            </a:r>
            <a:r>
              <a:rPr lang="en-US" altLang="zh-CN" dirty="0" smtClean="0"/>
              <a:t>Select</a:t>
            </a:r>
            <a:r>
              <a:rPr lang="zh-CN" altLang="en-US" dirty="0" smtClean="0"/>
              <a:t>语句就说自己精通</a:t>
            </a:r>
            <a:r>
              <a:rPr lang="en-US" altLang="zh-CN" dirty="0" smtClean="0"/>
              <a:t>Oracle</a:t>
            </a:r>
            <a:r>
              <a:rPr lang="zh-CN" altLang="en-US" dirty="0" smtClean="0"/>
              <a:t>，连寄存器有几种都不知道就说自己懂汇编，建议全部送到日本当</a:t>
            </a:r>
            <a:r>
              <a:rPr lang="en-US" altLang="zh-CN" dirty="0" smtClean="0"/>
              <a:t>IT</a:t>
            </a:r>
            <a:r>
              <a:rPr lang="zh-CN" altLang="en-US" dirty="0" smtClean="0"/>
              <a:t>产业工人，挣日本人的钱，还严重打击日本的软件产业。</a:t>
            </a:r>
            <a:endParaRPr lang="en-US" altLang="zh-CN" dirty="0" smtClean="0"/>
          </a:p>
          <a:p>
            <a:pPr lvl="1"/>
            <a:r>
              <a:rPr lang="zh-CN" altLang="en-US" dirty="0" smtClean="0"/>
              <a:t>只有心态好，一般不会成为后两种的。“人只有沉下去，才能浮上来”</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2928934"/>
            <a:ext cx="8229600" cy="1143000"/>
          </a:xfrm>
        </p:spPr>
        <p:txBody>
          <a:bodyPr/>
          <a:lstStyle/>
          <a:p>
            <a:pPr algn="ctr"/>
            <a:r>
              <a:rPr lang="zh-CN" altLang="en-US" sz="6000" dirty="0" smtClean="0"/>
              <a:t>愿大家都成为前六种！</a:t>
            </a:r>
            <a:endParaRPr lang="zh-CN" altLang="en-US" sz="6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hape 1"/>
          <p:cNvSpPr>
            <a:spLocks noGrp="1"/>
          </p:cNvSpPr>
          <p:nvPr>
            <p:ph type="title"/>
          </p:nvPr>
        </p:nvSpPr>
        <p:spPr>
          <a:xfrm>
            <a:off x="457200" y="260648"/>
            <a:ext cx="8229600" cy="1080120"/>
          </a:xfrm>
        </p:spPr>
        <p:txBody>
          <a:bodyPr/>
          <a:lstStyle/>
          <a:p>
            <a:pPr marL="0" indent="0" defTabSz="914400" eaLnBrk="1" hangingPunct="1"/>
            <a:r>
              <a:rPr lang="zh-CN" altLang="en-US" dirty="0" smtClean="0"/>
              <a:t>授课教师</a:t>
            </a:r>
          </a:p>
        </p:txBody>
      </p:sp>
      <p:sp>
        <p:nvSpPr>
          <p:cNvPr id="15363" name="Shape 2"/>
          <p:cNvSpPr>
            <a:spLocks noGrp="1"/>
          </p:cNvSpPr>
          <p:nvPr>
            <p:ph idx="1"/>
          </p:nvPr>
        </p:nvSpPr>
        <p:spPr>
          <a:xfrm>
            <a:off x="457200" y="1340768"/>
            <a:ext cx="8229600" cy="5400600"/>
          </a:xfrm>
        </p:spPr>
        <p:txBody>
          <a:bodyPr/>
          <a:lstStyle/>
          <a:p>
            <a:pPr marL="273050" indent="-273050" defTabSz="914400" eaLnBrk="1" hangingPunct="1"/>
            <a:r>
              <a:rPr lang="zh-CN" altLang="en-US" dirty="0" smtClean="0"/>
              <a:t>汤景凡</a:t>
            </a:r>
            <a:endParaRPr lang="en-US" altLang="zh-CN" dirty="0" smtClean="0"/>
          </a:p>
          <a:p>
            <a:pPr marL="800100" lvl="1" indent="-342900">
              <a:buSzPct val="80000"/>
              <a:buFont typeface="Wingdings" pitchFamily="2" charset="2"/>
              <a:buChar char="l"/>
            </a:pPr>
            <a:r>
              <a:rPr lang="zh-CN" altLang="en-US" dirty="0" smtClean="0"/>
              <a:t>杭州电子科技大学计算机学院：副教授，博士，硕导，</a:t>
            </a:r>
            <a:r>
              <a:rPr lang="en-US" altLang="zh-CN" dirty="0" smtClean="0"/>
              <a:t>2005</a:t>
            </a:r>
            <a:r>
              <a:rPr lang="zh-CN" altLang="en-US" dirty="0" smtClean="0"/>
              <a:t>年</a:t>
            </a:r>
            <a:r>
              <a:rPr lang="en-US" altLang="zh-CN" dirty="0" smtClean="0"/>
              <a:t>6</a:t>
            </a:r>
            <a:r>
              <a:rPr lang="zh-CN" altLang="en-US" dirty="0" smtClean="0"/>
              <a:t>月毕业于</a:t>
            </a:r>
            <a:r>
              <a:rPr lang="zh-CN" altLang="en-US" dirty="0" smtClean="0"/>
              <a:t>浙江大学计算机学院</a:t>
            </a:r>
            <a:endParaRPr lang="en-US" altLang="zh-CN" dirty="0" smtClean="0"/>
          </a:p>
          <a:p>
            <a:pPr marL="800100" lvl="1" indent="-342900">
              <a:buSzPct val="80000"/>
              <a:buFont typeface="Wingdings" pitchFamily="2" charset="2"/>
              <a:buChar char="l"/>
            </a:pPr>
            <a:r>
              <a:rPr lang="zh-CN" altLang="en-US" dirty="0" smtClean="0"/>
              <a:t>浙江网新恒天软件有限公司（兼职）：助理副总裁，项目管理总监，企业信息化负责人，领导恒天通过</a:t>
            </a:r>
            <a:r>
              <a:rPr lang="en-US" altLang="zh-CN" dirty="0" smtClean="0"/>
              <a:t>CMMI 5</a:t>
            </a:r>
            <a:r>
              <a:rPr lang="zh-CN" altLang="en-US" dirty="0" smtClean="0"/>
              <a:t>级认证</a:t>
            </a:r>
            <a:endParaRPr lang="en-US" altLang="zh-CN" dirty="0" smtClean="0"/>
          </a:p>
          <a:p>
            <a:pPr marL="800100" lvl="1" indent="-342900">
              <a:buSzPct val="80000"/>
              <a:buFont typeface="Wingdings" pitchFamily="2" charset="2"/>
              <a:buChar char="l"/>
            </a:pPr>
            <a:r>
              <a:rPr lang="zh-CN" altLang="en-US" dirty="0" smtClean="0"/>
              <a:t>浙江省软件行业协会项目经理专委会副主任</a:t>
            </a:r>
            <a:endParaRPr lang="en-US" altLang="zh-CN" dirty="0" smtClean="0"/>
          </a:p>
          <a:p>
            <a:pPr marL="800100" lvl="1" indent="-342900">
              <a:buSzPct val="80000"/>
              <a:buFont typeface="Wingdings" pitchFamily="2" charset="2"/>
              <a:buChar char="l"/>
            </a:pPr>
            <a:r>
              <a:rPr lang="zh-CN" altLang="en-US" dirty="0" smtClean="0"/>
              <a:t>杭州市经济和信息化委员会</a:t>
            </a:r>
            <a:r>
              <a:rPr lang="zh-CN" altLang="en-US" dirty="0" smtClean="0"/>
              <a:t>专家</a:t>
            </a:r>
            <a:endParaRPr lang="en-US" altLang="zh-CN" dirty="0" smtClean="0"/>
          </a:p>
          <a:p>
            <a:pPr marL="800100" lvl="1" indent="-342900">
              <a:buSzPct val="80000"/>
              <a:buFont typeface="Wingdings" pitchFamily="2" charset="2"/>
              <a:buChar char="l"/>
            </a:pPr>
            <a:r>
              <a:rPr lang="zh-CN" altLang="en-US" dirty="0" smtClean="0"/>
              <a:t>杭州市人工智能学会理事</a:t>
            </a:r>
            <a:endParaRPr lang="en-US" altLang="zh-CN" dirty="0" smtClean="0"/>
          </a:p>
          <a:p>
            <a:pPr eaLnBrk="1" hangingPunct="1">
              <a:lnSpc>
                <a:spcPct val="80000"/>
              </a:lnSpc>
            </a:pPr>
            <a:r>
              <a:rPr lang="zh-CN" altLang="en-US" b="1" dirty="0" smtClean="0">
                <a:ea typeface="隶书" pitchFamily="49" charset="-122"/>
              </a:rPr>
              <a:t>联系方式</a:t>
            </a:r>
          </a:p>
          <a:p>
            <a:pPr marL="800100" lvl="1" indent="-342900">
              <a:lnSpc>
                <a:spcPct val="90000"/>
              </a:lnSpc>
              <a:buSzPct val="80000"/>
              <a:buFont typeface="Wingdings" pitchFamily="2" charset="2"/>
              <a:buChar char="l"/>
            </a:pPr>
            <a:r>
              <a:rPr lang="zh-CN" altLang="en-US" dirty="0" smtClean="0"/>
              <a:t>电话：</a:t>
            </a:r>
            <a:r>
              <a:rPr lang="en-US" altLang="zh-CN" dirty="0" smtClean="0"/>
              <a:t>13306816640</a:t>
            </a:r>
          </a:p>
          <a:p>
            <a:pPr marL="800100" lvl="1" indent="-342900">
              <a:lnSpc>
                <a:spcPct val="90000"/>
              </a:lnSpc>
              <a:buSzPct val="80000"/>
              <a:buFont typeface="Wingdings" pitchFamily="2" charset="2"/>
              <a:buChar char="l"/>
            </a:pPr>
            <a:r>
              <a:rPr lang="en-US" altLang="zh-CN" dirty="0" smtClean="0"/>
              <a:t>Email</a:t>
            </a:r>
            <a:r>
              <a:rPr lang="zh-CN" altLang="en-US" dirty="0" smtClean="0"/>
              <a:t>：</a:t>
            </a:r>
            <a:r>
              <a:rPr lang="en-US" altLang="zh-CN" dirty="0" smtClean="0">
                <a:hlinkClick r:id="rId2"/>
              </a:rPr>
              <a:t>tangjf@hdu.edu.cn</a:t>
            </a:r>
            <a:endParaRPr lang="en-US" altLang="zh-CN" dirty="0" smtClean="0"/>
          </a:p>
          <a:p>
            <a:pPr marL="800100" lvl="1" indent="-342900">
              <a:lnSpc>
                <a:spcPct val="90000"/>
              </a:lnSpc>
              <a:buSzPct val="80000"/>
              <a:buFont typeface="Wingdings" pitchFamily="2" charset="2"/>
              <a:buChar char="l"/>
            </a:pPr>
            <a:r>
              <a:rPr lang="en-US" altLang="zh-CN" dirty="0" smtClean="0"/>
              <a:t>QQ</a:t>
            </a:r>
            <a:r>
              <a:rPr lang="zh-CN" altLang="en-US" dirty="0" smtClean="0"/>
              <a:t>：</a:t>
            </a:r>
            <a:r>
              <a:rPr lang="en-US" altLang="zh-CN" dirty="0" smtClean="0"/>
              <a:t>7338172</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软件工程专业介绍</a:t>
            </a:r>
            <a:endParaRPr lang="zh-CN" altLang="en-US" dirty="0"/>
          </a:p>
        </p:txBody>
      </p:sp>
      <p:sp>
        <p:nvSpPr>
          <p:cNvPr id="3" name="内容占位符 2"/>
          <p:cNvSpPr>
            <a:spLocks noGrp="1"/>
          </p:cNvSpPr>
          <p:nvPr>
            <p:ph idx="1"/>
          </p:nvPr>
        </p:nvSpPr>
        <p:spPr/>
        <p:txBody>
          <a:bodyPr/>
          <a:lstStyle/>
          <a:p>
            <a:r>
              <a:rPr lang="zh-CN" altLang="en-US" dirty="0" smtClean="0"/>
              <a:t>软件工程研究</a:t>
            </a:r>
            <a:r>
              <a:rPr lang="zh-CN" altLang="en-US" dirty="0"/>
              <a:t>和</a:t>
            </a:r>
            <a:r>
              <a:rPr lang="zh-CN" altLang="en-US" dirty="0" smtClean="0"/>
              <a:t>应用：如何</a:t>
            </a:r>
            <a:r>
              <a:rPr lang="zh-CN" altLang="en-US" dirty="0"/>
              <a:t>以系统性的、规范化的、可定量的过程化方法去开发和维护</a:t>
            </a:r>
            <a:r>
              <a:rPr lang="zh-CN" altLang="en-US" dirty="0" smtClean="0"/>
              <a:t>软件；如何</a:t>
            </a:r>
            <a:r>
              <a:rPr lang="zh-CN" altLang="en-US" dirty="0"/>
              <a:t>把经过时间考验而证明正确的管理技术和当前能够得到的最好的技术方法结合</a:t>
            </a:r>
            <a:r>
              <a:rPr lang="zh-CN" altLang="en-US" dirty="0" smtClean="0"/>
              <a:t>起来。</a:t>
            </a:r>
            <a:endParaRPr lang="en-US" altLang="zh-CN" dirty="0" smtClean="0"/>
          </a:p>
          <a:p>
            <a:r>
              <a:rPr lang="zh-CN" altLang="en-US" dirty="0" smtClean="0"/>
              <a:t>专业历史：</a:t>
            </a:r>
            <a:r>
              <a:rPr lang="en-US" altLang="zh-CN" dirty="0" smtClean="0"/>
              <a:t>1970</a:t>
            </a:r>
            <a:r>
              <a:rPr lang="zh-CN" altLang="en-US" dirty="0"/>
              <a:t>年末期，美国制定研究生教育计划时采纳了</a:t>
            </a:r>
            <a:r>
              <a:rPr lang="en-US" altLang="zh-CN" dirty="0"/>
              <a:t>IEEE/CS</a:t>
            </a:r>
            <a:r>
              <a:rPr lang="zh-CN" altLang="en-US" dirty="0"/>
              <a:t>提出的、制定软件工程教程的建议，为软件工程教育打下了基础</a:t>
            </a:r>
            <a:r>
              <a:rPr lang="zh-CN" altLang="en-US" dirty="0" smtClean="0"/>
              <a:t>。</a:t>
            </a:r>
            <a:endParaRPr lang="en-US" altLang="zh-CN" dirty="0" smtClean="0"/>
          </a:p>
          <a:p>
            <a:r>
              <a:rPr lang="en-US" altLang="zh-CN" dirty="0"/>
              <a:t>1980</a:t>
            </a:r>
            <a:r>
              <a:rPr lang="zh-CN" altLang="en-US" dirty="0"/>
              <a:t>年代末和</a:t>
            </a:r>
            <a:r>
              <a:rPr lang="en-US" altLang="zh-CN" dirty="0"/>
              <a:t>1990</a:t>
            </a:r>
            <a:r>
              <a:rPr lang="zh-CN" altLang="en-US" dirty="0"/>
              <a:t>年代初，软件工程教育得到卡内基</a:t>
            </a:r>
            <a:r>
              <a:rPr lang="en-US" altLang="zh-CN" dirty="0"/>
              <a:t>-</a:t>
            </a:r>
            <a:r>
              <a:rPr lang="zh-CN" altLang="en-US" dirty="0"/>
              <a:t>梅隆大学软件工程研究所（</a:t>
            </a:r>
            <a:r>
              <a:rPr lang="en-US" altLang="zh-CN" dirty="0"/>
              <a:t>SEI</a:t>
            </a:r>
            <a:r>
              <a:rPr lang="zh-CN" altLang="en-US" dirty="0"/>
              <a:t>）的培育和</a:t>
            </a:r>
            <a:r>
              <a:rPr lang="zh-CN" altLang="en-US" dirty="0" smtClean="0"/>
              <a:t>支持。</a:t>
            </a:r>
            <a:endParaRPr lang="en-US" altLang="zh-CN" dirty="0" smtClean="0"/>
          </a:p>
          <a:p>
            <a:endParaRPr lang="en-US" altLang="zh-CN" dirty="0" smtClean="0"/>
          </a:p>
        </p:txBody>
      </p:sp>
    </p:spTree>
    <p:extLst>
      <p:ext uri="{BB962C8B-B14F-4D97-AF65-F5344CB8AC3E}">
        <p14:creationId xmlns:p14="http://schemas.microsoft.com/office/powerpoint/2010/main" xmlns="" val="37489853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851942"/>
          </a:xfrm>
        </p:spPr>
        <p:txBody>
          <a:bodyPr/>
          <a:lstStyle/>
          <a:p>
            <a:r>
              <a:rPr lang="zh-CN" altLang="en-US" dirty="0" smtClean="0"/>
              <a:t>软件工程专业介绍（续）</a:t>
            </a:r>
            <a:endParaRPr lang="zh-CN" altLang="en-US" dirty="0"/>
          </a:p>
        </p:txBody>
      </p:sp>
      <p:sp>
        <p:nvSpPr>
          <p:cNvPr id="3" name="内容占位符 2"/>
          <p:cNvSpPr>
            <a:spLocks noGrp="1"/>
          </p:cNvSpPr>
          <p:nvPr>
            <p:ph idx="1"/>
          </p:nvPr>
        </p:nvSpPr>
        <p:spPr>
          <a:xfrm>
            <a:off x="457200" y="1772815"/>
            <a:ext cx="8229600" cy="4551785"/>
          </a:xfrm>
        </p:spPr>
        <p:txBody>
          <a:bodyPr/>
          <a:lstStyle/>
          <a:p>
            <a:r>
              <a:rPr lang="en-US" altLang="zh-CN" dirty="0"/>
              <a:t>1993</a:t>
            </a:r>
            <a:r>
              <a:rPr lang="zh-CN" altLang="en-US" dirty="0"/>
              <a:t>年，</a:t>
            </a:r>
            <a:r>
              <a:rPr lang="en-US" altLang="zh-CN" dirty="0"/>
              <a:t>IEEE-CS</a:t>
            </a:r>
            <a:r>
              <a:rPr lang="zh-CN" altLang="en-US" dirty="0"/>
              <a:t>和</a:t>
            </a:r>
            <a:r>
              <a:rPr lang="en-US" altLang="zh-CN" dirty="0"/>
              <a:t>ACM</a:t>
            </a:r>
            <a:r>
              <a:rPr lang="zh-CN" altLang="en-US" dirty="0"/>
              <a:t>为把软件工程建设成为一个专业，建立了</a:t>
            </a:r>
            <a:r>
              <a:rPr lang="en-US" altLang="zh-CN" dirty="0"/>
              <a:t>IEEE-CS/ACM</a:t>
            </a:r>
            <a:r>
              <a:rPr lang="zh-CN" altLang="en-US" dirty="0"/>
              <a:t>联合指导委员会，给出了“软件工程职业道德规范”、“本科软件工程教育计划评价标准”和“软件工程知识体”</a:t>
            </a:r>
            <a:r>
              <a:rPr lang="en-US" altLang="zh-CN" dirty="0"/>
              <a:t>(SWEBOK)</a:t>
            </a:r>
          </a:p>
          <a:p>
            <a:r>
              <a:rPr lang="en-US" altLang="zh-CN" dirty="0"/>
              <a:t>2004</a:t>
            </a:r>
            <a:r>
              <a:rPr lang="zh-CN" altLang="en-US" dirty="0"/>
              <a:t>年</a:t>
            </a:r>
            <a:r>
              <a:rPr lang="en-US" altLang="zh-CN" dirty="0"/>
              <a:t>8</a:t>
            </a:r>
            <a:r>
              <a:rPr lang="zh-CN" altLang="en-US" dirty="0"/>
              <a:t>月，全世界五百多位来自大学、科研机构和企业界的专家、教授经过多年的努力，推出了软件工程知识体、软件工程教育知识</a:t>
            </a:r>
            <a:r>
              <a:rPr lang="zh-CN" altLang="en-US" dirty="0" smtClean="0"/>
              <a:t>体两</a:t>
            </a:r>
            <a:r>
              <a:rPr lang="zh-CN" altLang="en-US" dirty="0"/>
              <a:t>个文件的最终版本，标志着软件工程学科在世界范围正式确立，并在本科教育层次上迅速发展</a:t>
            </a:r>
            <a:endParaRPr lang="en-US" altLang="zh-CN" dirty="0" smtClean="0"/>
          </a:p>
          <a:p>
            <a:r>
              <a:rPr lang="zh-CN" altLang="en-US" dirty="0" smtClean="0"/>
              <a:t>我国</a:t>
            </a:r>
            <a:r>
              <a:rPr lang="en-US" altLang="zh-CN" dirty="0" smtClean="0"/>
              <a:t>2002</a:t>
            </a:r>
            <a:r>
              <a:rPr lang="zh-CN" altLang="en-US" dirty="0"/>
              <a:t>教育部</a:t>
            </a:r>
            <a:r>
              <a:rPr lang="zh-CN" altLang="en-US" dirty="0" smtClean="0"/>
              <a:t>新增软件工程专业，</a:t>
            </a:r>
            <a:r>
              <a:rPr lang="en-US" altLang="zh-CN" dirty="0" smtClean="0"/>
              <a:t>2013</a:t>
            </a:r>
            <a:r>
              <a:rPr lang="zh-CN" altLang="en-US" dirty="0" smtClean="0"/>
              <a:t>年起与计算机科学并列成为计算科学下的</a:t>
            </a:r>
            <a:r>
              <a:rPr lang="zh-CN" altLang="en-US" dirty="0"/>
              <a:t>一级</a:t>
            </a:r>
            <a:r>
              <a:rPr lang="zh-CN" altLang="en-US" dirty="0" smtClean="0"/>
              <a:t>学科。</a:t>
            </a:r>
            <a:endParaRPr lang="en-US" altLang="zh-CN" dirty="0"/>
          </a:p>
          <a:p>
            <a:endParaRPr lang="zh-CN" altLang="en-US" dirty="0"/>
          </a:p>
        </p:txBody>
      </p:sp>
    </p:spTree>
    <p:extLst>
      <p:ext uri="{BB962C8B-B14F-4D97-AF65-F5344CB8AC3E}">
        <p14:creationId xmlns:p14="http://schemas.microsoft.com/office/powerpoint/2010/main" xmlns="" val="10246569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04664"/>
            <a:ext cx="8229600" cy="864096"/>
          </a:xfrm>
        </p:spPr>
        <p:txBody>
          <a:bodyPr/>
          <a:lstStyle/>
          <a:p>
            <a:r>
              <a:rPr lang="zh-CN" altLang="en-US" dirty="0" smtClean="0"/>
              <a:t>软件工程专业介绍（续）</a:t>
            </a:r>
            <a:endParaRPr lang="zh-CN" altLang="en-US" dirty="0"/>
          </a:p>
        </p:txBody>
      </p:sp>
      <p:sp>
        <p:nvSpPr>
          <p:cNvPr id="3" name="内容占位符 2"/>
          <p:cNvSpPr>
            <a:spLocks noGrp="1"/>
          </p:cNvSpPr>
          <p:nvPr>
            <p:ph idx="1"/>
          </p:nvPr>
        </p:nvSpPr>
        <p:spPr>
          <a:xfrm>
            <a:off x="457200" y="1484784"/>
            <a:ext cx="8229600" cy="5112567"/>
          </a:xfrm>
        </p:spPr>
        <p:txBody>
          <a:bodyPr/>
          <a:lstStyle/>
          <a:p>
            <a:r>
              <a:rPr lang="en-US" altLang="zh-CN" sz="2400" dirty="0"/>
              <a:t>ACM</a:t>
            </a:r>
            <a:r>
              <a:rPr lang="zh-CN" altLang="en-US" sz="2400" dirty="0"/>
              <a:t>和</a:t>
            </a:r>
            <a:r>
              <a:rPr lang="en-US" altLang="zh-CN" sz="2400" dirty="0"/>
              <a:t>IEEE-CS</a:t>
            </a:r>
            <a:r>
              <a:rPr lang="zh-CN" altLang="en-US" sz="2400" dirty="0"/>
              <a:t>发布的</a:t>
            </a:r>
            <a:r>
              <a:rPr lang="en-US" altLang="zh-CN" sz="2400" dirty="0"/>
              <a:t>SWEBOK</a:t>
            </a:r>
            <a:r>
              <a:rPr lang="zh-CN" altLang="en-US" sz="2400" dirty="0"/>
              <a:t>定义了软件工程</a:t>
            </a:r>
            <a:r>
              <a:rPr lang="zh-CN" altLang="en-US" sz="2400" dirty="0" smtClean="0"/>
              <a:t>学科</a:t>
            </a:r>
            <a:r>
              <a:rPr lang="en-US" altLang="zh-CN" sz="2400" dirty="0" smtClean="0"/>
              <a:t>10</a:t>
            </a:r>
            <a:r>
              <a:rPr lang="zh-CN" altLang="en-US" sz="2400" dirty="0" smtClean="0"/>
              <a:t>个知识域：</a:t>
            </a:r>
            <a:endParaRPr lang="en-US" altLang="zh-CN" sz="2400" dirty="0" smtClean="0"/>
          </a:p>
          <a:p>
            <a:pPr lvl="1"/>
            <a:r>
              <a:rPr lang="zh-CN" altLang="en-US" sz="2000" dirty="0" smtClean="0"/>
              <a:t>软件需求</a:t>
            </a:r>
            <a:endParaRPr lang="en-US" altLang="zh-CN" sz="2000" dirty="0" smtClean="0"/>
          </a:p>
          <a:p>
            <a:pPr lvl="1"/>
            <a:r>
              <a:rPr lang="zh-CN" altLang="en-US" sz="2000" dirty="0" smtClean="0"/>
              <a:t>软件设计</a:t>
            </a:r>
            <a:endParaRPr lang="en-US" altLang="zh-CN" sz="2000" dirty="0" smtClean="0"/>
          </a:p>
          <a:p>
            <a:pPr lvl="1"/>
            <a:r>
              <a:rPr lang="zh-CN" altLang="en-US" sz="2000" dirty="0" smtClean="0"/>
              <a:t>软件构造</a:t>
            </a:r>
            <a:endParaRPr lang="en-US" altLang="zh-CN" sz="2000" dirty="0" smtClean="0"/>
          </a:p>
          <a:p>
            <a:pPr lvl="1"/>
            <a:r>
              <a:rPr lang="zh-CN" altLang="en-US" sz="2000" dirty="0" smtClean="0"/>
              <a:t>软件测试</a:t>
            </a:r>
            <a:endParaRPr lang="en-US" altLang="zh-CN" sz="2000" dirty="0" smtClean="0"/>
          </a:p>
          <a:p>
            <a:pPr lvl="1"/>
            <a:r>
              <a:rPr lang="zh-CN" altLang="en-US" sz="2000" dirty="0" smtClean="0"/>
              <a:t>软件维护</a:t>
            </a:r>
            <a:endParaRPr lang="en-US" altLang="zh-CN" sz="2000" dirty="0" smtClean="0"/>
          </a:p>
          <a:p>
            <a:pPr lvl="1"/>
            <a:r>
              <a:rPr lang="zh-CN" altLang="en-US" sz="2000" dirty="0" smtClean="0"/>
              <a:t>软件配置管理</a:t>
            </a:r>
            <a:endParaRPr lang="en-US" altLang="zh-CN" sz="2000" dirty="0" smtClean="0"/>
          </a:p>
          <a:p>
            <a:pPr lvl="1"/>
            <a:r>
              <a:rPr lang="zh-CN" altLang="en-US" sz="2000" dirty="0"/>
              <a:t>软件工程管理，运用管理活动，如计划</a:t>
            </a:r>
            <a:r>
              <a:rPr lang="zh-CN" altLang="en-US" sz="2000" dirty="0" smtClean="0"/>
              <a:t>、协调、</a:t>
            </a:r>
            <a:r>
              <a:rPr lang="zh-CN" altLang="en-US" sz="2000" dirty="0"/>
              <a:t>度量</a:t>
            </a:r>
            <a:r>
              <a:rPr lang="zh-CN" altLang="en-US" sz="2000" dirty="0" smtClean="0"/>
              <a:t>、监控等，</a:t>
            </a:r>
            <a:r>
              <a:rPr lang="zh-CN" altLang="en-US" sz="2000" dirty="0"/>
              <a:t>确保软件开发和维护是系统的、规范的、可度量的</a:t>
            </a:r>
            <a:endParaRPr lang="en-US" altLang="zh-CN" sz="2000" dirty="0" smtClean="0"/>
          </a:p>
          <a:p>
            <a:pPr lvl="1"/>
            <a:r>
              <a:rPr lang="zh-CN" altLang="en-US" sz="2000" dirty="0"/>
              <a:t>软件工程过程，关注软件过程的定义、实现、评估、测量、管理、变更、改进，以及过程和产品的度量。</a:t>
            </a:r>
            <a:endParaRPr lang="en-US" altLang="zh-CN" sz="2000" dirty="0" smtClean="0"/>
          </a:p>
          <a:p>
            <a:pPr lvl="1"/>
            <a:r>
              <a:rPr lang="zh-CN" altLang="en-US" sz="2000" dirty="0" smtClean="0"/>
              <a:t>软件工程工具和方法</a:t>
            </a:r>
            <a:endParaRPr lang="en-US" altLang="zh-CN" sz="2000" dirty="0" smtClean="0"/>
          </a:p>
          <a:p>
            <a:pPr lvl="1"/>
            <a:r>
              <a:rPr lang="zh-CN" altLang="en-US" sz="2000" dirty="0" smtClean="0"/>
              <a:t>软件质量</a:t>
            </a:r>
            <a:endParaRPr lang="zh-CN" altLang="en-US" sz="2400" dirty="0"/>
          </a:p>
        </p:txBody>
      </p:sp>
    </p:spTree>
    <p:extLst>
      <p:ext uri="{BB962C8B-B14F-4D97-AF65-F5344CB8AC3E}">
        <p14:creationId xmlns:p14="http://schemas.microsoft.com/office/powerpoint/2010/main" xmlns="" val="1883821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48680"/>
            <a:ext cx="8229600" cy="792088"/>
          </a:xfrm>
        </p:spPr>
        <p:txBody>
          <a:bodyPr/>
          <a:lstStyle/>
          <a:p>
            <a:r>
              <a:rPr lang="zh-CN" altLang="en-US" dirty="0" smtClean="0"/>
              <a:t>软件工程专业介绍（续）</a:t>
            </a:r>
            <a:endParaRPr lang="zh-CN" altLang="en-US" dirty="0"/>
          </a:p>
        </p:txBody>
      </p:sp>
      <p:sp>
        <p:nvSpPr>
          <p:cNvPr id="3" name="内容占位符 2"/>
          <p:cNvSpPr>
            <a:spLocks noGrp="1"/>
          </p:cNvSpPr>
          <p:nvPr>
            <p:ph idx="1"/>
          </p:nvPr>
        </p:nvSpPr>
        <p:spPr>
          <a:xfrm>
            <a:off x="457200" y="1541512"/>
            <a:ext cx="8229600" cy="5055840"/>
          </a:xfrm>
        </p:spPr>
        <p:txBody>
          <a:bodyPr/>
          <a:lstStyle/>
          <a:p>
            <a:r>
              <a:rPr lang="zh-CN" altLang="en-US" sz="2400" dirty="0"/>
              <a:t>相关学科知识</a:t>
            </a:r>
            <a:r>
              <a:rPr lang="zh-CN" altLang="en-US" sz="2400" dirty="0" smtClean="0"/>
              <a:t>域：</a:t>
            </a:r>
            <a:endParaRPr lang="en-US" altLang="zh-CN" sz="2400" dirty="0" smtClean="0"/>
          </a:p>
          <a:p>
            <a:pPr lvl="1"/>
            <a:r>
              <a:rPr lang="zh-CN" altLang="en-US" sz="2000" dirty="0" smtClean="0"/>
              <a:t>计算机工程</a:t>
            </a:r>
            <a:endParaRPr lang="en-US" altLang="zh-CN" sz="2000" dirty="0" smtClean="0"/>
          </a:p>
          <a:p>
            <a:pPr lvl="1"/>
            <a:r>
              <a:rPr lang="zh-CN" altLang="en-US" sz="2000" dirty="0" smtClean="0"/>
              <a:t>计算机科学</a:t>
            </a:r>
            <a:endParaRPr lang="en-US" altLang="zh-CN" sz="2000" dirty="0" smtClean="0"/>
          </a:p>
          <a:p>
            <a:pPr lvl="1"/>
            <a:r>
              <a:rPr lang="zh-CN" altLang="en-US" sz="2000" dirty="0" smtClean="0"/>
              <a:t>数学</a:t>
            </a:r>
            <a:endParaRPr lang="en-US" altLang="zh-CN" sz="2000" dirty="0" smtClean="0"/>
          </a:p>
          <a:p>
            <a:pPr lvl="1"/>
            <a:r>
              <a:rPr lang="zh-CN" altLang="en-US" sz="2000" dirty="0" smtClean="0"/>
              <a:t>管理学</a:t>
            </a:r>
            <a:endParaRPr lang="en-US" altLang="zh-CN" sz="2000" dirty="0" smtClean="0"/>
          </a:p>
          <a:p>
            <a:pPr lvl="1"/>
            <a:r>
              <a:rPr lang="zh-CN" altLang="en-US" sz="2000" dirty="0" smtClean="0"/>
              <a:t>项目管理</a:t>
            </a:r>
            <a:endParaRPr lang="en-US" altLang="zh-CN" sz="2000" dirty="0" smtClean="0"/>
          </a:p>
          <a:p>
            <a:pPr lvl="1"/>
            <a:r>
              <a:rPr lang="zh-CN" altLang="en-US" sz="2000" dirty="0" smtClean="0"/>
              <a:t>质量管理</a:t>
            </a:r>
            <a:endParaRPr lang="en-US" altLang="zh-CN" sz="2000" dirty="0" smtClean="0"/>
          </a:p>
          <a:p>
            <a:pPr lvl="1"/>
            <a:r>
              <a:rPr lang="zh-CN" altLang="en-US" sz="2000" dirty="0" smtClean="0"/>
              <a:t>系统工程学</a:t>
            </a:r>
            <a:endParaRPr lang="en-US" altLang="zh-CN" sz="2000" dirty="0" smtClean="0"/>
          </a:p>
          <a:p>
            <a:pPr lvl="1"/>
            <a:r>
              <a:rPr lang="zh-CN" altLang="en-US" sz="2000" dirty="0" smtClean="0"/>
              <a:t>软件</a:t>
            </a:r>
            <a:r>
              <a:rPr lang="zh-CN" altLang="en-US" sz="2000" dirty="0"/>
              <a:t>人类</a:t>
            </a:r>
            <a:r>
              <a:rPr lang="zh-CN" altLang="en-US" sz="2000" dirty="0" smtClean="0"/>
              <a:t>工程学</a:t>
            </a:r>
            <a:endParaRPr lang="en-US" altLang="zh-CN" sz="2000" dirty="0" smtClean="0"/>
          </a:p>
          <a:p>
            <a:r>
              <a:rPr lang="zh-CN" altLang="en-US" sz="2400" b="1" dirty="0" smtClean="0"/>
              <a:t>软件工程十分</a:t>
            </a:r>
            <a:r>
              <a:rPr lang="zh-CN" altLang="en-US" sz="2400" b="1" dirty="0"/>
              <a:t>重视管理过程，以提高软件产品的质量、降低开发成本、保证工程</a:t>
            </a:r>
            <a:r>
              <a:rPr lang="zh-CN" altLang="en-US" sz="2400" b="1" dirty="0" smtClean="0"/>
              <a:t>按时完成；系统性、规范性、</a:t>
            </a:r>
            <a:r>
              <a:rPr lang="zh-CN" altLang="en-US" sz="2400" b="1" dirty="0"/>
              <a:t>可度量性也是软件工程非常关注</a:t>
            </a:r>
            <a:r>
              <a:rPr lang="zh-CN" altLang="en-US" sz="2400" b="1" dirty="0" smtClean="0"/>
              <a:t>的</a:t>
            </a:r>
            <a:r>
              <a:rPr lang="en-US" altLang="zh-CN" sz="2400" b="1" dirty="0" smtClean="0"/>
              <a:t>——</a:t>
            </a:r>
            <a:r>
              <a:rPr lang="zh-CN" altLang="en-US" sz="2400" b="1" dirty="0" smtClean="0"/>
              <a:t>这是建议把</a:t>
            </a:r>
            <a:r>
              <a:rPr lang="en-US" altLang="zh-CN" sz="2400" b="1" dirty="0" smtClean="0"/>
              <a:t>PSP</a:t>
            </a:r>
            <a:r>
              <a:rPr lang="zh-CN" altLang="en-US" sz="2400" b="1" dirty="0" smtClean="0"/>
              <a:t>做为软件工程导论的最基本原因。</a:t>
            </a:r>
            <a:endParaRPr lang="zh-CN" altLang="en-US" sz="2400" b="1" dirty="0"/>
          </a:p>
        </p:txBody>
      </p:sp>
    </p:spTree>
    <p:extLst>
      <p:ext uri="{BB962C8B-B14F-4D97-AF65-F5344CB8AC3E}">
        <p14:creationId xmlns:p14="http://schemas.microsoft.com/office/powerpoint/2010/main" xmlns="" val="24046589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851942"/>
          </a:xfrm>
        </p:spPr>
        <p:txBody>
          <a:bodyPr/>
          <a:lstStyle/>
          <a:p>
            <a:r>
              <a:rPr lang="zh-CN" altLang="en-US" dirty="0" smtClean="0"/>
              <a:t>课程介绍</a:t>
            </a:r>
            <a:endParaRPr lang="zh-CN" altLang="en-US" dirty="0"/>
          </a:p>
        </p:txBody>
      </p:sp>
      <p:sp>
        <p:nvSpPr>
          <p:cNvPr id="3" name="内容占位符 2"/>
          <p:cNvSpPr>
            <a:spLocks noGrp="1"/>
          </p:cNvSpPr>
          <p:nvPr>
            <p:ph idx="1"/>
          </p:nvPr>
        </p:nvSpPr>
        <p:spPr>
          <a:xfrm>
            <a:off x="457200" y="1772815"/>
            <a:ext cx="8229600" cy="4551785"/>
          </a:xfrm>
        </p:spPr>
        <p:txBody>
          <a:bodyPr/>
          <a:lstStyle/>
          <a:p>
            <a:r>
              <a:rPr lang="x-none" b="1" dirty="0" smtClean="0"/>
              <a:t>课程简介</a:t>
            </a:r>
          </a:p>
          <a:p>
            <a:pPr lvl="1"/>
            <a:r>
              <a:rPr lang="x-none" dirty="0" smtClean="0"/>
              <a:t>掌握</a:t>
            </a:r>
            <a:r>
              <a:rPr lang="zh-CN" altLang="en-US" dirty="0" smtClean="0"/>
              <a:t>基于</a:t>
            </a:r>
            <a:r>
              <a:rPr lang="en-US" altLang="zh-CN" dirty="0" smtClean="0"/>
              <a:t>CMMI</a:t>
            </a:r>
            <a:r>
              <a:rPr lang="zh-CN" altLang="en-US" dirty="0" smtClean="0"/>
              <a:t>的软件开发管理中的</a:t>
            </a:r>
            <a:r>
              <a:rPr lang="x-none" dirty="0" smtClean="0"/>
              <a:t>基本概念和每个</a:t>
            </a:r>
            <a:r>
              <a:rPr lang="zh-CN" altLang="en-US" dirty="0" smtClean="0"/>
              <a:t>开发活动</a:t>
            </a:r>
            <a:r>
              <a:rPr lang="x-none" dirty="0" smtClean="0"/>
              <a:t>的内容，以及如何利用</a:t>
            </a:r>
            <a:r>
              <a:rPr lang="en-US" altLang="zh-CN" dirty="0" smtClean="0"/>
              <a:t>TFS</a:t>
            </a:r>
            <a:r>
              <a:rPr lang="zh-CN" altLang="en-US" dirty="0" smtClean="0"/>
              <a:t>、</a:t>
            </a:r>
            <a:r>
              <a:rPr lang="x-none" dirty="0" smtClean="0"/>
              <a:t>Word 、Excel 、Visio 、Project 等文档进行辅助，以实现整个</a:t>
            </a:r>
            <a:r>
              <a:rPr lang="zh-CN" altLang="en-US" dirty="0" smtClean="0"/>
              <a:t>开发</a:t>
            </a:r>
            <a:r>
              <a:rPr lang="x-none" dirty="0" smtClean="0"/>
              <a:t>过程</a:t>
            </a:r>
            <a:r>
              <a:rPr lang="zh-CN" altLang="en-US" dirty="0" smtClean="0"/>
              <a:t>的管理及对各类活动支撑</a:t>
            </a:r>
            <a:r>
              <a:rPr lang="x-none" dirty="0" smtClean="0"/>
              <a:t>，</a:t>
            </a:r>
            <a:r>
              <a:rPr lang="zh-CN" altLang="en-US" dirty="0" smtClean="0"/>
              <a:t>以小组协作的形式</a:t>
            </a:r>
            <a:r>
              <a:rPr lang="x-none" dirty="0" smtClean="0"/>
              <a:t>完</a:t>
            </a:r>
            <a:r>
              <a:rPr lang="zh-CN" altLang="en-US" dirty="0" smtClean="0"/>
              <a:t>成</a:t>
            </a:r>
            <a:r>
              <a:rPr lang="x-none" dirty="0" smtClean="0"/>
              <a:t>一个完整</a:t>
            </a:r>
            <a:r>
              <a:rPr lang="zh-CN" altLang="en-US" dirty="0" smtClean="0"/>
              <a:t>软件</a:t>
            </a:r>
            <a:r>
              <a:rPr lang="x-none" dirty="0" smtClean="0"/>
              <a:t>的开</a:t>
            </a:r>
            <a:r>
              <a:rPr lang="x-none" altLang="zh-CN" dirty="0"/>
              <a:t>发</a:t>
            </a:r>
            <a:r>
              <a:rPr lang="zh-CN" altLang="en-US" dirty="0" smtClean="0"/>
              <a:t>。</a:t>
            </a:r>
            <a:endParaRPr lang="x-none" dirty="0" smtClean="0"/>
          </a:p>
          <a:p>
            <a:r>
              <a:rPr lang="x-none" b="1" dirty="0" smtClean="0"/>
              <a:t>预备知识</a:t>
            </a:r>
          </a:p>
          <a:p>
            <a:pPr lvl="1"/>
            <a:r>
              <a:rPr lang="zh-CN" altLang="en-US" dirty="0" smtClean="0"/>
              <a:t>面向对象的分析与设计方法及工具</a:t>
            </a:r>
            <a:endParaRPr lang="en-US" dirty="0" smtClean="0"/>
          </a:p>
          <a:p>
            <a:pPr lvl="1"/>
            <a:r>
              <a:rPr lang="x-none" dirty="0" smtClean="0"/>
              <a:t>熟悉</a:t>
            </a:r>
            <a:r>
              <a:rPr lang="zh-CN" altLang="en-US" dirty="0" smtClean="0"/>
              <a:t>至少一种开发语言及工具</a:t>
            </a:r>
            <a:endParaRPr lang="en-US" altLang="zh-CN" dirty="0" smtClean="0"/>
          </a:p>
          <a:p>
            <a:pPr lvl="1"/>
            <a:r>
              <a:rPr lang="zh-CN" altLang="en-US" dirty="0" smtClean="0"/>
              <a:t>学习过软件工程概论</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本学期重点</a:t>
            </a:r>
            <a:endParaRPr lang="zh-CN" altLang="en-US" dirty="0"/>
          </a:p>
        </p:txBody>
      </p:sp>
      <p:sp>
        <p:nvSpPr>
          <p:cNvPr id="3" name="内容占位符 2"/>
          <p:cNvSpPr>
            <a:spLocks noGrp="1"/>
          </p:cNvSpPr>
          <p:nvPr>
            <p:ph idx="1"/>
          </p:nvPr>
        </p:nvSpPr>
        <p:spPr>
          <a:xfrm>
            <a:off x="457200" y="2060848"/>
            <a:ext cx="8229600" cy="4263752"/>
          </a:xfrm>
        </p:spPr>
        <p:txBody>
          <a:bodyPr/>
          <a:lstStyle/>
          <a:p>
            <a:r>
              <a:rPr lang="zh-CN" altLang="en-US" sz="2800" dirty="0" smtClean="0"/>
              <a:t>了解软件开发过程管理在软件研发中的重要性。</a:t>
            </a:r>
          </a:p>
          <a:p>
            <a:r>
              <a:rPr lang="zh-CN" altLang="en-US" sz="2800" dirty="0" smtClean="0"/>
              <a:t>掌握完成的软件研发过程中各活动之间</a:t>
            </a:r>
            <a:r>
              <a:rPr lang="zh-CN" altLang="en-US" sz="2800" smtClean="0"/>
              <a:t>的关系。</a:t>
            </a:r>
            <a:endParaRPr lang="zh-CN" altLang="en-US" sz="2800" dirty="0" smtClean="0"/>
          </a:p>
          <a:p>
            <a:r>
              <a:rPr lang="zh-CN" altLang="en-US" sz="2800" dirty="0" smtClean="0"/>
              <a:t>依照规范化开发过程模拟完成一个软件项目的研发。</a:t>
            </a:r>
          </a:p>
          <a:p>
            <a:r>
              <a:rPr lang="zh-CN" altLang="en-US" sz="2800" dirty="0" smtClean="0"/>
              <a:t>理解软件产品开发流程。</a:t>
            </a:r>
          </a:p>
          <a:p>
            <a:r>
              <a:rPr lang="zh-CN" altLang="en-US" sz="2800" dirty="0" smtClean="0"/>
              <a:t>体会软件开发中团队合作的重要性</a:t>
            </a:r>
            <a:r>
              <a:rPr lang="zh-CN" altLang="en-US" b="1" dirty="0" smtClean="0"/>
              <a:t>。</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hape 1"/>
          <p:cNvSpPr>
            <a:spLocks noGrp="1"/>
          </p:cNvSpPr>
          <p:nvPr>
            <p:ph type="title"/>
          </p:nvPr>
        </p:nvSpPr>
        <p:spPr/>
        <p:txBody>
          <a:bodyPr/>
          <a:lstStyle/>
          <a:p>
            <a:pPr marL="0" indent="0" defTabSz="914400" eaLnBrk="1" hangingPunct="1"/>
            <a:r>
              <a:rPr lang="zh-CN" altLang="en-US" dirty="0" smtClean="0"/>
              <a:t>课程学习要求</a:t>
            </a:r>
          </a:p>
        </p:txBody>
      </p:sp>
      <p:graphicFrame>
        <p:nvGraphicFramePr>
          <p:cNvPr id="4" name="Picture 2"/>
          <p:cNvGraphicFramePr>
            <a:graphicFrameLocks noGrp="1"/>
          </p:cNvGraphicFramePr>
          <p:nvPr>
            <p:ph idx="1"/>
            <p:extLst>
              <p:ext uri="{D42A27DB-BD31-4B8C-83A1-F6EECF244321}">
                <p14:modId xmlns:p14="http://schemas.microsoft.com/office/powerpoint/2010/main" xmlns="" val="4223395690"/>
              </p:ext>
            </p:extLst>
          </p:nvPr>
        </p:nvGraphicFramePr>
        <p:xfrm>
          <a:off x="457200" y="1936375"/>
          <a:ext cx="8229600" cy="4387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F9800"/>
      </a:hlink>
      <a:folHlink>
        <a:srgbClr val="F45511"/>
      </a:folHlink>
    </a:clrScheme>
    <a:fontScheme name="Flow">
      <a:majorFont>
        <a:latin typeface="Calibri"/>
        <a:ea typeface=""/>
        <a:cs typeface=""/>
        <a:font script="Jpan" typeface="ＭＳ Ｐゴシック"/>
        <a:font script="Hang" typeface="HY중고딕"/>
        <a:font script="Hans" typeface="宋体"/>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仿宋_GB2312"/>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100000" t="200000" r="100000" b="4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100000" t="200000" r="100000" b="40000"/>
          </a:path>
        </a:gradFill>
      </a:fillStyleLst>
      <a:lnStyleLst>
        <a:ln w="698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shade val="90000"/>
                <a:satMod val="150000"/>
              </a:schemeClr>
              <a:schemeClr val="phClr">
                <a:tint val="85000"/>
                <a:satMod val="150000"/>
              </a:schemeClr>
            </a:duotone>
          </a:blip>
          <a:tile tx="0" ty="0" sx="70000" sy="70000" flip="none" algn="ctr"/>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F9800"/>
    </a:hlink>
    <a:folHlink>
      <a:srgbClr val="F45511"/>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F9800"/>
    </a:hlink>
    <a:folHlink>
      <a:srgbClr val="F45511"/>
    </a:folHlink>
  </a:clrScheme>
</a:themeOverride>
</file>

<file path=docProps/app.xml><?xml version="1.0" encoding="utf-8"?>
<Properties xmlns="http://schemas.openxmlformats.org/officeDocument/2006/extended-properties" xmlns:vt="http://schemas.openxmlformats.org/officeDocument/2006/docPropsVTypes">
  <Template>Flow</Template>
  <TotalTime>933</TotalTime>
  <Words>1564</Words>
  <Application>Microsoft Office PowerPoint</Application>
  <PresentationFormat>全屏显示(4:3)</PresentationFormat>
  <Paragraphs>134</Paragraphs>
  <Slides>19</Slides>
  <Notes>4</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Flow</vt:lpstr>
      <vt:lpstr>基于CMMI的软件工程</vt:lpstr>
      <vt:lpstr>授课教师</vt:lpstr>
      <vt:lpstr>软件工程专业介绍</vt:lpstr>
      <vt:lpstr>软件工程专业介绍（续）</vt:lpstr>
      <vt:lpstr>软件工程专业介绍（续）</vt:lpstr>
      <vt:lpstr>软件工程专业介绍（续）</vt:lpstr>
      <vt:lpstr>课程介绍</vt:lpstr>
      <vt:lpstr>本学期重点</vt:lpstr>
      <vt:lpstr>课程学习要求</vt:lpstr>
      <vt:lpstr>课程目的</vt:lpstr>
      <vt:lpstr>内容介绍</vt:lpstr>
      <vt:lpstr>课程安排</vt:lpstr>
      <vt:lpstr>软件项目实践内容</vt:lpstr>
      <vt:lpstr>三个候选项目</vt:lpstr>
      <vt:lpstr>所用技术及工具</vt:lpstr>
      <vt:lpstr>程序员的级别</vt:lpstr>
      <vt:lpstr>程序员的级别（续）</vt:lpstr>
      <vt:lpstr>程序员的级别（续）</vt:lpstr>
      <vt:lpstr>愿大家都成为前六种！</vt:lpstr>
    </vt:vector>
  </TitlesOfParts>
  <Company>杭州电子科技大学软件职业技术学院</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张万军</dc:creator>
  <cp:lastModifiedBy>Windows 用户</cp:lastModifiedBy>
  <cp:revision>351</cp:revision>
  <dcterms:created xsi:type="dcterms:W3CDTF">2006-09-12T01:06:06Z</dcterms:created>
  <dcterms:modified xsi:type="dcterms:W3CDTF">2018-09-09T07:25:47Z</dcterms:modified>
</cp:coreProperties>
</file>