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4"/>
  </p:notesMasterIdLst>
  <p:sldIdLst>
    <p:sldId id="310" r:id="rId2"/>
    <p:sldId id="321" r:id="rId3"/>
    <p:sldId id="322" r:id="rId4"/>
    <p:sldId id="314" r:id="rId5"/>
    <p:sldId id="315" r:id="rId6"/>
    <p:sldId id="317" r:id="rId7"/>
    <p:sldId id="318" r:id="rId8"/>
    <p:sldId id="268" r:id="rId9"/>
    <p:sldId id="279" r:id="rId10"/>
    <p:sldId id="316" r:id="rId11"/>
    <p:sldId id="296" r:id="rId12"/>
    <p:sldId id="312" r:id="rId13"/>
    <p:sldId id="311" r:id="rId14"/>
    <p:sldId id="294" r:id="rId15"/>
    <p:sldId id="313" r:id="rId16"/>
    <p:sldId id="295" r:id="rId17"/>
    <p:sldId id="297" r:id="rId18"/>
    <p:sldId id="319" r:id="rId19"/>
    <p:sldId id="298" r:id="rId20"/>
    <p:sldId id="299" r:id="rId21"/>
    <p:sldId id="300" r:id="rId22"/>
    <p:sldId id="301" r:id="rId23"/>
    <p:sldId id="302" r:id="rId24"/>
    <p:sldId id="303" r:id="rId25"/>
    <p:sldId id="304" r:id="rId26"/>
    <p:sldId id="305" r:id="rId27"/>
    <p:sldId id="306" r:id="rId28"/>
    <p:sldId id="307" r:id="rId29"/>
    <p:sldId id="308" r:id="rId30"/>
    <p:sldId id="320" r:id="rId31"/>
    <p:sldId id="309" r:id="rId32"/>
    <p:sldId id="293" r:id="rId33"/>
  </p:sldIdLst>
  <p:sldSz cx="9144000" cy="6858000" type="screen4x3"/>
  <p:notesSz cx="6858000" cy="9144000"/>
  <p:defaultTextStyle>
    <a:defPPr>
      <a:defRPr lang="zh-CN"/>
    </a:defPPr>
    <a:lvl1pPr algn="l" rtl="0" fontAlgn="base">
      <a:spcBef>
        <a:spcPct val="0"/>
      </a:spcBef>
      <a:spcAft>
        <a:spcPct val="0"/>
      </a:spcAft>
      <a:defRPr sz="20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0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0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0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000" kern="1200">
        <a:solidFill>
          <a:schemeClr val="tx1"/>
        </a:solidFill>
        <a:latin typeface="Arial" pitchFamily="34" charset="0"/>
        <a:ea typeface="宋体" pitchFamily="2" charset="-122"/>
        <a:cs typeface="+mn-cs"/>
      </a:defRPr>
    </a:lvl5pPr>
    <a:lvl6pPr marL="2286000" algn="l" defTabSz="914400" rtl="0" eaLnBrk="1" latinLnBrk="0" hangingPunct="1">
      <a:defRPr sz="2000" kern="1200">
        <a:solidFill>
          <a:schemeClr val="tx1"/>
        </a:solidFill>
        <a:latin typeface="Arial" pitchFamily="34" charset="0"/>
        <a:ea typeface="宋体" pitchFamily="2" charset="-122"/>
        <a:cs typeface="+mn-cs"/>
      </a:defRPr>
    </a:lvl6pPr>
    <a:lvl7pPr marL="2743200" algn="l" defTabSz="914400" rtl="0" eaLnBrk="1" latinLnBrk="0" hangingPunct="1">
      <a:defRPr sz="2000" kern="1200">
        <a:solidFill>
          <a:schemeClr val="tx1"/>
        </a:solidFill>
        <a:latin typeface="Arial" pitchFamily="34" charset="0"/>
        <a:ea typeface="宋体" pitchFamily="2" charset="-122"/>
        <a:cs typeface="+mn-cs"/>
      </a:defRPr>
    </a:lvl7pPr>
    <a:lvl8pPr marL="3200400" algn="l" defTabSz="914400" rtl="0" eaLnBrk="1" latinLnBrk="0" hangingPunct="1">
      <a:defRPr sz="2000" kern="1200">
        <a:solidFill>
          <a:schemeClr val="tx1"/>
        </a:solidFill>
        <a:latin typeface="Arial" pitchFamily="34" charset="0"/>
        <a:ea typeface="宋体" pitchFamily="2" charset="-122"/>
        <a:cs typeface="+mn-cs"/>
      </a:defRPr>
    </a:lvl8pPr>
    <a:lvl9pPr marL="3657600" algn="l" defTabSz="914400" rtl="0" eaLnBrk="1" latinLnBrk="0" hangingPunct="1">
      <a:defRPr sz="2000"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988" autoAdjust="0"/>
  </p:normalViewPr>
  <p:slideViewPr>
    <p:cSldViewPr>
      <p:cViewPr>
        <p:scale>
          <a:sx n="70" d="100"/>
          <a:sy n="70" d="100"/>
        </p:scale>
        <p:origin x="-137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602" name="Rectangle 25601"/>
          <p:cNvSpPr>
            <a:spLocks noGrp="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zh-CN" altLang="en-US"/>
          </a:p>
        </p:txBody>
      </p:sp>
      <p:sp>
        <p:nvSpPr>
          <p:cNvPr id="3" name="Rectangle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95D40A26-AFD3-46B3-A749-E1B8A61A8F08}" type="datetimeFigureOut">
              <a:rPr lang="zh-CN" altLang="en-US"/>
              <a:pPr>
                <a:defRPr/>
              </a:pPr>
              <a:t>2016/3/13</a:t>
            </a:fld>
            <a:endParaRPr lang="zh-CN" altLang="en-US"/>
          </a:p>
        </p:txBody>
      </p:sp>
      <p:sp>
        <p:nvSpPr>
          <p:cNvPr id="43012" name="Rectangle 25603"/>
          <p:cNvSpPr>
            <a:spLocks noGrp="1" noRot="1" noChangeAspect="1"/>
          </p:cNvSpPr>
          <p:nvPr>
            <p:ph type="sldImg" idx="2"/>
          </p:nvPr>
        </p:nvSpPr>
        <p:spPr bwMode="auto">
          <a:xfrm>
            <a:off x="1143000" y="685800"/>
            <a:ext cx="4572000" cy="34290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 name="Rectangle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zh-CN" noProof="0" smtClean="0"/>
              <a:t>Click to edit Master text styles</a:t>
            </a:r>
            <a:endParaRPr lang="zh-CN" altLang="zh-CN" noProof="0" smtClean="0"/>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zh-CN" altLang="en-US" noProof="0" smtClean="0"/>
          </a:p>
        </p:txBody>
      </p:sp>
      <p:sp>
        <p:nvSpPr>
          <p:cNvPr id="25606" name="Rectangle 25605"/>
          <p:cNvSpPr>
            <a:spLocks noGrp="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zh-CN" altLang="en-US"/>
          </a:p>
        </p:txBody>
      </p:sp>
      <p:sp>
        <p:nvSpPr>
          <p:cNvPr id="7" name="Rectangle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7AEDD843-8F5D-40FB-B252-579778920A87}" type="slidenum">
              <a:rPr lang="zh-CN" altLang="en-US"/>
              <a:pPr>
                <a:defRPr/>
              </a:pPr>
              <a:t>‹#›</a:t>
            </a:fld>
            <a:endParaRPr lang="zh-CN" altLang="en-US"/>
          </a:p>
        </p:txBody>
      </p:sp>
    </p:spTree>
    <p:extLst>
      <p:ext uri="{BB962C8B-B14F-4D97-AF65-F5344CB8AC3E}">
        <p14:creationId xmlns:p14="http://schemas.microsoft.com/office/powerpoint/2010/main" val="30897950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nstanti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Constanti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Constanti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Constanti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Constanti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lstStyle/>
          <a:p>
            <a:pPr eaLnBrk="1" hangingPunct="1">
              <a:defRPr/>
            </a:pPr>
            <a:r>
              <a:rPr lang="zh-CN" altLang="en-US" dirty="0" smtClean="0"/>
              <a:t>在研发过程中有大量的评审，但有以下几点原则需要遵循：</a:t>
            </a:r>
            <a:endParaRPr lang="en-US" altLang="zh-CN" dirty="0" smtClean="0"/>
          </a:p>
          <a:p>
            <a:pPr eaLnBrk="1" hangingPunct="1">
              <a:defRPr/>
            </a:pPr>
            <a:r>
              <a:rPr lang="en-US" altLang="zh-CN" dirty="0" smtClean="0"/>
              <a:t>1</a:t>
            </a:r>
            <a:r>
              <a:rPr lang="zh-CN" altLang="en-US" dirty="0" smtClean="0"/>
              <a:t>、在项目开发计划中确定各阶段需要进行评审的工作产品，评审按计划进行，并且有文档化的评审记录。</a:t>
            </a:r>
            <a:endParaRPr lang="en-US" altLang="zh-CN" dirty="0" smtClean="0"/>
          </a:p>
          <a:p>
            <a:pPr eaLnBrk="1" hangingPunct="1">
              <a:defRPr/>
            </a:pPr>
            <a:r>
              <a:rPr lang="en-US" altLang="zh-CN" dirty="0" smtClean="0"/>
              <a:t>2</a:t>
            </a:r>
            <a:r>
              <a:rPr lang="zh-CN" altLang="en-US" dirty="0" smtClean="0"/>
              <a:t>、评审之前，项目经理准备评审相关资料，并提供待评审的工作产品的评审标准；同时发送通知邀请相关评审人员参加，正式评审之前还需要进行预审。</a:t>
            </a:r>
            <a:endParaRPr lang="en-US" altLang="zh-CN" dirty="0" smtClean="0"/>
          </a:p>
          <a:p>
            <a:pPr eaLnBrk="1" hangingPunct="1">
              <a:defRPr/>
            </a:pPr>
            <a:r>
              <a:rPr lang="en-US" altLang="zh-CN" dirty="0" smtClean="0"/>
              <a:t>3</a:t>
            </a:r>
            <a:r>
              <a:rPr lang="zh-CN" altLang="en-US" dirty="0" smtClean="0"/>
              <a:t>、评审活动需要有高级经理</a:t>
            </a:r>
            <a:r>
              <a:rPr lang="en-US" dirty="0" smtClean="0"/>
              <a:t>/</a:t>
            </a:r>
            <a:r>
              <a:rPr lang="zh-CN" altLang="en-US" dirty="0" smtClean="0"/>
              <a:t>研发经理和有同类产品开发经验的人参与。</a:t>
            </a:r>
            <a:endParaRPr lang="en-US" altLang="zh-CN" dirty="0" smtClean="0"/>
          </a:p>
          <a:p>
            <a:pPr eaLnBrk="1" hangingPunct="1">
              <a:defRPr/>
            </a:pPr>
            <a:r>
              <a:rPr lang="en-US" altLang="zh-CN" dirty="0" smtClean="0"/>
              <a:t>4</a:t>
            </a:r>
            <a:r>
              <a:rPr lang="zh-CN" altLang="en-US" dirty="0" smtClean="0"/>
              <a:t>、评审关注受评审的工作产品，识别并解决工作产品中的缺陷，在项目组成员和评审员之间就工作产品的内容达成一致意见。</a:t>
            </a:r>
            <a:endParaRPr lang="en-US" altLang="zh-CN" dirty="0" smtClean="0"/>
          </a:p>
          <a:p>
            <a:pPr eaLnBrk="1" hangingPunct="1">
              <a:defRPr/>
            </a:pPr>
            <a:r>
              <a:rPr lang="zh-CN" altLang="en-US" dirty="0" smtClean="0"/>
              <a:t>在有的企业里会把评审分成两类，一类为管理评审，一类为技术评审</a:t>
            </a:r>
            <a:endParaRPr lang="zh-CN" altLang="en-US" sz="1050" dirty="0" smtClean="0"/>
          </a:p>
          <a:p>
            <a:pPr eaLnBrk="1" hangingPunct="1">
              <a:defRPr/>
            </a:pPr>
            <a:endParaRPr lang="zh-CN" altLang="en-US" dirty="0"/>
          </a:p>
        </p:txBody>
      </p:sp>
      <p:sp>
        <p:nvSpPr>
          <p:cNvPr id="44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fld id="{FD6C3DF2-8E5B-4637-9180-8909D4C9CA98}" type="slidenum">
              <a:rPr lang="zh-CN" altLang="en-US" sz="1200" smtClean="0">
                <a:latin typeface="Calibri" pitchFamily="34" charset="0"/>
              </a:rPr>
              <a:pPr eaLnBrk="1" hangingPunct="1"/>
              <a:t>1</a:t>
            </a:fld>
            <a:endParaRPr lang="zh-CN" altLang="en-US" sz="1200" smtClean="0">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000">
                <a:solidFill>
                  <a:schemeClr val="tx1"/>
                </a:solidFill>
                <a:latin typeface="Arial" pitchFamily="34" charset="0"/>
                <a:ea typeface="宋体" pitchFamily="2" charset="-122"/>
              </a:defRPr>
            </a:lvl1pPr>
            <a:lvl2pPr marL="742950" indent="-285750" defTabSz="931863" eaLnBrk="0" hangingPunct="0">
              <a:defRPr sz="2000">
                <a:solidFill>
                  <a:schemeClr val="tx1"/>
                </a:solidFill>
                <a:latin typeface="Arial" pitchFamily="34" charset="0"/>
                <a:ea typeface="宋体" pitchFamily="2" charset="-122"/>
              </a:defRPr>
            </a:lvl2pPr>
            <a:lvl3pPr marL="1143000" indent="-228600" defTabSz="931863" eaLnBrk="0" hangingPunct="0">
              <a:defRPr sz="2000">
                <a:solidFill>
                  <a:schemeClr val="tx1"/>
                </a:solidFill>
                <a:latin typeface="Arial" pitchFamily="34" charset="0"/>
                <a:ea typeface="宋体" pitchFamily="2" charset="-122"/>
              </a:defRPr>
            </a:lvl3pPr>
            <a:lvl4pPr marL="1600200" indent="-228600" defTabSz="931863" eaLnBrk="0" hangingPunct="0">
              <a:defRPr sz="2000">
                <a:solidFill>
                  <a:schemeClr val="tx1"/>
                </a:solidFill>
                <a:latin typeface="Arial" pitchFamily="34" charset="0"/>
                <a:ea typeface="宋体" pitchFamily="2" charset="-122"/>
              </a:defRPr>
            </a:lvl4pPr>
            <a:lvl5pPr marL="2057400" indent="-228600" defTabSz="931863" eaLnBrk="0" hangingPunct="0">
              <a:defRPr sz="2000">
                <a:solidFill>
                  <a:schemeClr val="tx1"/>
                </a:solidFill>
                <a:latin typeface="Arial" pitchFamily="34" charset="0"/>
                <a:ea typeface="宋体" pitchFamily="2" charset="-122"/>
              </a:defRPr>
            </a:lvl5pPr>
            <a:lvl6pPr marL="2514600" indent="-228600" defTabSz="931863"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defTabSz="931863"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defTabSz="931863"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defTabSz="931863" eaLnBrk="0" fontAlgn="base" hangingPunct="0">
              <a:spcBef>
                <a:spcPct val="0"/>
              </a:spcBef>
              <a:spcAft>
                <a:spcPct val="0"/>
              </a:spcAft>
              <a:defRPr sz="2000">
                <a:solidFill>
                  <a:schemeClr val="tx1"/>
                </a:solidFill>
                <a:latin typeface="Arial" pitchFamily="34" charset="0"/>
                <a:ea typeface="宋体" pitchFamily="2" charset="-122"/>
              </a:defRPr>
            </a:lvl9pPr>
          </a:lstStyle>
          <a:p>
            <a:fld id="{4C1DB91F-5767-4DC3-A849-341B6F3520DC}" type="slidenum">
              <a:rPr lang="zh-CN" altLang="en-US" sz="1200" smtClean="0">
                <a:latin typeface="Times New Roman" pitchFamily="18" charset="0"/>
              </a:rPr>
              <a:pPr/>
              <a:t>30</a:t>
            </a:fld>
            <a:endParaRPr lang="en-GB" altLang="zh-CN" sz="1200" smtClean="0">
              <a:latin typeface="Times New Roman" pitchFamily="18" charset="0"/>
            </a:endParaRPr>
          </a:p>
        </p:txBody>
      </p:sp>
      <p:sp>
        <p:nvSpPr>
          <p:cNvPr id="52227" name="Rectangle 26625"/>
          <p:cNvSpPr>
            <a:spLocks noGrp="1" noRot="1" noChangeAspect="1" noChangeArrowheads="1" noTextEdit="1"/>
          </p:cNvSpPr>
          <p:nvPr>
            <p:ph type="sldImg"/>
          </p:nvPr>
        </p:nvSpPr>
        <p:spPr>
          <a:ln w="9525" cap="flat">
            <a:headEnd type="none" w="med" len="med"/>
            <a:tailEnd type="none" w="med" len="med"/>
          </a:ln>
        </p:spPr>
      </p:sp>
      <p:sp>
        <p:nvSpPr>
          <p:cNvPr id="52228" name="Rectangle 24064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企业里有两类评审分别目标对象如下：</a:t>
            </a:r>
            <a:endParaRPr lang="en-US" altLang="zh-CN" smtClean="0"/>
          </a:p>
          <a:p>
            <a:pPr eaLnBrk="1" hangingPunct="1"/>
            <a:r>
              <a:rPr lang="en-US" altLang="zh-CN" smtClean="0"/>
              <a:t>1</a:t>
            </a:r>
            <a:r>
              <a:rPr lang="zh-CN" altLang="en-US" smtClean="0"/>
              <a:t>、管理评审是在项目组内部实施的对管理类工作产品（如：</a:t>
            </a:r>
            <a:r>
              <a:rPr lang="en-US" altLang="zh-CN" smtClean="0"/>
              <a:t>《</a:t>
            </a:r>
            <a:r>
              <a:rPr lang="zh-CN" altLang="en-US" smtClean="0"/>
              <a:t>项目计划</a:t>
            </a:r>
            <a:r>
              <a:rPr lang="en-US" altLang="zh-CN" smtClean="0"/>
              <a:t>》</a:t>
            </a:r>
            <a:r>
              <a:rPr lang="zh-CN" altLang="en-US" smtClean="0"/>
              <a:t>）、项目约定、里程碑的评审，从而保证项目制定出切实可行的计划，避免做出超出项目能力范围之外的约定或承诺，同时把控里程碑完成的状态，决定是否可以进入下一个里程碑阶段。</a:t>
            </a:r>
            <a:endParaRPr lang="en-US" altLang="zh-CN" smtClean="0"/>
          </a:p>
          <a:p>
            <a:pPr eaLnBrk="1" hangingPunct="1"/>
            <a:r>
              <a:rPr lang="en-US" altLang="zh-CN" smtClean="0"/>
              <a:t>2</a:t>
            </a:r>
            <a:r>
              <a:rPr lang="zh-CN" altLang="en-US" smtClean="0"/>
              <a:t>、技术评审是指项目组成员邀请同行技术专家对工程过程技术类工作产品的评审，尽早地发现工作产品中的问题和缺陷，并帮助项目组成员及时消除问题和缺陷，从而有效地提高产品的质量。</a:t>
            </a:r>
            <a:endParaRPr lang="en-US" altLang="zh-CN" smtClean="0"/>
          </a:p>
          <a:p>
            <a:pPr eaLnBrk="1" hangingPunct="1"/>
            <a:r>
              <a:rPr lang="zh-CN" altLang="en-US" smtClean="0"/>
              <a:t>为了使大家更好的理解项目中评审的过程及重要性，在课程到对管理评审及技术评审进行了简化，统一到项目评审管理中。在开发过程中，所有评审类的活动均使用该章所讲述的内容进行操作。</a:t>
            </a:r>
          </a:p>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000">
                <a:solidFill>
                  <a:schemeClr val="tx1"/>
                </a:solidFill>
                <a:latin typeface="Arial" pitchFamily="34" charset="0"/>
                <a:ea typeface="宋体" pitchFamily="2" charset="-122"/>
              </a:defRPr>
            </a:lvl1pPr>
            <a:lvl2pPr marL="742950" indent="-285750" defTabSz="931863" eaLnBrk="0" hangingPunct="0">
              <a:defRPr sz="2000">
                <a:solidFill>
                  <a:schemeClr val="tx1"/>
                </a:solidFill>
                <a:latin typeface="Arial" pitchFamily="34" charset="0"/>
                <a:ea typeface="宋体" pitchFamily="2" charset="-122"/>
              </a:defRPr>
            </a:lvl2pPr>
            <a:lvl3pPr marL="1143000" indent="-228600" defTabSz="931863" eaLnBrk="0" hangingPunct="0">
              <a:defRPr sz="2000">
                <a:solidFill>
                  <a:schemeClr val="tx1"/>
                </a:solidFill>
                <a:latin typeface="Arial" pitchFamily="34" charset="0"/>
                <a:ea typeface="宋体" pitchFamily="2" charset="-122"/>
              </a:defRPr>
            </a:lvl3pPr>
            <a:lvl4pPr marL="1600200" indent="-228600" defTabSz="931863" eaLnBrk="0" hangingPunct="0">
              <a:defRPr sz="2000">
                <a:solidFill>
                  <a:schemeClr val="tx1"/>
                </a:solidFill>
                <a:latin typeface="Arial" pitchFamily="34" charset="0"/>
                <a:ea typeface="宋体" pitchFamily="2" charset="-122"/>
              </a:defRPr>
            </a:lvl4pPr>
            <a:lvl5pPr marL="2057400" indent="-228600" defTabSz="931863" eaLnBrk="0" hangingPunct="0">
              <a:defRPr sz="2000">
                <a:solidFill>
                  <a:schemeClr val="tx1"/>
                </a:solidFill>
                <a:latin typeface="Arial" pitchFamily="34" charset="0"/>
                <a:ea typeface="宋体" pitchFamily="2" charset="-122"/>
              </a:defRPr>
            </a:lvl5pPr>
            <a:lvl6pPr marL="2514600" indent="-228600" defTabSz="931863"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defTabSz="931863"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defTabSz="931863"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defTabSz="931863" eaLnBrk="0" fontAlgn="base" hangingPunct="0">
              <a:spcBef>
                <a:spcPct val="0"/>
              </a:spcBef>
              <a:spcAft>
                <a:spcPct val="0"/>
              </a:spcAft>
              <a:defRPr sz="2000">
                <a:solidFill>
                  <a:schemeClr val="tx1"/>
                </a:solidFill>
                <a:latin typeface="Arial" pitchFamily="34" charset="0"/>
                <a:ea typeface="宋体" pitchFamily="2" charset="-122"/>
              </a:defRPr>
            </a:lvl9pPr>
          </a:lstStyle>
          <a:p>
            <a:fld id="{11595D62-F434-4F27-B26C-15A22F606E60}" type="slidenum">
              <a:rPr lang="zh-CN" altLang="en-US" sz="1200" smtClean="0">
                <a:latin typeface="Times New Roman" pitchFamily="18" charset="0"/>
              </a:rPr>
              <a:pPr/>
              <a:t>4</a:t>
            </a:fld>
            <a:endParaRPr lang="en-GB" altLang="zh-CN" sz="1200" smtClean="0">
              <a:latin typeface="Times New Roman" pitchFamily="18" charset="0"/>
            </a:endParaRPr>
          </a:p>
        </p:txBody>
      </p:sp>
      <p:sp>
        <p:nvSpPr>
          <p:cNvPr id="45059" name="Rectangle 26625"/>
          <p:cNvSpPr>
            <a:spLocks noGrp="1" noRot="1" noChangeAspect="1" noChangeArrowheads="1" noTextEdit="1"/>
          </p:cNvSpPr>
          <p:nvPr>
            <p:ph type="sldImg"/>
          </p:nvPr>
        </p:nvSpPr>
        <p:spPr>
          <a:ln w="9525" cap="flat">
            <a:headEnd type="none" w="med" len="med"/>
            <a:tailEnd type="none" w="med" len="med"/>
          </a:ln>
        </p:spPr>
      </p:sp>
      <p:sp>
        <p:nvSpPr>
          <p:cNvPr id="45060" name="Rectangle 24064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企业里有两类评审分别目标对象如下：</a:t>
            </a:r>
            <a:endParaRPr lang="en-US" altLang="zh-CN" smtClean="0"/>
          </a:p>
          <a:p>
            <a:pPr eaLnBrk="1" hangingPunct="1"/>
            <a:r>
              <a:rPr lang="en-US" altLang="zh-CN" smtClean="0"/>
              <a:t>1</a:t>
            </a:r>
            <a:r>
              <a:rPr lang="zh-CN" altLang="en-US" smtClean="0"/>
              <a:t>、管理评审是在项目组内部实施的对管理类工作产品（如：</a:t>
            </a:r>
            <a:r>
              <a:rPr lang="en-US" altLang="zh-CN" smtClean="0"/>
              <a:t>《</a:t>
            </a:r>
            <a:r>
              <a:rPr lang="zh-CN" altLang="en-US" smtClean="0"/>
              <a:t>项目计划</a:t>
            </a:r>
            <a:r>
              <a:rPr lang="en-US" altLang="zh-CN" smtClean="0"/>
              <a:t>》</a:t>
            </a:r>
            <a:r>
              <a:rPr lang="zh-CN" altLang="en-US" smtClean="0"/>
              <a:t>）、项目约定、里程碑的评审，从而保证项目制定出切实可行的计划，避免做出超出项目能力范围之外的约定或承诺，同时把控里程碑完成的状态，决定是否可以进入下一个里程碑阶段。</a:t>
            </a:r>
            <a:endParaRPr lang="en-US" altLang="zh-CN" smtClean="0"/>
          </a:p>
          <a:p>
            <a:pPr eaLnBrk="1" hangingPunct="1"/>
            <a:r>
              <a:rPr lang="en-US" altLang="zh-CN" smtClean="0"/>
              <a:t>2</a:t>
            </a:r>
            <a:r>
              <a:rPr lang="zh-CN" altLang="en-US" smtClean="0"/>
              <a:t>、技术评审是指项目组成员邀请同行技术专家对工程过程技术类工作产品的评审，尽早地发现工作产品中的问题和缺陷，并帮助项目组成员及时消除问题和缺陷，从而有效地提高产品的质量。</a:t>
            </a:r>
            <a:endParaRPr lang="en-US" altLang="zh-CN" smtClean="0"/>
          </a:p>
          <a:p>
            <a:pPr eaLnBrk="1" hangingPunct="1"/>
            <a:r>
              <a:rPr lang="zh-CN" altLang="en-US" smtClean="0"/>
              <a:t>为了使大家更好的理解项目中评审的过程及重要性，在课程到对管理评审及技术评审进行了简化，统一到项目评审管理中。在开发过程中，所有评审类的活动均使用该章所讲述的内容进行操作。</a:t>
            </a:r>
          </a:p>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000">
                <a:solidFill>
                  <a:schemeClr val="tx1"/>
                </a:solidFill>
                <a:latin typeface="Arial" pitchFamily="34" charset="0"/>
                <a:ea typeface="宋体" pitchFamily="2" charset="-122"/>
              </a:defRPr>
            </a:lvl1pPr>
            <a:lvl2pPr marL="742950" indent="-285750" defTabSz="931863" eaLnBrk="0" hangingPunct="0">
              <a:defRPr sz="2000">
                <a:solidFill>
                  <a:schemeClr val="tx1"/>
                </a:solidFill>
                <a:latin typeface="Arial" pitchFamily="34" charset="0"/>
                <a:ea typeface="宋体" pitchFamily="2" charset="-122"/>
              </a:defRPr>
            </a:lvl2pPr>
            <a:lvl3pPr marL="1143000" indent="-228600" defTabSz="931863" eaLnBrk="0" hangingPunct="0">
              <a:defRPr sz="2000">
                <a:solidFill>
                  <a:schemeClr val="tx1"/>
                </a:solidFill>
                <a:latin typeface="Arial" pitchFamily="34" charset="0"/>
                <a:ea typeface="宋体" pitchFamily="2" charset="-122"/>
              </a:defRPr>
            </a:lvl3pPr>
            <a:lvl4pPr marL="1600200" indent="-228600" defTabSz="931863" eaLnBrk="0" hangingPunct="0">
              <a:defRPr sz="2000">
                <a:solidFill>
                  <a:schemeClr val="tx1"/>
                </a:solidFill>
                <a:latin typeface="Arial" pitchFamily="34" charset="0"/>
                <a:ea typeface="宋体" pitchFamily="2" charset="-122"/>
              </a:defRPr>
            </a:lvl4pPr>
            <a:lvl5pPr marL="2057400" indent="-228600" defTabSz="931863" eaLnBrk="0" hangingPunct="0">
              <a:defRPr sz="2000">
                <a:solidFill>
                  <a:schemeClr val="tx1"/>
                </a:solidFill>
                <a:latin typeface="Arial" pitchFamily="34" charset="0"/>
                <a:ea typeface="宋体" pitchFamily="2" charset="-122"/>
              </a:defRPr>
            </a:lvl5pPr>
            <a:lvl6pPr marL="2514600" indent="-228600" defTabSz="931863"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defTabSz="931863"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defTabSz="931863"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defTabSz="931863" eaLnBrk="0" fontAlgn="base" hangingPunct="0">
              <a:spcBef>
                <a:spcPct val="0"/>
              </a:spcBef>
              <a:spcAft>
                <a:spcPct val="0"/>
              </a:spcAft>
              <a:defRPr sz="2000">
                <a:solidFill>
                  <a:schemeClr val="tx1"/>
                </a:solidFill>
                <a:latin typeface="Arial" pitchFamily="34" charset="0"/>
                <a:ea typeface="宋体" pitchFamily="2" charset="-122"/>
              </a:defRPr>
            </a:lvl9pPr>
          </a:lstStyle>
          <a:p>
            <a:fld id="{45CE60A4-8AE9-427F-BCA6-B52A645CB489}" type="slidenum">
              <a:rPr lang="zh-CN" altLang="en-US" sz="1200" smtClean="0">
                <a:latin typeface="Times New Roman" pitchFamily="18" charset="0"/>
              </a:rPr>
              <a:pPr/>
              <a:t>8</a:t>
            </a:fld>
            <a:endParaRPr lang="en-GB" altLang="zh-CN" sz="1200" smtClean="0">
              <a:latin typeface="Times New Roman" pitchFamily="18" charset="0"/>
            </a:endParaRPr>
          </a:p>
        </p:txBody>
      </p:sp>
      <p:sp>
        <p:nvSpPr>
          <p:cNvPr id="46083" name="Rectangle 26625"/>
          <p:cNvSpPr>
            <a:spLocks noGrp="1" noRot="1" noChangeAspect="1" noChangeArrowheads="1" noTextEdit="1"/>
          </p:cNvSpPr>
          <p:nvPr>
            <p:ph type="sldImg"/>
          </p:nvPr>
        </p:nvSpPr>
        <p:spPr>
          <a:ln w="9525" cap="flat">
            <a:headEnd type="none" w="med" len="med"/>
            <a:tailEnd type="none" w="med" len="med"/>
          </a:ln>
        </p:spPr>
      </p:sp>
      <p:sp>
        <p:nvSpPr>
          <p:cNvPr id="46084" name="Rectangle 24064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企业里有两类评审分别目标对象如下：</a:t>
            </a:r>
            <a:endParaRPr lang="en-US" altLang="zh-CN" smtClean="0"/>
          </a:p>
          <a:p>
            <a:pPr eaLnBrk="1" hangingPunct="1"/>
            <a:r>
              <a:rPr lang="en-US" altLang="zh-CN" smtClean="0"/>
              <a:t>1</a:t>
            </a:r>
            <a:r>
              <a:rPr lang="zh-CN" altLang="en-US" smtClean="0"/>
              <a:t>、管理评审是在项目组内部实施的对管理类工作产品（如：</a:t>
            </a:r>
            <a:r>
              <a:rPr lang="en-US" altLang="zh-CN" smtClean="0"/>
              <a:t>《</a:t>
            </a:r>
            <a:r>
              <a:rPr lang="zh-CN" altLang="en-US" smtClean="0"/>
              <a:t>项目计划</a:t>
            </a:r>
            <a:r>
              <a:rPr lang="en-US" altLang="zh-CN" smtClean="0"/>
              <a:t>》</a:t>
            </a:r>
            <a:r>
              <a:rPr lang="zh-CN" altLang="en-US" smtClean="0"/>
              <a:t>）、项目约定、里程碑的评审，从而保证项目制定出切实可行的计划，避免做出超出项目能力范围之外的约定或承诺，同时把控里程碑完成的状态，决定是否可以进入下一个里程碑阶段。</a:t>
            </a:r>
            <a:endParaRPr lang="en-US" altLang="zh-CN" smtClean="0"/>
          </a:p>
          <a:p>
            <a:pPr eaLnBrk="1" hangingPunct="1"/>
            <a:r>
              <a:rPr lang="en-US" altLang="zh-CN" smtClean="0"/>
              <a:t>2</a:t>
            </a:r>
            <a:r>
              <a:rPr lang="zh-CN" altLang="en-US" smtClean="0"/>
              <a:t>、技术评审是指项目组成员邀请同行技术专家对工程过程技术类工作产品的评审，尽早地发现工作产品中的问题和缺陷，并帮助项目组成员及时消除问题和缺陷，从而有效地提高产品的质量。</a:t>
            </a:r>
            <a:endParaRPr lang="en-US" altLang="zh-CN" smtClean="0"/>
          </a:p>
          <a:p>
            <a:pPr eaLnBrk="1" hangingPunct="1"/>
            <a:r>
              <a:rPr lang="zh-CN" altLang="en-US" smtClean="0"/>
              <a:t>为了使大家更好的理解项目中评审的过程及重要性，在课程到对管理评审及技术评审进行了简化，统一到项目评审管理中。在开发过程中，所有评审类的活动均使用该章所讲述的内容进行操作。</a:t>
            </a:r>
          </a:p>
          <a:p>
            <a:pPr eaLnBrk="1" hangingPunct="1"/>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TextEdit="1"/>
          </p:cNvSpPr>
          <p:nvPr>
            <p:ph type="sldImg"/>
          </p:nvPr>
        </p:nvSpPr>
        <p:spPr>
          <a:ln/>
        </p:spPr>
      </p:sp>
      <p:sp>
        <p:nvSpPr>
          <p:cNvPr id="471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lnSpc>
                <a:spcPct val="80000"/>
              </a:lnSpc>
            </a:pPr>
            <a:endParaRPr lang="zh-CN" altLang="en-US" sz="8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ln/>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说明：</a:t>
            </a:r>
            <a:endParaRPr lang="en-US" altLang="zh-CN" smtClean="0"/>
          </a:p>
          <a:p>
            <a:pPr eaLnBrk="1" hangingPunct="1"/>
            <a:r>
              <a:rPr lang="en-US" altLang="zh-CN" smtClean="0"/>
              <a:t>1</a:t>
            </a:r>
            <a:r>
              <a:rPr lang="zh-CN" altLang="en-US" smtClean="0"/>
              <a:t>、</a:t>
            </a:r>
            <a:r>
              <a:rPr lang="en-US" altLang="zh-CN" smtClean="0"/>
              <a:t>《</a:t>
            </a:r>
            <a:r>
              <a:rPr lang="zh-CN" altLang="en-US" smtClean="0"/>
              <a:t>机构标准软件过程</a:t>
            </a:r>
            <a:r>
              <a:rPr lang="en-US" altLang="zh-CN" smtClean="0"/>
              <a:t>》——</a:t>
            </a:r>
            <a:r>
              <a:rPr lang="zh-CN" altLang="en-US" smtClean="0"/>
              <a:t>一般是对公司开发出来的组织标准过程集合的高层次描述。其中描述了组织标准过程的组成，以及过程体系结构、文档体系结构的说明。对所有即将使用</a:t>
            </a:r>
            <a:r>
              <a:rPr lang="en-US" altLang="zh-CN" smtClean="0"/>
              <a:t>OSSP</a:t>
            </a:r>
            <a:r>
              <a:rPr lang="zh-CN" altLang="en-US" smtClean="0"/>
              <a:t>的工作人员熟悉和掌握整个</a:t>
            </a:r>
            <a:r>
              <a:rPr lang="en-US" altLang="zh-CN" smtClean="0"/>
              <a:t>OSSP</a:t>
            </a:r>
            <a:r>
              <a:rPr lang="zh-CN" altLang="en-US" smtClean="0"/>
              <a:t>结构、内容及如何使用该过程的指导书，是了解整个</a:t>
            </a:r>
            <a:r>
              <a:rPr lang="en-US" altLang="zh-CN" smtClean="0"/>
              <a:t>OSSP</a:t>
            </a:r>
            <a:r>
              <a:rPr lang="zh-CN" altLang="en-US" smtClean="0"/>
              <a:t>的过程体系结构的窗口。</a:t>
            </a:r>
            <a:endParaRPr lang="en-US" altLang="zh-CN" smtClean="0"/>
          </a:p>
          <a:p>
            <a:pPr eaLnBrk="1" hangingPunct="1"/>
            <a:r>
              <a:rPr lang="en-US" altLang="zh-CN" smtClean="0"/>
              <a:t>2</a:t>
            </a:r>
            <a:r>
              <a:rPr lang="zh-CN" altLang="en-US" smtClean="0"/>
              <a:t>、此处的项目类型及对评审的规定只是示例企业里的内部规定，不对企业根据组织形式及产品类别的不同，对评审的要求也不同，同学们在学习及应用过程中需要注意。</a:t>
            </a:r>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fld id="{161635F7-2483-468B-9FDE-74AED5D84344}" type="slidenum">
              <a:rPr lang="zh-CN" altLang="en-US" sz="1200" smtClean="0">
                <a:latin typeface="Calibri" pitchFamily="34" charset="0"/>
              </a:rPr>
              <a:pPr eaLnBrk="1" hangingPunct="1"/>
              <a:t>12</a:t>
            </a:fld>
            <a:endParaRPr lang="zh-CN" altLang="en-US" sz="1200" smtClean="0">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000">
                <a:solidFill>
                  <a:schemeClr val="tx1"/>
                </a:solidFill>
                <a:latin typeface="Arial" pitchFamily="34" charset="0"/>
                <a:ea typeface="宋体" pitchFamily="2" charset="-122"/>
              </a:defRPr>
            </a:lvl1pPr>
            <a:lvl2pPr marL="742950" indent="-285750" defTabSz="931863" eaLnBrk="0" hangingPunct="0">
              <a:defRPr sz="2000">
                <a:solidFill>
                  <a:schemeClr val="tx1"/>
                </a:solidFill>
                <a:latin typeface="Arial" pitchFamily="34" charset="0"/>
                <a:ea typeface="宋体" pitchFamily="2" charset="-122"/>
              </a:defRPr>
            </a:lvl2pPr>
            <a:lvl3pPr marL="1143000" indent="-228600" defTabSz="931863" eaLnBrk="0" hangingPunct="0">
              <a:defRPr sz="2000">
                <a:solidFill>
                  <a:schemeClr val="tx1"/>
                </a:solidFill>
                <a:latin typeface="Arial" pitchFamily="34" charset="0"/>
                <a:ea typeface="宋体" pitchFamily="2" charset="-122"/>
              </a:defRPr>
            </a:lvl3pPr>
            <a:lvl4pPr marL="1600200" indent="-228600" defTabSz="931863" eaLnBrk="0" hangingPunct="0">
              <a:defRPr sz="2000">
                <a:solidFill>
                  <a:schemeClr val="tx1"/>
                </a:solidFill>
                <a:latin typeface="Arial" pitchFamily="34" charset="0"/>
                <a:ea typeface="宋体" pitchFamily="2" charset="-122"/>
              </a:defRPr>
            </a:lvl4pPr>
            <a:lvl5pPr marL="2057400" indent="-228600" defTabSz="931863" eaLnBrk="0" hangingPunct="0">
              <a:defRPr sz="2000">
                <a:solidFill>
                  <a:schemeClr val="tx1"/>
                </a:solidFill>
                <a:latin typeface="Arial" pitchFamily="34" charset="0"/>
                <a:ea typeface="宋体" pitchFamily="2" charset="-122"/>
              </a:defRPr>
            </a:lvl5pPr>
            <a:lvl6pPr marL="2514600" indent="-228600" defTabSz="931863"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defTabSz="931863"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defTabSz="931863"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defTabSz="931863" eaLnBrk="0" fontAlgn="base" hangingPunct="0">
              <a:spcBef>
                <a:spcPct val="0"/>
              </a:spcBef>
              <a:spcAft>
                <a:spcPct val="0"/>
              </a:spcAft>
              <a:defRPr sz="2000">
                <a:solidFill>
                  <a:schemeClr val="tx1"/>
                </a:solidFill>
                <a:latin typeface="Arial" pitchFamily="34" charset="0"/>
                <a:ea typeface="宋体" pitchFamily="2" charset="-122"/>
              </a:defRPr>
            </a:lvl9pPr>
          </a:lstStyle>
          <a:p>
            <a:fld id="{3896867B-41CD-454C-A530-1BD96D7994D6}" type="slidenum">
              <a:rPr lang="zh-CN" altLang="en-US" sz="1200" smtClean="0">
                <a:latin typeface="Times New Roman" pitchFamily="18" charset="0"/>
              </a:rPr>
              <a:pPr/>
              <a:t>13</a:t>
            </a:fld>
            <a:endParaRPr lang="en-GB" altLang="zh-CN" sz="1200" smtClean="0">
              <a:latin typeface="Times New Roman" pitchFamily="18" charset="0"/>
            </a:endParaRPr>
          </a:p>
        </p:txBody>
      </p:sp>
      <p:sp>
        <p:nvSpPr>
          <p:cNvPr id="49155" name="Rectangle 26625"/>
          <p:cNvSpPr>
            <a:spLocks noGrp="1" noRot="1" noChangeAspect="1" noChangeArrowheads="1" noTextEdit="1"/>
          </p:cNvSpPr>
          <p:nvPr>
            <p:ph type="sldImg"/>
          </p:nvPr>
        </p:nvSpPr>
        <p:spPr>
          <a:ln w="9525" cap="flat">
            <a:headEnd type="none" w="med" len="med"/>
            <a:tailEnd type="none" w="med" len="med"/>
          </a:ln>
        </p:spPr>
      </p:sp>
      <p:sp>
        <p:nvSpPr>
          <p:cNvPr id="49156" name="Rectangle 24064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企业里有两类评审分别目标对象如下：</a:t>
            </a:r>
            <a:endParaRPr lang="en-US" altLang="zh-CN" smtClean="0"/>
          </a:p>
          <a:p>
            <a:pPr eaLnBrk="1" hangingPunct="1"/>
            <a:r>
              <a:rPr lang="en-US" altLang="zh-CN" smtClean="0"/>
              <a:t>1</a:t>
            </a:r>
            <a:r>
              <a:rPr lang="zh-CN" altLang="en-US" smtClean="0"/>
              <a:t>、管理评审是在项目组内部实施的对管理类工作产品（如：</a:t>
            </a:r>
            <a:r>
              <a:rPr lang="en-US" altLang="zh-CN" smtClean="0"/>
              <a:t>《</a:t>
            </a:r>
            <a:r>
              <a:rPr lang="zh-CN" altLang="en-US" smtClean="0"/>
              <a:t>项目计划</a:t>
            </a:r>
            <a:r>
              <a:rPr lang="en-US" altLang="zh-CN" smtClean="0"/>
              <a:t>》</a:t>
            </a:r>
            <a:r>
              <a:rPr lang="zh-CN" altLang="en-US" smtClean="0"/>
              <a:t>）、项目约定、里程碑的评审，从而保证项目制定出切实可行的计划，避免做出超出项目能力范围之外的约定或承诺，同时把控里程碑完成的状态，决定是否可以进入下一个里程碑阶段。</a:t>
            </a:r>
            <a:endParaRPr lang="en-US" altLang="zh-CN" smtClean="0"/>
          </a:p>
          <a:p>
            <a:pPr eaLnBrk="1" hangingPunct="1"/>
            <a:r>
              <a:rPr lang="en-US" altLang="zh-CN" smtClean="0"/>
              <a:t>2</a:t>
            </a:r>
            <a:r>
              <a:rPr lang="zh-CN" altLang="en-US" smtClean="0"/>
              <a:t>、技术评审是指项目组成员邀请同行技术专家对工程过程技术类工作产品的评审，尽早地发现工作产品中的问题和缺陷，并帮助项目组成员及时消除问题和缺陷，从而有效地提高产品的质量。</a:t>
            </a:r>
            <a:endParaRPr lang="en-US" altLang="zh-CN" smtClean="0"/>
          </a:p>
          <a:p>
            <a:pPr eaLnBrk="1" hangingPunct="1"/>
            <a:r>
              <a:rPr lang="zh-CN" altLang="en-US" smtClean="0"/>
              <a:t>为了使大家更好的理解项目中评审的过程及重要性，在课程到对管理评审及技术评审进行了简化，统一到项目评审管理中。在开发过程中，所有评审类的活动均使用该章所讲述的内容进行操作。</a:t>
            </a:r>
          </a:p>
          <a:p>
            <a:pPr eaLnBrk="1" hangingPunct="1"/>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说明：</a:t>
            </a:r>
            <a:endParaRPr lang="en-US" altLang="zh-CN" smtClean="0"/>
          </a:p>
          <a:p>
            <a:r>
              <a:rPr lang="en-US" altLang="zh-CN" smtClean="0"/>
              <a:t>1</a:t>
            </a:r>
            <a:r>
              <a:rPr lang="zh-CN" altLang="en-US" smtClean="0"/>
              <a:t>、裁剪的软件生命周期，一般是根据公司的</a:t>
            </a:r>
            <a:r>
              <a:rPr lang="en-US" altLang="zh-CN" smtClean="0"/>
              <a:t>OSSP</a:t>
            </a:r>
            <a:r>
              <a:rPr lang="zh-CN" altLang="en-US" smtClean="0"/>
              <a:t>及裁剪指南来确定，有的公司里要求在专门的项目过程定义（</a:t>
            </a:r>
            <a:r>
              <a:rPr lang="en-US" altLang="zh-CN" smtClean="0"/>
              <a:t>PDP</a:t>
            </a:r>
            <a:r>
              <a:rPr lang="zh-CN" altLang="en-US" smtClean="0"/>
              <a:t>）文档中明确。在剪裁指南中，一般会组定项目的特征值，根据这些特征值进行裁剪。比如项目工期、计划最高投入工作量、项目类型等。</a:t>
            </a:r>
            <a:endParaRPr lang="en-US" altLang="zh-CN" smtClean="0"/>
          </a:p>
          <a:p>
            <a:r>
              <a:rPr lang="en-US" altLang="zh-CN" smtClean="0"/>
              <a:t>2</a:t>
            </a:r>
            <a:r>
              <a:rPr lang="zh-CN" altLang="en-US" smtClean="0"/>
              <a:t>、里程碑</a:t>
            </a:r>
            <a:r>
              <a:rPr lang="en-US" altLang="zh-CN" smtClean="0"/>
              <a:t>——</a:t>
            </a:r>
            <a:r>
              <a:rPr lang="zh-CN" altLang="en-US" smtClean="0"/>
              <a:t>在项目中的含义为完成阶段性工作的标志，不同类型的项目里程碑不同。</a:t>
            </a:r>
          </a:p>
        </p:txBody>
      </p:sp>
      <p:sp>
        <p:nvSpPr>
          <p:cNvPr id="501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fld id="{CC441619-69B3-4074-9E39-46ED0FE7D6A3}" type="slidenum">
              <a:rPr lang="zh-CN" altLang="en-US" sz="1200" smtClean="0">
                <a:latin typeface="Calibri" pitchFamily="34" charset="0"/>
              </a:rPr>
              <a:pPr eaLnBrk="1" hangingPunct="1"/>
              <a:t>15</a:t>
            </a:fld>
            <a:endParaRPr lang="zh-CN" altLang="en-US" sz="1200" smtClean="0">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说明：</a:t>
            </a:r>
            <a:endParaRPr lang="en-US" altLang="zh-CN" smtClean="0"/>
          </a:p>
          <a:p>
            <a:r>
              <a:rPr lang="zh-CN" altLang="en-US" smtClean="0"/>
              <a:t>在一些企业里，可能把计划参与评审的人员写入干系人计划中去。</a:t>
            </a:r>
          </a:p>
        </p:txBody>
      </p:sp>
      <p:sp>
        <p:nvSpPr>
          <p:cNvPr id="512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fld id="{5C42F96D-7878-441E-9D60-C48E60817D71}" type="slidenum">
              <a:rPr lang="zh-CN" altLang="en-US" sz="1200" smtClean="0">
                <a:latin typeface="Calibri" pitchFamily="34" charset="0"/>
              </a:rPr>
              <a:pPr eaLnBrk="1" hangingPunct="1"/>
              <a:t>18</a:t>
            </a:fld>
            <a:endParaRPr lang="zh-CN" altLang="en-US" sz="1200" smtClean="0">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AEDD843-8F5D-40FB-B252-579778920A87}" type="slidenum">
              <a:rPr lang="zh-CN" altLang="en-US" smtClean="0"/>
              <a:pPr>
                <a:defRPr/>
              </a:pPr>
              <a:t>22</a:t>
            </a:fld>
            <a:endParaRPr lang="zh-CN" altLang="en-US"/>
          </a:p>
        </p:txBody>
      </p:sp>
    </p:spTree>
    <p:extLst>
      <p:ext uri="{BB962C8B-B14F-4D97-AF65-F5344CB8AC3E}">
        <p14:creationId xmlns:p14="http://schemas.microsoft.com/office/powerpoint/2010/main" val="39920000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Shape 1"/>
          <p:cNvSpPr>
            <a:spLocks noGrp="1"/>
          </p:cNvSpPr>
          <p:nvPr>
            <p:ph type="title"/>
          </p:nvPr>
        </p:nvSpPr>
        <p:spPr>
          <a:xfrm>
            <a:off x="530352" y="1316736"/>
            <a:ext cx="7772400" cy="1362456"/>
          </a:xfrm>
          <a:ln>
            <a:noFill/>
          </a:ln>
        </p:spPr>
        <p:txBody>
          <a:bodyPr>
            <a:noAutofit/>
            <a:scene3d>
              <a:camera prst="orthographicFront"/>
              <a:lightRig rig="freezing" dir="t">
                <a:rot lat="0" lon="0" rev="5640000"/>
              </a:lightRig>
            </a:scene3d>
            <a:sp3d prstMaterial="flat">
              <a:bevelT w="38100" h="38100"/>
            </a:sp3d>
          </a:bodyPr>
          <a:lstStyle>
            <a:lvl1pPr algn="l" rtl="0" latinLnBrk="0">
              <a:spcBef>
                <a:spcPct val="0"/>
              </a:spcBef>
              <a:buNone/>
              <a:defRPr lang="en-US" sz="60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ltLang="zh-CN"/>
              <a:t>Click to edit Master title style</a:t>
            </a:r>
            <a:endParaRPr lang="en-US"/>
          </a:p>
        </p:txBody>
      </p:sp>
      <p:sp>
        <p:nvSpPr>
          <p:cNvPr id="3" name="Shape 2"/>
          <p:cNvSpPr>
            <a:spLocks noGrp="1"/>
          </p:cNvSpPr>
          <p:nvPr>
            <p:ph type="body" idx="1"/>
          </p:nvPr>
        </p:nvSpPr>
        <p:spPr>
          <a:xfrm>
            <a:off x="533400" y="2676528"/>
            <a:ext cx="7772400" cy="1509712"/>
          </a:xfrm>
        </p:spPr>
        <p:txBody>
          <a:bodyPr/>
          <a:lstStyle>
            <a:lvl1pPr marL="329184">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Rectangle 9"/>
          <p:cNvSpPr>
            <a:spLocks noGrp="1"/>
          </p:cNvSpPr>
          <p:nvPr>
            <p:ph type="dt" sz="half" idx="10"/>
          </p:nvPr>
        </p:nvSpPr>
        <p:spPr/>
        <p:txBody>
          <a:bodyPr/>
          <a:lstStyle>
            <a:lvl1pPr>
              <a:defRPr/>
            </a:lvl1pPr>
          </a:lstStyle>
          <a:p>
            <a:pPr>
              <a:defRPr/>
            </a:pPr>
            <a:fld id="{3776CE47-1251-459A-A2EE-F8A8D9C04F10}" type="datetime2">
              <a:rPr lang="en-US" altLang="zh-CN"/>
              <a:pPr>
                <a:defRPr/>
              </a:pPr>
              <a:t>Sunday, March 13, 2016</a:t>
            </a:fld>
            <a:endParaRPr lang="en-US" altLang="zh-CN">
              <a:ea typeface="宋体" pitchFamily="2" charset="-122"/>
            </a:endParaRPr>
          </a:p>
        </p:txBody>
      </p:sp>
      <p:sp>
        <p:nvSpPr>
          <p:cNvPr id="5" name="Rectangle 10"/>
          <p:cNvSpPr>
            <a:spLocks noGrp="1"/>
          </p:cNvSpPr>
          <p:nvPr>
            <p:ph type="ftr" sz="quarter" idx="11"/>
          </p:nvPr>
        </p:nvSpPr>
        <p:spPr/>
        <p:txBody>
          <a:bodyPr/>
          <a:lstStyle>
            <a:lvl1pPr>
              <a:defRPr>
                <a:solidFill>
                  <a:srgbClr val="D1EAEE"/>
                </a:solidFill>
              </a:defRPr>
            </a:lvl1pPr>
          </a:lstStyle>
          <a:p>
            <a:pPr>
              <a:defRPr/>
            </a:pPr>
            <a:endParaRPr lang="en-US" altLang="zh-CN"/>
          </a:p>
        </p:txBody>
      </p:sp>
      <p:sp>
        <p:nvSpPr>
          <p:cNvPr id="6" name="Rectangle 13"/>
          <p:cNvSpPr>
            <a:spLocks noGrp="1"/>
          </p:cNvSpPr>
          <p:nvPr>
            <p:ph type="sldNum" sz="quarter" idx="12"/>
          </p:nvPr>
        </p:nvSpPr>
        <p:spPr/>
        <p:txBody>
          <a:bodyPr/>
          <a:lstStyle>
            <a:lvl1pPr>
              <a:defRPr/>
            </a:lvl1pPr>
          </a:lstStyle>
          <a:p>
            <a:pPr>
              <a:defRPr/>
            </a:pPr>
            <a:fld id="{2887D3A4-8EF5-413B-A38F-47F0EC10C90F}"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val="13660751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en-US" altLang="zh-CN"/>
              <a:t>Click to edit Master title style</a:t>
            </a:r>
            <a:endParaRPr lang="en-US"/>
          </a:p>
        </p:txBody>
      </p:sp>
      <p:sp>
        <p:nvSpPr>
          <p:cNvPr id="3" name="Shape 2"/>
          <p:cNvSpPr>
            <a:spLocks noGrp="1"/>
          </p:cNvSpPr>
          <p:nvPr>
            <p:ph idx="1"/>
          </p:nvPr>
        </p:nvSpPr>
        <p:spPr/>
        <p:txBody>
          <a:body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Rectangle 9"/>
          <p:cNvSpPr>
            <a:spLocks noGrp="1"/>
          </p:cNvSpPr>
          <p:nvPr>
            <p:ph type="dt" sz="half" idx="10"/>
          </p:nvPr>
        </p:nvSpPr>
        <p:spPr/>
        <p:txBody>
          <a:bodyPr/>
          <a:lstStyle>
            <a:lvl1pPr>
              <a:defRPr/>
            </a:lvl1pPr>
          </a:lstStyle>
          <a:p>
            <a:pPr>
              <a:defRPr/>
            </a:pPr>
            <a:fld id="{1826457B-B5CD-49B5-9F56-461B230C76DA}" type="datetime2">
              <a:rPr lang="en-US" altLang="zh-CN"/>
              <a:pPr>
                <a:defRPr/>
              </a:pPr>
              <a:t>Sunday, March 13, 2016</a:t>
            </a:fld>
            <a:endParaRPr lang="en-US" altLang="zh-CN">
              <a:ea typeface="宋体" pitchFamily="2" charset="-122"/>
            </a:endParaRPr>
          </a:p>
        </p:txBody>
      </p:sp>
      <p:sp>
        <p:nvSpPr>
          <p:cNvPr id="5" name="Rectangle 1030"/>
          <p:cNvSpPr>
            <a:spLocks noGrp="1"/>
          </p:cNvSpPr>
          <p:nvPr>
            <p:ph type="ftr" sz="quarter" idx="11"/>
          </p:nvPr>
        </p:nvSpPr>
        <p:spPr/>
        <p:txBody>
          <a:bodyPr/>
          <a:lstStyle>
            <a:lvl1pPr>
              <a:defRPr/>
            </a:lvl1pPr>
          </a:lstStyle>
          <a:p>
            <a:pPr>
              <a:defRPr/>
            </a:pPr>
            <a:endParaRPr lang="en-US" altLang="zh-CN"/>
          </a:p>
        </p:txBody>
      </p:sp>
      <p:sp>
        <p:nvSpPr>
          <p:cNvPr id="6" name="Rectangle 17"/>
          <p:cNvSpPr>
            <a:spLocks noGrp="1"/>
          </p:cNvSpPr>
          <p:nvPr>
            <p:ph type="sldNum" sz="quarter" idx="12"/>
          </p:nvPr>
        </p:nvSpPr>
        <p:spPr/>
        <p:txBody>
          <a:bodyPr/>
          <a:lstStyle>
            <a:lvl1pPr>
              <a:defRPr/>
            </a:lvl1pPr>
          </a:lstStyle>
          <a:p>
            <a:pPr>
              <a:defRPr/>
            </a:pPr>
            <a:fld id="{EE105CD8-28E5-4A21-9741-23B39168F311}"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val="3478438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Shape 1"/>
          <p:cNvSpPr>
            <a:spLocks noGrp="1"/>
          </p:cNvSpPr>
          <p:nvPr>
            <p:ph type="title"/>
          </p:nvPr>
        </p:nvSpPr>
        <p:spPr>
          <a:xfrm>
            <a:off x="457200" y="704088"/>
            <a:ext cx="8229600" cy="1143000"/>
          </a:xfrm>
        </p:spPr>
        <p:txBody>
          <a:bodyPr/>
          <a:lstStyle/>
          <a:p>
            <a:r>
              <a:rPr lang="en-US" altLang="zh-CN"/>
              <a:t>Click to edit Master title style</a:t>
            </a:r>
            <a:endParaRPr lang="en-US"/>
          </a:p>
        </p:txBody>
      </p:sp>
      <p:sp>
        <p:nvSpPr>
          <p:cNvPr id="3" name="Shape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Shape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Rectangle 9"/>
          <p:cNvSpPr>
            <a:spLocks noGrp="1"/>
          </p:cNvSpPr>
          <p:nvPr>
            <p:ph type="dt" sz="half" idx="10"/>
          </p:nvPr>
        </p:nvSpPr>
        <p:spPr/>
        <p:txBody>
          <a:bodyPr/>
          <a:lstStyle>
            <a:lvl1pPr>
              <a:defRPr/>
            </a:lvl1pPr>
          </a:lstStyle>
          <a:p>
            <a:pPr>
              <a:defRPr/>
            </a:pPr>
            <a:fld id="{4BD16B20-7E72-41C4-9BF3-87D0CB4927BD}" type="datetime2">
              <a:rPr lang="en-US" altLang="zh-CN"/>
              <a:pPr>
                <a:defRPr/>
              </a:pPr>
              <a:t>Sunday, March 13, 2016</a:t>
            </a:fld>
            <a:endParaRPr lang="en-US" altLang="zh-CN">
              <a:ea typeface="宋体" pitchFamily="2" charset="-122"/>
            </a:endParaRPr>
          </a:p>
        </p:txBody>
      </p:sp>
      <p:sp>
        <p:nvSpPr>
          <p:cNvPr id="6" name="Rectangle 1030"/>
          <p:cNvSpPr>
            <a:spLocks noGrp="1"/>
          </p:cNvSpPr>
          <p:nvPr>
            <p:ph type="ftr" sz="quarter" idx="11"/>
          </p:nvPr>
        </p:nvSpPr>
        <p:spPr/>
        <p:txBody>
          <a:bodyPr/>
          <a:lstStyle>
            <a:lvl1pPr>
              <a:defRPr/>
            </a:lvl1pPr>
          </a:lstStyle>
          <a:p>
            <a:pPr>
              <a:defRPr/>
            </a:pPr>
            <a:endParaRPr lang="en-US" altLang="zh-CN"/>
          </a:p>
        </p:txBody>
      </p:sp>
      <p:sp>
        <p:nvSpPr>
          <p:cNvPr id="7" name="Rectangle 17"/>
          <p:cNvSpPr>
            <a:spLocks noGrp="1"/>
          </p:cNvSpPr>
          <p:nvPr>
            <p:ph type="sldNum" sz="quarter" idx="12"/>
          </p:nvPr>
        </p:nvSpPr>
        <p:spPr/>
        <p:txBody>
          <a:bodyPr/>
          <a:lstStyle>
            <a:lvl1pPr>
              <a:defRPr/>
            </a:lvl1pPr>
          </a:lstStyle>
          <a:p>
            <a:pPr>
              <a:defRPr/>
            </a:pPr>
            <a:fld id="{9ACD9A98-3281-4DFB-9AA6-4C4245A164F6}"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val="1643281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Shape 1"/>
          <p:cNvSpPr>
            <a:spLocks noGrp="1"/>
          </p:cNvSpPr>
          <p:nvPr>
            <p:ph type="title"/>
          </p:nvPr>
        </p:nvSpPr>
        <p:spPr>
          <a:xfrm>
            <a:off x="457200" y="704088"/>
            <a:ext cx="8229600" cy="1143000"/>
          </a:xfrm>
        </p:spPr>
        <p:txBody>
          <a:bodyPr/>
          <a:lstStyle>
            <a:lvl1pPr>
              <a:defRPr/>
            </a:lvl1pPr>
          </a:lstStyle>
          <a:p>
            <a:r>
              <a:rPr lang="en-US" altLang="zh-CN"/>
              <a:t>Click to edit Master title style</a:t>
            </a:r>
            <a:endParaRPr lang="en-US"/>
          </a:p>
        </p:txBody>
      </p:sp>
      <p:sp>
        <p:nvSpPr>
          <p:cNvPr id="3" name="Shape 2"/>
          <p:cNvSpPr>
            <a:spLocks noGrp="1"/>
          </p:cNvSpPr>
          <p:nvPr>
            <p:ph type="body" idx="1"/>
          </p:nvPr>
        </p:nvSpPr>
        <p:spPr>
          <a:xfrm>
            <a:off x="457200" y="1855248"/>
            <a:ext cx="4040188" cy="539496"/>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Shape 3"/>
          <p:cNvSpPr>
            <a:spLocks noGrp="1"/>
          </p:cNvSpPr>
          <p:nvPr>
            <p:ph type="body" sz="half" idx="2"/>
          </p:nvPr>
        </p:nvSpPr>
        <p:spPr>
          <a:xfrm>
            <a:off x="4645025" y="1859757"/>
            <a:ext cx="4041775" cy="534987"/>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Shape 4"/>
          <p:cNvSpPr>
            <a:spLocks noGrp="1"/>
          </p:cNvSpPr>
          <p:nvPr>
            <p:ph sz="quarter" idx="3"/>
          </p:nvPr>
        </p:nvSpPr>
        <p:spPr>
          <a:xfrm>
            <a:off x="457200" y="2418557"/>
            <a:ext cx="4040188" cy="3941763"/>
          </a:xfrm>
        </p:spPr>
        <p:txBody>
          <a:bodyPr tIns="0"/>
          <a:lstStyle>
            <a:lvl1pPr>
              <a:defRPr sz="2200"/>
            </a:lvl1pPr>
            <a:lvl2pPr>
              <a:defRPr sz="2000"/>
            </a:lvl2pPr>
            <a:lvl3pPr>
              <a:defRPr sz="1800"/>
            </a:lvl3pPr>
            <a:lvl4pPr>
              <a:defRPr sz="1600"/>
            </a:lvl4pPr>
            <a:lvl5pPr>
              <a:defRPr sz="16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6" name="Shape 5"/>
          <p:cNvSpPr>
            <a:spLocks noGrp="1"/>
          </p:cNvSpPr>
          <p:nvPr>
            <p:ph sz="quarter" idx="4"/>
          </p:nvPr>
        </p:nvSpPr>
        <p:spPr>
          <a:xfrm>
            <a:off x="4645025" y="2418557"/>
            <a:ext cx="4041775" cy="3941763"/>
          </a:xfrm>
        </p:spPr>
        <p:txBody>
          <a:bodyPr tIns="0"/>
          <a:lstStyle>
            <a:lvl1pPr>
              <a:defRPr sz="2200"/>
            </a:lvl1pPr>
            <a:lvl2pPr>
              <a:defRPr sz="2000"/>
            </a:lvl2pPr>
            <a:lvl3pPr>
              <a:defRPr sz="1800"/>
            </a:lvl3pPr>
            <a:lvl4pPr>
              <a:defRPr sz="1600"/>
            </a:lvl4pPr>
            <a:lvl5pPr>
              <a:defRPr sz="16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Rectangle 9"/>
          <p:cNvSpPr>
            <a:spLocks noGrp="1"/>
          </p:cNvSpPr>
          <p:nvPr>
            <p:ph type="dt" sz="half" idx="10"/>
          </p:nvPr>
        </p:nvSpPr>
        <p:spPr/>
        <p:txBody>
          <a:bodyPr/>
          <a:lstStyle>
            <a:lvl1pPr>
              <a:defRPr/>
            </a:lvl1pPr>
          </a:lstStyle>
          <a:p>
            <a:pPr>
              <a:defRPr/>
            </a:pPr>
            <a:fld id="{346DF181-B8C5-452F-B7FC-CAD6D80E10FD}" type="datetime2">
              <a:rPr lang="en-US" altLang="zh-CN"/>
              <a:pPr>
                <a:defRPr/>
              </a:pPr>
              <a:t>Sunday, March 13, 2016</a:t>
            </a:fld>
            <a:endParaRPr lang="en-US" altLang="zh-CN">
              <a:ea typeface="宋体" pitchFamily="2" charset="-122"/>
            </a:endParaRPr>
          </a:p>
        </p:txBody>
      </p:sp>
      <p:sp>
        <p:nvSpPr>
          <p:cNvPr id="8" name="Rectangle 1030"/>
          <p:cNvSpPr>
            <a:spLocks noGrp="1"/>
          </p:cNvSpPr>
          <p:nvPr>
            <p:ph type="ftr" sz="quarter" idx="11"/>
          </p:nvPr>
        </p:nvSpPr>
        <p:spPr/>
        <p:txBody>
          <a:bodyPr/>
          <a:lstStyle>
            <a:lvl1pPr>
              <a:defRPr/>
            </a:lvl1pPr>
          </a:lstStyle>
          <a:p>
            <a:pPr>
              <a:defRPr/>
            </a:pPr>
            <a:endParaRPr lang="en-US" altLang="zh-CN"/>
          </a:p>
        </p:txBody>
      </p:sp>
      <p:sp>
        <p:nvSpPr>
          <p:cNvPr id="9" name="Rectangle 17"/>
          <p:cNvSpPr>
            <a:spLocks noGrp="1"/>
          </p:cNvSpPr>
          <p:nvPr>
            <p:ph type="sldNum" sz="quarter" idx="12"/>
          </p:nvPr>
        </p:nvSpPr>
        <p:spPr/>
        <p:txBody>
          <a:bodyPr/>
          <a:lstStyle>
            <a:lvl1pPr>
              <a:defRPr/>
            </a:lvl1pPr>
          </a:lstStyle>
          <a:p>
            <a:pPr>
              <a:defRPr/>
            </a:pPr>
            <a:fld id="{520B0C26-509A-4A3B-9A6C-A73A77C26DBE}"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val="3496212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p:cNvSpPr>
          <p:nvPr>
            <p:ph type="dt" sz="half" idx="10"/>
          </p:nvPr>
        </p:nvSpPr>
        <p:spPr/>
        <p:txBody>
          <a:bodyPr/>
          <a:lstStyle>
            <a:lvl1pPr>
              <a:defRPr/>
            </a:lvl1pPr>
          </a:lstStyle>
          <a:p>
            <a:pPr>
              <a:defRPr/>
            </a:pPr>
            <a:fld id="{67BA67B9-1D27-4CEF-95BF-147EF5DBA53C}" type="datetime2">
              <a:rPr lang="en-US" altLang="zh-CN"/>
              <a:pPr>
                <a:defRPr/>
              </a:pPr>
              <a:t>Sunday, March 13, 2016</a:t>
            </a:fld>
            <a:endParaRPr lang="en-US" altLang="zh-CN">
              <a:ea typeface="宋体" pitchFamily="2" charset="-122"/>
            </a:endParaRPr>
          </a:p>
        </p:txBody>
      </p:sp>
      <p:sp>
        <p:nvSpPr>
          <p:cNvPr id="3" name="Rectangle 1030"/>
          <p:cNvSpPr>
            <a:spLocks noGrp="1"/>
          </p:cNvSpPr>
          <p:nvPr>
            <p:ph type="ftr" sz="quarter" idx="11"/>
          </p:nvPr>
        </p:nvSpPr>
        <p:spPr/>
        <p:txBody>
          <a:bodyPr/>
          <a:lstStyle>
            <a:lvl1pPr>
              <a:defRPr/>
            </a:lvl1pPr>
          </a:lstStyle>
          <a:p>
            <a:pPr>
              <a:defRPr/>
            </a:pPr>
            <a:endParaRPr lang="en-US" altLang="zh-CN"/>
          </a:p>
        </p:txBody>
      </p:sp>
      <p:sp>
        <p:nvSpPr>
          <p:cNvPr id="4" name="Rectangle 17"/>
          <p:cNvSpPr>
            <a:spLocks noGrp="1"/>
          </p:cNvSpPr>
          <p:nvPr>
            <p:ph type="sldNum" sz="quarter" idx="12"/>
          </p:nvPr>
        </p:nvSpPr>
        <p:spPr/>
        <p:txBody>
          <a:bodyPr/>
          <a:lstStyle>
            <a:lvl1pPr>
              <a:defRPr/>
            </a:lvl1pPr>
          </a:lstStyle>
          <a:p>
            <a:pPr>
              <a:defRPr/>
            </a:pPr>
            <a:fld id="{CC09774E-8A94-4207-B820-B45A5032E11F}"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val="3229115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Shape 1"/>
          <p:cNvSpPr>
            <a:spLocks noGrp="1"/>
          </p:cNvSpPr>
          <p:nvPr>
            <p:ph type="title"/>
          </p:nvPr>
        </p:nvSpPr>
        <p:spPr>
          <a:xfrm>
            <a:off x="6255544" y="3021808"/>
            <a:ext cx="2514600" cy="457200"/>
          </a:xfrm>
        </p:spPr>
        <p:txBody>
          <a:bodyPr/>
          <a:lstStyle>
            <a:lvl1pPr algn="l">
              <a:buNone/>
              <a:defRPr sz="1600" b="1">
                <a:solidFill>
                  <a:schemeClr val="accent2"/>
                </a:solidFill>
              </a:defRPr>
            </a:lvl1pPr>
          </a:lstStyle>
          <a:p>
            <a:r>
              <a:rPr lang="en-US" altLang="zh-CN"/>
              <a:t>Click to edit Master title style</a:t>
            </a:r>
            <a:endParaRPr lang="en-US"/>
          </a:p>
        </p:txBody>
      </p:sp>
      <p:sp>
        <p:nvSpPr>
          <p:cNvPr id="4" name="Shape 3"/>
          <p:cNvSpPr>
            <a:spLocks noGrp="1"/>
          </p:cNvSpPr>
          <p:nvPr>
            <p:ph type="body" sz="half" idx="2"/>
          </p:nvPr>
        </p:nvSpPr>
        <p:spPr>
          <a:xfrm>
            <a:off x="6255544" y="3500440"/>
            <a:ext cx="2209800" cy="2130552"/>
          </a:xfrm>
        </p:spPr>
        <p:txBody>
          <a:bodyPr lIns="0" rIns="0" bIns="0"/>
          <a:lstStyle>
            <a:lvl1pPr marL="0" indent="0">
              <a:spcBef>
                <a:spcPts val="250"/>
              </a:spcBef>
              <a:buFontTx/>
              <a:buNone/>
              <a:defRPr sz="1300"/>
            </a:lvl1pPr>
            <a:lvl2pPr>
              <a:defRPr sz="1200"/>
            </a:lvl2pPr>
            <a:lvl3pPr>
              <a:defRPr sz="1000"/>
            </a:lvl3pPr>
            <a:lvl4pPr>
              <a:defRPr sz="900"/>
            </a:lvl4pPr>
            <a:lvl5pPr>
              <a:defRPr sz="9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3" name="Rounded Rectangle 2"/>
          <p:cNvSpPr>
            <a:spLocks noGrp="1"/>
          </p:cNvSpPr>
          <p:nvPr>
            <p:ph type="pic" idx="1"/>
          </p:nvPr>
        </p:nvSpPr>
        <p:spPr>
          <a:xfrm>
            <a:off x="747712" y="1524000"/>
            <a:ext cx="5029200" cy="4114800"/>
          </a:xfrm>
          <a:prstGeom prst="roundRect">
            <a:avLst>
              <a:gd name="adj" fmla="val 4167"/>
            </a:avLst>
          </a:prstGeom>
          <a:solidFill>
            <a:schemeClr val="bg2"/>
          </a:solidFill>
          <a:ln w="3000">
            <a:solidFill>
              <a:schemeClr val="bg2">
                <a:shade val="35000"/>
              </a:schemeClr>
            </a:solidFill>
            <a:miter lim="800000"/>
          </a:ln>
          <a:effectLst/>
        </p:spPr>
        <p:txBody>
          <a:bodyPr>
            <a:normAutofit/>
          </a:bodyPr>
          <a:lstStyle>
            <a:lvl1pPr>
              <a:buNone/>
              <a:defRPr sz="3200"/>
            </a:lvl1pPr>
          </a:lstStyle>
          <a:p>
            <a:pPr lvl="0"/>
            <a:r>
              <a:rPr lang="en-US" altLang="zh-CN" noProof="0"/>
              <a:t>Click icon to add picture</a:t>
            </a:r>
            <a:endParaRPr lang="en-US" noProof="0"/>
          </a:p>
        </p:txBody>
      </p:sp>
      <p:sp>
        <p:nvSpPr>
          <p:cNvPr id="5" name="Rectangle 9"/>
          <p:cNvSpPr>
            <a:spLocks noGrp="1"/>
          </p:cNvSpPr>
          <p:nvPr>
            <p:ph type="dt" sz="half" idx="10"/>
          </p:nvPr>
        </p:nvSpPr>
        <p:spPr/>
        <p:txBody>
          <a:bodyPr/>
          <a:lstStyle>
            <a:lvl1pPr>
              <a:defRPr/>
            </a:lvl1pPr>
          </a:lstStyle>
          <a:p>
            <a:pPr>
              <a:defRPr/>
            </a:pPr>
            <a:fld id="{419520E3-2E3F-44FC-8A75-C7915ADFEC3E}" type="datetime2">
              <a:rPr lang="en-US" altLang="zh-CN"/>
              <a:pPr>
                <a:defRPr/>
              </a:pPr>
              <a:t>Sunday, March 13, 2016</a:t>
            </a:fld>
            <a:endParaRPr lang="en-US" altLang="zh-CN">
              <a:ea typeface="宋体" pitchFamily="2" charset="-122"/>
            </a:endParaRPr>
          </a:p>
        </p:txBody>
      </p:sp>
      <p:sp>
        <p:nvSpPr>
          <p:cNvPr id="6" name="Rectangle 1030"/>
          <p:cNvSpPr>
            <a:spLocks noGrp="1"/>
          </p:cNvSpPr>
          <p:nvPr>
            <p:ph type="ftr" sz="quarter" idx="11"/>
          </p:nvPr>
        </p:nvSpPr>
        <p:spPr/>
        <p:txBody>
          <a:bodyPr/>
          <a:lstStyle>
            <a:lvl1pPr>
              <a:defRPr/>
            </a:lvl1pPr>
          </a:lstStyle>
          <a:p>
            <a:pPr>
              <a:defRPr/>
            </a:pPr>
            <a:endParaRPr lang="en-US" altLang="zh-CN"/>
          </a:p>
        </p:txBody>
      </p:sp>
      <p:sp>
        <p:nvSpPr>
          <p:cNvPr id="7" name="Rectangle 17"/>
          <p:cNvSpPr>
            <a:spLocks noGrp="1"/>
          </p:cNvSpPr>
          <p:nvPr>
            <p:ph type="sldNum" sz="quarter" idx="12"/>
          </p:nvPr>
        </p:nvSpPr>
        <p:spPr/>
        <p:txBody>
          <a:bodyPr/>
          <a:lstStyle>
            <a:lvl1pPr>
              <a:defRPr/>
            </a:lvl1pPr>
          </a:lstStyle>
          <a:p>
            <a:pPr>
              <a:defRPr/>
            </a:pPr>
            <a:fld id="{9BAFE038-0A8A-4A75-958F-52B0382B3CA1}"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val="1219162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Shape 1"/>
          <p:cNvSpPr>
            <a:spLocks noGrp="1"/>
          </p:cNvSpPr>
          <p:nvPr>
            <p:ph type="title"/>
          </p:nvPr>
        </p:nvSpPr>
        <p:spPr/>
        <p:txBody>
          <a:bodyPr rtlCol="0"/>
          <a:lstStyle/>
          <a:p>
            <a:r>
              <a:rPr lang="en-US" altLang="zh-CN"/>
              <a:t>Click to edit Master title style</a:t>
            </a:r>
            <a:endParaRPr lang="zh-CN" altLang="en-US"/>
          </a:p>
        </p:txBody>
      </p:sp>
      <p:sp>
        <p:nvSpPr>
          <p:cNvPr id="3" name="Shape 2"/>
          <p:cNvSpPr>
            <a:spLocks noGrp="1"/>
          </p:cNvSpPr>
          <p:nvPr>
            <p:ph type="body" orient="vert" idx="1"/>
          </p:nvPr>
        </p:nvSpPr>
        <p:spPr/>
        <p:txBody>
          <a:bodyPr vert="eaVert" rtlCol="0"/>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
          <p:cNvSpPr>
            <a:spLocks noGrp="1"/>
          </p:cNvSpPr>
          <p:nvPr>
            <p:ph type="dt" sz="half" idx="10"/>
          </p:nvPr>
        </p:nvSpPr>
        <p:spPr bwMode="auto">
          <a:ln>
            <a:miter lim="800000"/>
            <a:headEnd/>
            <a:tailEnd/>
          </a:ln>
        </p:spPr>
        <p:txBody>
          <a:bodyPr/>
          <a:lstStyle>
            <a:lvl1pPr>
              <a:defRPr/>
            </a:lvl1pPr>
          </a:lstStyle>
          <a:p>
            <a:pPr>
              <a:defRPr/>
            </a:pPr>
            <a:endParaRPr lang="zh-CN" altLang="en-US"/>
          </a:p>
        </p:txBody>
      </p:sp>
      <p:sp>
        <p:nvSpPr>
          <p:cNvPr id="5" name="Rectangle 10"/>
          <p:cNvSpPr>
            <a:spLocks noGrp="1"/>
          </p:cNvSpPr>
          <p:nvPr>
            <p:ph type="ftr" sz="quarter" idx="11"/>
          </p:nvPr>
        </p:nvSpPr>
        <p:spPr/>
        <p:txBody>
          <a:bodyPr/>
          <a:lstStyle>
            <a:lvl1pPr>
              <a:defRPr/>
            </a:lvl1pPr>
          </a:lstStyle>
          <a:p>
            <a:pPr>
              <a:defRPr/>
            </a:pPr>
            <a:endParaRPr lang="zh-CN" altLang="en-US"/>
          </a:p>
        </p:txBody>
      </p:sp>
      <p:sp>
        <p:nvSpPr>
          <p:cNvPr id="6" name="Rectangle 13"/>
          <p:cNvSpPr>
            <a:spLocks noGrp="1"/>
          </p:cNvSpPr>
          <p:nvPr>
            <p:ph type="sldNum" sz="quarter" idx="12"/>
          </p:nvPr>
        </p:nvSpPr>
        <p:spPr/>
        <p:txBody>
          <a:bodyPr/>
          <a:lstStyle>
            <a:lvl1pPr>
              <a:defRPr>
                <a:ea typeface="宋体" pitchFamily="2" charset="-122"/>
              </a:defRPr>
            </a:lvl1pPr>
          </a:lstStyle>
          <a:p>
            <a:pPr>
              <a:defRPr/>
            </a:pPr>
            <a:fld id="{E468C1F8-749C-4AEF-8065-5C423FBF30F2}" type="slidenum">
              <a:rPr lang="zh-CN" altLang="en-US"/>
              <a:pPr>
                <a:defRPr/>
              </a:pPr>
              <a:t>‹#›</a:t>
            </a:fld>
            <a:endParaRPr lang="zh-CN" altLang="en-US"/>
          </a:p>
        </p:txBody>
      </p:sp>
    </p:spTree>
    <p:extLst>
      <p:ext uri="{BB962C8B-B14F-4D97-AF65-F5344CB8AC3E}">
        <p14:creationId xmlns:p14="http://schemas.microsoft.com/office/powerpoint/2010/main" val="3408165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Shape 1"/>
          <p:cNvSpPr>
            <a:spLocks noGrp="1"/>
          </p:cNvSpPr>
          <p:nvPr>
            <p:ph type="title" orient="vert"/>
          </p:nvPr>
        </p:nvSpPr>
        <p:spPr>
          <a:xfrm>
            <a:off x="6629400" y="1125538"/>
            <a:ext cx="2057400" cy="5199062"/>
          </a:xfrm>
        </p:spPr>
        <p:txBody>
          <a:bodyPr vert="eaVert" rtlCol="0"/>
          <a:lstStyle/>
          <a:p>
            <a:r>
              <a:rPr lang="en-US" altLang="zh-CN"/>
              <a:t>Click to add title</a:t>
            </a:r>
            <a:endParaRPr lang="zh-CN" altLang="en-US"/>
          </a:p>
        </p:txBody>
      </p:sp>
      <p:sp>
        <p:nvSpPr>
          <p:cNvPr id="3" name="Shape 2"/>
          <p:cNvSpPr>
            <a:spLocks noGrp="1"/>
          </p:cNvSpPr>
          <p:nvPr>
            <p:ph type="body" orient="vert" idx="1"/>
          </p:nvPr>
        </p:nvSpPr>
        <p:spPr>
          <a:xfrm>
            <a:off x="457200" y="1125538"/>
            <a:ext cx="6019800" cy="5199062"/>
          </a:xfrm>
        </p:spPr>
        <p:txBody>
          <a:bodyPr vert="eaVert" rtlCol="0"/>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
          <p:cNvSpPr>
            <a:spLocks noGrp="1"/>
          </p:cNvSpPr>
          <p:nvPr>
            <p:ph type="dt" sz="half" idx="10"/>
          </p:nvPr>
        </p:nvSpPr>
        <p:spPr bwMode="auto">
          <a:ln>
            <a:miter lim="800000"/>
            <a:headEnd/>
            <a:tailEnd/>
          </a:ln>
        </p:spPr>
        <p:txBody>
          <a:bodyPr/>
          <a:lstStyle>
            <a:lvl1pPr>
              <a:defRPr/>
            </a:lvl1pPr>
          </a:lstStyle>
          <a:p>
            <a:pPr>
              <a:defRPr/>
            </a:pPr>
            <a:endParaRPr lang="zh-CN" altLang="en-US"/>
          </a:p>
        </p:txBody>
      </p:sp>
      <p:sp>
        <p:nvSpPr>
          <p:cNvPr id="5" name="Rectangle 10"/>
          <p:cNvSpPr>
            <a:spLocks noGrp="1"/>
          </p:cNvSpPr>
          <p:nvPr>
            <p:ph type="ftr" sz="quarter" idx="11"/>
          </p:nvPr>
        </p:nvSpPr>
        <p:spPr/>
        <p:txBody>
          <a:bodyPr/>
          <a:lstStyle>
            <a:lvl1pPr>
              <a:defRPr/>
            </a:lvl1pPr>
          </a:lstStyle>
          <a:p>
            <a:pPr>
              <a:defRPr/>
            </a:pPr>
            <a:endParaRPr lang="zh-CN" altLang="en-US"/>
          </a:p>
        </p:txBody>
      </p:sp>
      <p:sp>
        <p:nvSpPr>
          <p:cNvPr id="6" name="Rectangle 13"/>
          <p:cNvSpPr>
            <a:spLocks noGrp="1"/>
          </p:cNvSpPr>
          <p:nvPr>
            <p:ph type="sldNum" sz="quarter" idx="12"/>
          </p:nvPr>
        </p:nvSpPr>
        <p:spPr/>
        <p:txBody>
          <a:bodyPr/>
          <a:lstStyle>
            <a:lvl1pPr>
              <a:defRPr>
                <a:ea typeface="宋体" pitchFamily="2" charset="-122"/>
              </a:defRPr>
            </a:lvl1pPr>
          </a:lstStyle>
          <a:p>
            <a:pPr>
              <a:defRPr/>
            </a:pPr>
            <a:fld id="{FEFDC3BA-B20E-4DCB-B052-64703F42D77C}" type="slidenum">
              <a:rPr lang="zh-CN" altLang="en-US"/>
              <a:pPr>
                <a:defRPr/>
              </a:pPr>
              <a:t>‹#›</a:t>
            </a:fld>
            <a:endParaRPr lang="zh-CN" altLang="en-US"/>
          </a:p>
        </p:txBody>
      </p:sp>
    </p:spTree>
    <p:extLst>
      <p:ext uri="{BB962C8B-B14F-4D97-AF65-F5344CB8AC3E}">
        <p14:creationId xmlns:p14="http://schemas.microsoft.com/office/powerpoint/2010/main" val="1535350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Shape 1"/>
          <p:cNvSpPr>
            <a:spLocks noGrp="1"/>
          </p:cNvSpPr>
          <p:nvPr>
            <p:ph type="title"/>
          </p:nvPr>
        </p:nvSpPr>
        <p:spPr/>
        <p:txBody>
          <a:bodyPr rtlCol="0"/>
          <a:lstStyle/>
          <a:p>
            <a:r>
              <a:rPr lang="en-US" altLang="zh-CN"/>
              <a:t>Click to edit Master title style</a:t>
            </a:r>
            <a:endParaRPr lang="zh-CN" altLang="en-US"/>
          </a:p>
        </p:txBody>
      </p:sp>
      <p:sp>
        <p:nvSpPr>
          <p:cNvPr id="3" name="Shape 2"/>
          <p:cNvSpPr>
            <a:spLocks noGrp="1"/>
          </p:cNvSpPr>
          <p:nvPr>
            <p:ph type="body" idx="1"/>
          </p:nvPr>
        </p:nvSpPr>
        <p:spPr/>
        <p:txBody>
          <a:bodyPr rtlCol="0"/>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2269443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bg>
      <p:bgRef idx="1002">
        <a:schemeClr val="bg2"/>
      </p:bgRef>
    </p:bg>
    <p:spTree>
      <p:nvGrpSpPr>
        <p:cNvPr id="1" name=""/>
        <p:cNvGrpSpPr/>
        <p:nvPr/>
      </p:nvGrpSpPr>
      <p:grpSpPr>
        <a:xfrm>
          <a:off x="0" y="0"/>
          <a:ext cx="0" cy="0"/>
          <a:chOff x="0" y="0"/>
          <a:chExt cx="0" cy="0"/>
        </a:xfrm>
      </p:grpSpPr>
      <p:sp>
        <p:nvSpPr>
          <p:cNvPr id="9" name="Shape 8"/>
          <p:cNvSpPr>
            <a:spLocks noGrp="1"/>
          </p:cNvSpPr>
          <p:nvPr>
            <p:ph type="ctrTitle"/>
          </p:nvPr>
        </p:nvSpPr>
        <p:spPr>
          <a:xfrm>
            <a:off x="612648" y="1499616"/>
            <a:ext cx="7772400" cy="1472184"/>
          </a:xfrm>
          <a:ln>
            <a:noFill/>
          </a:ln>
        </p:spPr>
        <p:txBody>
          <a:bodyPr tIns="0">
            <a:scene3d>
              <a:camera prst="orthographicFront"/>
              <a:lightRig rig="freezing" dir="t">
                <a:rot lat="0" lon="0" rev="5640000"/>
              </a:lightRig>
            </a:scene3d>
            <a:sp3d prstMaterial="flat">
              <a:bevelT w="38100" h="38100"/>
              <a:contourClr>
                <a:schemeClr val="tx2"/>
              </a:contourClr>
            </a:sp3d>
          </a:bodyPr>
          <a:lstStyle>
            <a:lvl1pPr algn="r" rtl="0" latinLnBrk="0">
              <a:spcBef>
                <a:spcPct val="0"/>
              </a:spcBef>
              <a:buNone/>
              <a:defRPr sz="60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ltLang="zh-CN"/>
              <a:t>Click to edit Master title style</a:t>
            </a:r>
            <a:endParaRPr lang="en-US"/>
          </a:p>
        </p:txBody>
      </p:sp>
      <p:sp>
        <p:nvSpPr>
          <p:cNvPr id="17" name="Shape 16"/>
          <p:cNvSpPr>
            <a:spLocks noGrp="1"/>
          </p:cNvSpPr>
          <p:nvPr>
            <p:ph type="subTitle" idx="1"/>
          </p:nvPr>
        </p:nvSpPr>
        <p:spPr>
          <a:xfrm>
            <a:off x="1981200" y="3026568"/>
            <a:ext cx="6400800" cy="1752600"/>
          </a:xfrm>
        </p:spPr>
        <p:txBody>
          <a:bodyPr/>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ltLang="zh-CN"/>
              <a:t>Click to edit Master subtitle style</a:t>
            </a:r>
            <a:endParaRPr lang="en-US"/>
          </a:p>
        </p:txBody>
      </p:sp>
      <p:sp>
        <p:nvSpPr>
          <p:cNvPr id="4" name="Rectangle 9"/>
          <p:cNvSpPr>
            <a:spLocks noGrp="1"/>
          </p:cNvSpPr>
          <p:nvPr>
            <p:ph type="dt" sz="half" idx="10"/>
          </p:nvPr>
        </p:nvSpPr>
        <p:spPr/>
        <p:txBody>
          <a:bodyPr/>
          <a:lstStyle>
            <a:lvl1pPr>
              <a:defRPr/>
            </a:lvl1pPr>
          </a:lstStyle>
          <a:p>
            <a:pPr>
              <a:defRPr/>
            </a:pPr>
            <a:fld id="{094127C6-7A01-4713-801C-823191FE30CE}" type="datetime2">
              <a:rPr lang="en-US" altLang="zh-CN"/>
              <a:pPr>
                <a:defRPr/>
              </a:pPr>
              <a:t>Sunday, March 13, 2016</a:t>
            </a:fld>
            <a:endParaRPr lang="en-US" altLang="zh-CN">
              <a:ea typeface="宋体" pitchFamily="2" charset="-122"/>
            </a:endParaRPr>
          </a:p>
        </p:txBody>
      </p:sp>
      <p:sp>
        <p:nvSpPr>
          <p:cNvPr id="5" name="Rectangle 10"/>
          <p:cNvSpPr>
            <a:spLocks noGrp="1"/>
          </p:cNvSpPr>
          <p:nvPr>
            <p:ph type="ftr" sz="quarter" idx="11"/>
          </p:nvPr>
        </p:nvSpPr>
        <p:spPr/>
        <p:txBody>
          <a:bodyPr/>
          <a:lstStyle>
            <a:lvl1pPr>
              <a:defRPr>
                <a:solidFill>
                  <a:srgbClr val="D1EAEE"/>
                </a:solidFill>
              </a:defRPr>
            </a:lvl1pPr>
          </a:lstStyle>
          <a:p>
            <a:pPr>
              <a:defRPr/>
            </a:pPr>
            <a:endParaRPr lang="en-US" altLang="zh-CN"/>
          </a:p>
        </p:txBody>
      </p:sp>
      <p:sp>
        <p:nvSpPr>
          <p:cNvPr id="6" name="Rectangle 13"/>
          <p:cNvSpPr>
            <a:spLocks noGrp="1"/>
          </p:cNvSpPr>
          <p:nvPr>
            <p:ph type="sldNum" sz="quarter" idx="12"/>
          </p:nvPr>
        </p:nvSpPr>
        <p:spPr/>
        <p:txBody>
          <a:bodyPr/>
          <a:lstStyle>
            <a:lvl1pPr>
              <a:defRPr/>
            </a:lvl1pPr>
          </a:lstStyle>
          <a:p>
            <a:pPr>
              <a:defRPr/>
            </a:pPr>
            <a:fld id="{56D91033-FA00-4A56-AA03-722D0E64C7C1}"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val="196011449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Shape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tLang="zh-CN" sz="1800">
              <a:latin typeface="Constantia" pitchFamily="18" charset="0"/>
            </a:endParaRPr>
          </a:p>
        </p:txBody>
      </p:sp>
      <p:sp>
        <p:nvSpPr>
          <p:cNvPr id="8" name="Shape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tLang="zh-CN" sz="1800">
              <a:latin typeface="Constantia" pitchFamily="18" charset="0"/>
            </a:endParaRPr>
          </a:p>
        </p:txBody>
      </p:sp>
      <p:sp>
        <p:nvSpPr>
          <p:cNvPr id="1028" name="Rectangle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zh-CN" smtClean="0"/>
              <a:t>Click to edit Master title style</a:t>
            </a:r>
          </a:p>
        </p:txBody>
      </p:sp>
      <p:sp>
        <p:nvSpPr>
          <p:cNvPr id="1029" name="Rectangle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a:p>
            <a:pPr lvl="4"/>
            <a:r>
              <a:rPr lang="en-US" altLang="zh-CN" smtClean="0"/>
              <a:t>Sixth level</a:t>
            </a:r>
          </a:p>
          <a:p>
            <a:pPr lvl="4"/>
            <a:r>
              <a:rPr lang="en-US" altLang="zh-CN" smtClean="0"/>
              <a:t>Seventh level</a:t>
            </a:r>
          </a:p>
          <a:p>
            <a:pPr lvl="4"/>
            <a:r>
              <a:rPr lang="en-US" altLang="zh-CN" smtClean="0"/>
              <a:t>Eighth level</a:t>
            </a:r>
          </a:p>
          <a:p>
            <a:pPr lvl="4"/>
            <a:r>
              <a:rPr lang="en-US" altLang="zh-CN" smtClean="0"/>
              <a:t>Ninth level</a:t>
            </a:r>
          </a:p>
        </p:txBody>
      </p:sp>
      <p:sp>
        <p:nvSpPr>
          <p:cNvPr id="10" name="Rectangle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a:defRPr sz="1200">
                <a:solidFill>
                  <a:srgbClr val="045C75"/>
                </a:solidFill>
                <a:latin typeface="Constantia" pitchFamily="18" charset="0"/>
                <a:ea typeface="仿宋_GB2312" pitchFamily="49" charset="-122"/>
              </a:defRPr>
            </a:lvl1pPr>
          </a:lstStyle>
          <a:p>
            <a:pPr>
              <a:defRPr/>
            </a:pPr>
            <a:fld id="{7AB87C25-731F-459D-A67A-6CBB68E31B5D}" type="datetime2">
              <a:rPr lang="en-US" altLang="zh-CN"/>
              <a:pPr>
                <a:defRPr/>
              </a:pPr>
              <a:t>Sunday, March 13, 2016</a:t>
            </a:fld>
            <a:endParaRPr lang="en-US" altLang="zh-CN"/>
          </a:p>
        </p:txBody>
      </p:sp>
      <p:sp>
        <p:nvSpPr>
          <p:cNvPr id="1031" name="Rectangle 1030"/>
          <p:cNvSpPr>
            <a:spLocks noGrp="1"/>
          </p:cNvSpPr>
          <p:nvPr>
            <p:ph type="ftr" sz="quarter" idx="3"/>
          </p:nvPr>
        </p:nvSpPr>
        <p:spPr bwMode="auto">
          <a:xfrm>
            <a:off x="2590800" y="6356350"/>
            <a:ext cx="2895600" cy="3651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defRPr sz="1200">
                <a:solidFill>
                  <a:srgbClr val="045C75"/>
                </a:solidFill>
                <a:latin typeface="Constantia" pitchFamily="18" charset="0"/>
              </a:defRPr>
            </a:lvl1pPr>
          </a:lstStyle>
          <a:p>
            <a:pPr>
              <a:defRPr/>
            </a:pPr>
            <a:endParaRPr lang="en-US" altLang="zh-CN"/>
          </a:p>
        </p:txBody>
      </p:sp>
      <p:sp>
        <p:nvSpPr>
          <p:cNvPr id="18" name="Rectangle 17"/>
          <p:cNvSpPr>
            <a:spLocks noGrp="1"/>
          </p:cNvSpPr>
          <p:nvPr>
            <p:ph type="sldNum" sz="quarter" idx="4"/>
          </p:nvPr>
        </p:nvSpPr>
        <p:spPr>
          <a:xfrm>
            <a:off x="8077200" y="6356350"/>
            <a:ext cx="609600" cy="365125"/>
          </a:xfrm>
          <a:prstGeom prst="rect">
            <a:avLst/>
          </a:prstGeom>
        </p:spPr>
        <p:txBody>
          <a:bodyPr vert="horz" wrap="square" lIns="0" tIns="0" rIns="0" bIns="0" numCol="1" anchor="b" anchorCtr="0" compatLnSpc="1">
            <a:prstTxWarp prst="textNoShape">
              <a:avLst/>
            </a:prstTxWarp>
          </a:bodyPr>
          <a:lstStyle>
            <a:lvl1pPr algn="r">
              <a:defRPr sz="1200">
                <a:solidFill>
                  <a:srgbClr val="045C75"/>
                </a:solidFill>
                <a:latin typeface="Constantia" pitchFamily="18" charset="0"/>
                <a:ea typeface="仿宋_GB2312" pitchFamily="49" charset="-122"/>
              </a:defRPr>
            </a:lvl1pPr>
          </a:lstStyle>
          <a:p>
            <a:pPr>
              <a:defRPr/>
            </a:pPr>
            <a:fld id="{DE520C89-374B-44F5-A029-0B49367936C8}" type="slidenum">
              <a:rPr lang="zh-CN" altLang="en-US"/>
              <a:pPr>
                <a:defRPr/>
              </a:pPr>
              <a:t>‹#›</a:t>
            </a:fld>
            <a:endParaRPr lang="en-US" altLang="zh-CN"/>
          </a:p>
        </p:txBody>
      </p:sp>
      <p:grpSp>
        <p:nvGrpSpPr>
          <p:cNvPr id="1033" name="Group 9"/>
          <p:cNvGrpSpPr>
            <a:grpSpLocks/>
          </p:cNvGrpSpPr>
          <p:nvPr userDrawn="1"/>
        </p:nvGrpSpPr>
        <p:grpSpPr bwMode="auto">
          <a:xfrm>
            <a:off x="-19050" y="203200"/>
            <a:ext cx="9180513" cy="647700"/>
            <a:chOff x="-19045" y="216550"/>
            <a:chExt cx="9180548" cy="649224"/>
          </a:xfrm>
        </p:grpSpPr>
        <p:sp>
          <p:nvSpPr>
            <p:cNvPr id="12" name="Shape 11"/>
            <p:cNvSpPr>
              <a:spLocks/>
            </p:cNvSpPr>
            <p:nvPr userDrawn="1"/>
          </p:nvSpPr>
          <p:spPr bwMode="auto">
            <a:xfrm rot="21435692">
              <a:off x="-21862" y="203200"/>
              <a:ext cx="9162324" cy="646760"/>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ltLang="zh-CN" sz="1800">
                <a:latin typeface="Constantia" pitchFamily="18" charset="0"/>
              </a:endParaRPr>
            </a:p>
          </p:txBody>
        </p:sp>
        <p:sp>
          <p:nvSpPr>
            <p:cNvPr id="13" name="Shape 12"/>
            <p:cNvSpPr>
              <a:spLocks/>
            </p:cNvSpPr>
            <p:nvPr userDrawn="1"/>
          </p:nvSpPr>
          <p:spPr bwMode="auto">
            <a:xfrm rot="21435692">
              <a:off x="-15525" y="276622"/>
              <a:ext cx="9175050" cy="528859"/>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ltLang="zh-CN" sz="1800">
                <a:latin typeface="Constantia" pitchFamily="18" charset="0"/>
              </a:endParaRPr>
            </a:p>
          </p:txBody>
        </p:sp>
      </p:gr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Lst>
  <p:txStyles>
    <p:titleStyle>
      <a:lvl1pPr marL="342900" indent="-342900" algn="l" defTabSz="-13873163" rtl="0" eaLnBrk="0" fontAlgn="base" hangingPunct="0">
        <a:spcBef>
          <a:spcPct val="0"/>
        </a:spcBef>
        <a:spcAft>
          <a:spcPct val="0"/>
        </a:spcAft>
        <a:defRPr sz="5000" kern="1200">
          <a:solidFill>
            <a:schemeClr val="tx2"/>
          </a:solidFill>
          <a:latin typeface="+mj-lt"/>
          <a:ea typeface="+mj-ea"/>
          <a:cs typeface="+mj-cs"/>
        </a:defRPr>
      </a:lvl1pPr>
      <a:lvl2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2pPr>
      <a:lvl3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3pPr>
      <a:lvl4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4pPr>
      <a:lvl5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5pPr>
      <a:lvl6pPr marL="800100" indent="-342900" algn="l" defTabSz="-13873163" eaLnBrk="0" fontAlgn="base" hangingPunct="0">
        <a:spcBef>
          <a:spcPct val="0"/>
        </a:spcBef>
        <a:spcAft>
          <a:spcPct val="0"/>
        </a:spcAft>
        <a:defRPr sz="5000">
          <a:solidFill>
            <a:schemeClr val="tx2">
              <a:alpha val="100000"/>
            </a:schemeClr>
          </a:solidFill>
          <a:latin typeface="Calibri"/>
        </a:defRPr>
      </a:lvl6pPr>
      <a:lvl7pPr marL="1257300" indent="-342900" algn="l" defTabSz="-13873163" eaLnBrk="0" fontAlgn="base" hangingPunct="0">
        <a:spcBef>
          <a:spcPct val="0"/>
        </a:spcBef>
        <a:spcAft>
          <a:spcPct val="0"/>
        </a:spcAft>
        <a:defRPr sz="5000">
          <a:solidFill>
            <a:schemeClr val="tx2">
              <a:alpha val="100000"/>
            </a:schemeClr>
          </a:solidFill>
          <a:latin typeface="Calibri"/>
        </a:defRPr>
      </a:lvl7pPr>
      <a:lvl8pPr marL="1714500" indent="-342900" algn="l" defTabSz="-13873163" eaLnBrk="0" fontAlgn="base" hangingPunct="0">
        <a:spcBef>
          <a:spcPct val="0"/>
        </a:spcBef>
        <a:spcAft>
          <a:spcPct val="0"/>
        </a:spcAft>
        <a:defRPr sz="5000">
          <a:solidFill>
            <a:schemeClr val="tx2">
              <a:alpha val="100000"/>
            </a:schemeClr>
          </a:solidFill>
          <a:latin typeface="Calibri"/>
        </a:defRPr>
      </a:lvl8pPr>
      <a:lvl9pPr marL="2171700" indent="-342900" algn="l" defTabSz="-13873163" eaLnBrk="0" fontAlgn="base" hangingPunct="0">
        <a:spcBef>
          <a:spcPct val="0"/>
        </a:spcBef>
        <a:spcAft>
          <a:spcPct val="0"/>
        </a:spcAft>
        <a:defRPr sz="5000">
          <a:solidFill>
            <a:schemeClr val="tx2">
              <a:alpha val="100000"/>
            </a:schemeClr>
          </a:solidFill>
          <a:latin typeface="Calibri"/>
        </a:defRPr>
      </a:lvl9pPr>
    </p:titleStyle>
    <p:bodyStyle>
      <a:lvl1pPr marL="342900" indent="-342900" algn="l" defTabSz="-13873163"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742950" indent="-285750" algn="l" defTabSz="-13873163"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1143000" indent="-228600" algn="l" defTabSz="-13873163"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600200" indent="-228600" algn="l" defTabSz="-13873163"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2057400" indent="-228600" algn="l" defTabSz="-13873163"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latinLnBrk="0">
        <a:spcBef>
          <a:spcPct val="20000"/>
        </a:spcBef>
        <a:buClr>
          <a:schemeClr val="accent5"/>
        </a:buClr>
        <a:buSzPct val="80000"/>
        <a:buFont typeface="Wingdings 2"/>
        <a:buChar char=""/>
        <a:defRPr sz="1800" kern="1200">
          <a:solidFill>
            <a:schemeClr val="tx1"/>
          </a:solidFill>
          <a:latin typeface="+mn-lt"/>
          <a:ea typeface="+mn-ea"/>
          <a:cs typeface="+mn-cs"/>
        </a:defRPr>
      </a:lvl6pPr>
      <a:lvl7pPr marL="1920240" indent="-182880" algn="l" rtl="0" latinLnBrk="0">
        <a:spcBef>
          <a:spcPct val="20000"/>
        </a:spcBef>
        <a:buClr>
          <a:schemeClr val="accent6"/>
        </a:buClr>
        <a:buSzPct val="80000"/>
        <a:buFont typeface="Wingdings 2"/>
        <a:buChar char=""/>
        <a:defRPr sz="1600" kern="1200" baseline="0">
          <a:solidFill>
            <a:schemeClr val="tx1"/>
          </a:solidFill>
          <a:latin typeface="+mn-lt"/>
          <a:ea typeface="+mn-ea"/>
          <a:cs typeface="+mn-cs"/>
        </a:defRPr>
      </a:lvl7pPr>
      <a:lvl8pPr marL="2194560" indent="-182880" algn="l" rtl="0" latinLnBrk="0">
        <a:spcBef>
          <a:spcPct val="20000"/>
        </a:spcBef>
        <a:buClr>
          <a:schemeClr val="tx2"/>
        </a:buClr>
        <a:buChar char="•"/>
        <a:defRPr sz="1600" kern="1200">
          <a:solidFill>
            <a:schemeClr val="tx1"/>
          </a:solidFill>
          <a:latin typeface="+mn-lt"/>
          <a:ea typeface="+mn-ea"/>
          <a:cs typeface="+mn-cs"/>
        </a:defRPr>
      </a:lvl8pPr>
      <a:lvl9pPr marL="2468880" indent="-182880" algn="l" rtl="0" latinLnBrk="0">
        <a:spcBef>
          <a:spcPct val="20000"/>
        </a:spcBef>
        <a:buClr>
          <a:schemeClr val="tx2"/>
        </a:buClr>
        <a:buFontTx/>
        <a:buChar char="•"/>
        <a:defRPr sz="1400" kern="1200" baseline="0">
          <a:solidFill>
            <a:schemeClr val="tx1"/>
          </a:solidFill>
          <a:latin typeface="+mn-lt"/>
          <a:ea typeface="+mn-ea"/>
          <a:cs typeface="+mn-cs"/>
        </a:defRPr>
      </a:lvl9pPr>
    </p:bodyStyle>
    <p:otherStyle>
      <a:lvl1pPr algn="l" eaLnBrk="0" fontAlgn="base" hangingPunct="0">
        <a:spcBef>
          <a:spcPct val="0"/>
        </a:spcBef>
        <a:spcAft>
          <a:spcPct val="0"/>
        </a:spcAft>
        <a:defRPr kern="1200">
          <a:solidFill>
            <a:schemeClr val="tx1">
              <a:alpha val="100000"/>
            </a:schemeClr>
          </a:solidFill>
          <a:latin typeface="+mn-lt"/>
          <a:ea typeface="+mn-ea"/>
          <a:cs typeface="+mn-cs"/>
        </a:defRPr>
      </a:lvl1pPr>
      <a:lvl2pPr marL="457200" algn="l" eaLnBrk="0" fontAlgn="base" hangingPunct="0">
        <a:spcBef>
          <a:spcPct val="0"/>
        </a:spcBef>
        <a:spcAft>
          <a:spcPct val="0"/>
        </a:spcAft>
        <a:defRPr kern="1200">
          <a:solidFill>
            <a:schemeClr val="tx1">
              <a:alpha val="100000"/>
            </a:schemeClr>
          </a:solidFill>
          <a:latin typeface="+mn-lt"/>
          <a:ea typeface="+mn-ea"/>
          <a:cs typeface="+mn-cs"/>
        </a:defRPr>
      </a:lvl2pPr>
      <a:lvl3pPr marL="914400" algn="l" eaLnBrk="0" fontAlgn="base" hangingPunct="0">
        <a:spcBef>
          <a:spcPct val="0"/>
        </a:spcBef>
        <a:spcAft>
          <a:spcPct val="0"/>
        </a:spcAft>
        <a:defRPr kern="1200">
          <a:solidFill>
            <a:schemeClr val="tx1">
              <a:alpha val="100000"/>
            </a:schemeClr>
          </a:solidFill>
          <a:latin typeface="+mn-lt"/>
          <a:ea typeface="+mn-ea"/>
          <a:cs typeface="+mn-cs"/>
        </a:defRPr>
      </a:lvl3pPr>
      <a:lvl4pPr marL="1371600" algn="l" eaLnBrk="0" fontAlgn="base" hangingPunct="0">
        <a:spcBef>
          <a:spcPct val="0"/>
        </a:spcBef>
        <a:spcAft>
          <a:spcPct val="0"/>
        </a:spcAft>
        <a:defRPr kern="1200">
          <a:solidFill>
            <a:schemeClr val="tx1">
              <a:alpha val="100000"/>
            </a:schemeClr>
          </a:solidFill>
          <a:latin typeface="+mn-lt"/>
          <a:ea typeface="+mn-ea"/>
          <a:cs typeface="+mn-cs"/>
        </a:defRPr>
      </a:lvl4pPr>
      <a:lvl5pPr marL="1828800" algn="l" eaLnBrk="0" fontAlgn="base" hangingPunct="0">
        <a:spcBef>
          <a:spcPct val="0"/>
        </a:spcBef>
        <a:spcAft>
          <a:spcPct val="0"/>
        </a:spcAft>
        <a:defRPr kern="1200">
          <a:solidFill>
            <a:schemeClr val="tx1">
              <a:alpha val="100000"/>
            </a:schemeClr>
          </a:solidFill>
          <a:latin typeface="+mn-lt"/>
          <a:ea typeface="+mn-ea"/>
          <a:cs typeface="+mn-cs"/>
        </a:defRPr>
      </a:lvl5pPr>
      <a:lvl6pPr marL="2286000" algn="l" rtl="0">
        <a:defRPr kern="1200">
          <a:solidFill>
            <a:schemeClr val="tx1"/>
          </a:solidFill>
          <a:latin typeface="+mn-lt"/>
          <a:ea typeface="+mn-ea"/>
          <a:cs typeface="+mn-cs"/>
        </a:defRPr>
      </a:lvl6pPr>
      <a:lvl7pPr marL="2743200" algn="l" rtl="0">
        <a:defRPr kern="1200">
          <a:solidFill>
            <a:schemeClr val="tx1"/>
          </a:solidFill>
          <a:latin typeface="+mn-lt"/>
          <a:ea typeface="+mn-ea"/>
          <a:cs typeface="+mn-cs"/>
        </a:defRPr>
      </a:lvl7pPr>
      <a:lvl8pPr marL="3200400" algn="l" rtl="0">
        <a:defRPr kern="1200">
          <a:solidFill>
            <a:schemeClr val="tx1"/>
          </a:solidFill>
          <a:latin typeface="+mn-lt"/>
          <a:ea typeface="+mn-ea"/>
          <a:cs typeface="+mn-cs"/>
        </a:defRPr>
      </a:lvl8pPr>
      <a:lvl9pPr marL="3657600" algn="l" rtl="0">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23454;&#35757;&#27169;&#26495;/&#31532;4&#31456;&#39033;&#30446;&#35780;&#23457;&#31649;&#29702;/&#39033;&#30446;&#35780;&#23457;&#34920;.xls"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hyperlink" Target="&#23454;&#35757;&#27169;&#26495;/&#31532;4&#31456;&#39033;&#30446;&#35780;&#23457;&#31649;&#29702;/&#39044;&#23457;&#38382;&#39064;&#28165;&#21333;.xls"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1"/>
          <p:cNvSpPr>
            <a:spLocks noGrp="1"/>
          </p:cNvSpPr>
          <p:nvPr>
            <p:ph type="ctrTitle"/>
          </p:nvPr>
        </p:nvSpPr>
        <p:spPr>
          <a:xfrm>
            <a:off x="609600" y="1500188"/>
            <a:ext cx="7779496" cy="1470861"/>
          </a:xfrm>
          <a:ln>
            <a:miter lim="800000"/>
            <a:headEnd/>
            <a:tailEnd/>
          </a:ln>
          <a:scene3d>
            <a:camera prst="orthographicFront"/>
            <a:lightRig rig="threePt" dir="t"/>
          </a:scene3d>
          <a:sp3d/>
        </p:spPr>
        <p:txBody>
          <a:bodyPr>
            <a:normAutofit/>
          </a:bodyPr>
          <a:lstStyle/>
          <a:p>
            <a:pPr marL="0" indent="0" defTabSz="914400" eaLnBrk="1" fontAlgn="auto" hangingPunct="1">
              <a:spcAft>
                <a:spcPts val="0"/>
              </a:spcAft>
              <a:defRPr/>
            </a:pPr>
            <a:r>
              <a:rPr lang="zh-CN" altLang="en-US" b="0" dirty="0" smtClean="0">
                <a:solidFill>
                  <a:schemeClr val="tx2">
                    <a:satMod val="200000"/>
                  </a:schemeClr>
                </a:solidFill>
              </a:rPr>
              <a:t>基于</a:t>
            </a:r>
            <a:r>
              <a:rPr lang="en-US" altLang="zh-CN" b="0" dirty="0" smtClean="0">
                <a:solidFill>
                  <a:schemeClr val="tx2">
                    <a:satMod val="200000"/>
                  </a:schemeClr>
                </a:solidFill>
              </a:rPr>
              <a:t>CMMI</a:t>
            </a:r>
            <a:r>
              <a:rPr lang="zh-CN" altLang="en-US" b="0" dirty="0" smtClean="0">
                <a:solidFill>
                  <a:schemeClr val="tx2">
                    <a:satMod val="200000"/>
                  </a:schemeClr>
                </a:solidFill>
              </a:rPr>
              <a:t>的软件工程</a:t>
            </a:r>
            <a:endParaRPr lang="zh-CN" b="0" dirty="0">
              <a:solidFill>
                <a:schemeClr val="tx2">
                  <a:satMod val="200000"/>
                </a:schemeClr>
              </a:solidFill>
            </a:endParaRPr>
          </a:p>
        </p:txBody>
      </p:sp>
      <p:sp>
        <p:nvSpPr>
          <p:cNvPr id="12291" name="Shape 2"/>
          <p:cNvSpPr>
            <a:spLocks noGrp="1"/>
          </p:cNvSpPr>
          <p:nvPr>
            <p:ph type="subTitle" idx="1"/>
          </p:nvPr>
        </p:nvSpPr>
        <p:spPr>
          <a:xfrm>
            <a:off x="1981200" y="3025775"/>
            <a:ext cx="6400800" cy="1752600"/>
          </a:xfrm>
        </p:spPr>
        <p:txBody>
          <a:bodyPr/>
          <a:lstStyle/>
          <a:p>
            <a:pPr marR="0" defTabSz="914400" eaLnBrk="1" hangingPunct="1"/>
            <a:r>
              <a:rPr lang="zh-CN" altLang="en-US" smtClean="0"/>
              <a:t>项目评审管理</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457200" y="704850"/>
            <a:ext cx="8229600" cy="723900"/>
          </a:xfrm>
        </p:spPr>
        <p:txBody>
          <a:bodyPr/>
          <a:lstStyle/>
          <a:p>
            <a:r>
              <a:rPr lang="zh-CN" altLang="en-US" smtClean="0"/>
              <a:t>项目评审应遵循的原则</a:t>
            </a:r>
          </a:p>
        </p:txBody>
      </p:sp>
      <p:sp>
        <p:nvSpPr>
          <p:cNvPr id="19459" name="文本占位符 2"/>
          <p:cNvSpPr>
            <a:spLocks noGrp="1"/>
          </p:cNvSpPr>
          <p:nvPr>
            <p:ph type="body" idx="1"/>
          </p:nvPr>
        </p:nvSpPr>
        <p:spPr>
          <a:xfrm>
            <a:off x="357188" y="1428750"/>
            <a:ext cx="8501062" cy="4895850"/>
          </a:xfrm>
        </p:spPr>
        <p:txBody>
          <a:bodyPr/>
          <a:lstStyle/>
          <a:p>
            <a:r>
              <a:rPr lang="zh-CN" altLang="en-US" smtClean="0"/>
              <a:t>在项目开发计划中确定各阶段需要进行评审的工作产品及要举行的评审活动（比如里程碑评审、阶段评审等），评审按计划进行，并且有文档化的评审记录。</a:t>
            </a:r>
          </a:p>
          <a:p>
            <a:r>
              <a:rPr lang="zh-CN" altLang="en-US" smtClean="0"/>
              <a:t>评审之前，项目经理组织人员准备评审相关资料，并提供待评审的工作产品的评审标准；同时发送通知邀请相关评审人员参加，正式评审之前还需要进行预审。</a:t>
            </a:r>
          </a:p>
          <a:p>
            <a:r>
              <a:rPr lang="zh-CN" altLang="en-US" smtClean="0"/>
              <a:t>评审活动需要有总工程师</a:t>
            </a:r>
            <a:r>
              <a:rPr lang="en-US" altLang="zh-CN" smtClean="0"/>
              <a:t>/</a:t>
            </a:r>
            <a:r>
              <a:rPr lang="zh-CN" altLang="en-US" smtClean="0"/>
              <a:t>研发部经理和有同类产品开发经验的人参与。</a:t>
            </a:r>
          </a:p>
          <a:p>
            <a:r>
              <a:rPr lang="zh-CN" altLang="en-US" smtClean="0"/>
              <a:t>关注受评审的工作产品，识别并解决工作产品中的缺陷，在项目组成员和评审员之间就工作产品的内容达成一致意见。</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p:cNvSpPr>
          <p:nvPr>
            <p:ph type="body" idx="4294967295"/>
          </p:nvPr>
        </p:nvSpPr>
        <p:spPr>
          <a:xfrm>
            <a:off x="395288" y="1357313"/>
            <a:ext cx="8229600" cy="4929187"/>
          </a:xfrm>
        </p:spPr>
        <p:txBody>
          <a:bodyPr/>
          <a:lstStyle/>
          <a:p>
            <a:pPr>
              <a:lnSpc>
                <a:spcPct val="90000"/>
              </a:lnSpc>
            </a:pPr>
            <a:r>
              <a:rPr lang="zh-CN" altLang="en-US" sz="2800" smtClean="0"/>
              <a:t>为了项目开发过程中更好的执行项目评审，按评审要求的严格程度划分了三个类别，分别为：正式评审、非正式评审、审核。 </a:t>
            </a:r>
          </a:p>
          <a:p>
            <a:pPr>
              <a:lnSpc>
                <a:spcPct val="90000"/>
              </a:lnSpc>
              <a:buFont typeface="Wingdings 2" pitchFamily="18" charset="2"/>
              <a:buNone/>
            </a:pPr>
            <a:r>
              <a:rPr lang="zh-CN" altLang="en-US" sz="2800" smtClean="0"/>
              <a:t>具体解释如下：</a:t>
            </a:r>
          </a:p>
          <a:p>
            <a:pPr lvl="1">
              <a:lnSpc>
                <a:spcPct val="90000"/>
              </a:lnSpc>
            </a:pPr>
            <a:r>
              <a:rPr lang="zh-CN" altLang="en-US" sz="2800" smtClean="0"/>
              <a:t>正式评审</a:t>
            </a:r>
            <a:r>
              <a:rPr lang="en-US" altLang="zh-CN" sz="2800" smtClean="0"/>
              <a:t>—</a:t>
            </a:r>
            <a:r>
              <a:rPr lang="zh-CN" altLang="en-US" sz="2800" smtClean="0"/>
              <a:t>软件需求、项目计划、项目验收、项目里程碑、项目立项等均需经过正式评审。</a:t>
            </a:r>
          </a:p>
          <a:p>
            <a:pPr lvl="1">
              <a:lnSpc>
                <a:spcPct val="90000"/>
              </a:lnSpc>
            </a:pPr>
            <a:r>
              <a:rPr lang="zh-CN" altLang="en-US" sz="2800" smtClean="0"/>
              <a:t>非正式评审</a:t>
            </a:r>
            <a:r>
              <a:rPr lang="en-US" altLang="zh-CN" sz="2800" smtClean="0"/>
              <a:t>—</a:t>
            </a:r>
            <a:r>
              <a:rPr lang="zh-CN" altLang="en-US" sz="2800" smtClean="0"/>
              <a:t>适用于除需求和验收以外的工作产品评审；项目经理根据项目的类型，选择工作产品的评审方式。 </a:t>
            </a:r>
          </a:p>
          <a:p>
            <a:pPr lvl="1">
              <a:lnSpc>
                <a:spcPct val="90000"/>
              </a:lnSpc>
            </a:pPr>
            <a:r>
              <a:rPr lang="zh-CN" altLang="en-US" sz="2800" smtClean="0"/>
              <a:t>审核</a:t>
            </a:r>
            <a:r>
              <a:rPr lang="en-US" altLang="zh-CN" sz="2800" smtClean="0"/>
              <a:t>—</a:t>
            </a:r>
            <a:r>
              <a:rPr lang="zh-CN" altLang="en-US" sz="2800" smtClean="0"/>
              <a:t>不太重要的工作产品或人力资源不足的小型项目。</a:t>
            </a:r>
          </a:p>
        </p:txBody>
      </p:sp>
      <p:sp>
        <p:nvSpPr>
          <p:cNvPr id="20483" name="Rectangle 2"/>
          <p:cNvSpPr>
            <a:spLocks noGrp="1"/>
          </p:cNvSpPr>
          <p:nvPr>
            <p:ph type="title" idx="4294967295"/>
          </p:nvPr>
        </p:nvSpPr>
        <p:spPr>
          <a:xfrm>
            <a:off x="468313" y="549275"/>
            <a:ext cx="8229600" cy="708025"/>
          </a:xfrm>
        </p:spPr>
        <p:txBody>
          <a:bodyPr/>
          <a:lstStyle/>
          <a:p>
            <a:pPr marL="952500" indent="-952500"/>
            <a:r>
              <a:rPr lang="zh-CN" altLang="en-US" smtClean="0"/>
              <a:t>项目评审的分类</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fld id="{FFA6513B-95EB-444A-B91E-E8F1F94D20C1}" type="slidenum">
              <a:rPr lang="en-US" altLang="zh-CN" sz="1200" smtClean="0">
                <a:solidFill>
                  <a:srgbClr val="045C75"/>
                </a:solidFill>
                <a:latin typeface="Constantia" pitchFamily="18" charset="0"/>
                <a:ea typeface="仿宋_GB2312" pitchFamily="49" charset="-122"/>
              </a:rPr>
              <a:pPr eaLnBrk="1" hangingPunct="1"/>
              <a:t>12</a:t>
            </a:fld>
            <a:endParaRPr lang="en-US" altLang="zh-CN" sz="1200" smtClean="0">
              <a:solidFill>
                <a:srgbClr val="045C75"/>
              </a:solidFill>
              <a:latin typeface="Constantia" pitchFamily="18" charset="0"/>
              <a:ea typeface="仿宋_GB2312" pitchFamily="49" charset="-122"/>
            </a:endParaRPr>
          </a:p>
        </p:txBody>
      </p:sp>
      <p:sp>
        <p:nvSpPr>
          <p:cNvPr id="21507" name="Rectangle 2"/>
          <p:cNvSpPr>
            <a:spLocks noGrp="1" noChangeArrowheads="1"/>
          </p:cNvSpPr>
          <p:nvPr>
            <p:ph type="title"/>
          </p:nvPr>
        </p:nvSpPr>
        <p:spPr>
          <a:xfrm>
            <a:off x="457200" y="714375"/>
            <a:ext cx="8229600" cy="809625"/>
          </a:xfrm>
        </p:spPr>
        <p:txBody>
          <a:bodyPr/>
          <a:lstStyle/>
          <a:p>
            <a:r>
              <a:rPr lang="zh-CN" altLang="en-US" sz="5400" smtClean="0"/>
              <a:t>怎么确定项目级别</a:t>
            </a:r>
            <a:r>
              <a:rPr lang="en-US" altLang="zh-CN" sz="5400" smtClean="0"/>
              <a:t>?</a:t>
            </a:r>
          </a:p>
        </p:txBody>
      </p:sp>
      <p:sp>
        <p:nvSpPr>
          <p:cNvPr id="21508" name="Rectangle 3"/>
          <p:cNvSpPr>
            <a:spLocks noGrp="1" noChangeArrowheads="1"/>
          </p:cNvSpPr>
          <p:nvPr>
            <p:ph type="body" idx="1"/>
          </p:nvPr>
        </p:nvSpPr>
        <p:spPr>
          <a:xfrm>
            <a:off x="457200" y="1643063"/>
            <a:ext cx="8229600" cy="4681537"/>
          </a:xfrm>
        </p:spPr>
        <p:txBody>
          <a:bodyPr/>
          <a:lstStyle/>
          <a:p>
            <a:pPr>
              <a:lnSpc>
                <a:spcPct val="90000"/>
              </a:lnSpc>
            </a:pPr>
            <a:r>
              <a:rPr lang="zh-CN" altLang="en-US" sz="3200" smtClean="0"/>
              <a:t>根据项目级别项目经理可以确定需要进行的评审活动</a:t>
            </a:r>
          </a:p>
          <a:p>
            <a:pPr>
              <a:lnSpc>
                <a:spcPct val="90000"/>
              </a:lnSpc>
            </a:pPr>
            <a:r>
              <a:rPr lang="zh-CN" altLang="en-US" sz="3200" smtClean="0"/>
              <a:t>根据</a:t>
            </a:r>
            <a:r>
              <a:rPr lang="en-US" altLang="zh-CN" sz="3200" smtClean="0"/>
              <a:t>《</a:t>
            </a:r>
            <a:r>
              <a:rPr lang="zh-CN" altLang="en-US" sz="3200" smtClean="0"/>
              <a:t>机构标准软件过程</a:t>
            </a:r>
            <a:r>
              <a:rPr lang="en-US" altLang="zh-CN" sz="3200" smtClean="0"/>
              <a:t>》</a:t>
            </a:r>
            <a:r>
              <a:rPr lang="zh-CN" altLang="en-US" sz="3200" smtClean="0"/>
              <a:t>，公司的项目可以分为：新产品研发类项目、产品升级类项目、合同类项目、维护类项目</a:t>
            </a:r>
          </a:p>
          <a:p>
            <a:pPr>
              <a:lnSpc>
                <a:spcPct val="90000"/>
              </a:lnSpc>
            </a:pPr>
            <a:r>
              <a:rPr lang="zh-CN" altLang="en-US" sz="3200" smtClean="0"/>
              <a:t>立项评审之外，项目中其他评审均是一样的。新产品研发类项目、产品升级类项目立项必须通过正式评审；合同类项目、维护类项目合同签订后即认为立项评审通过</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hape 239617"/>
          <p:cNvSpPr>
            <a:spLocks noGrp="1" noChangeArrowheads="1"/>
          </p:cNvSpPr>
          <p:nvPr>
            <p:ph type="title"/>
          </p:nvPr>
        </p:nvSpPr>
        <p:spPr>
          <a:xfrm>
            <a:off x="468313" y="692150"/>
            <a:ext cx="8229600" cy="720725"/>
          </a:xfrm>
        </p:spPr>
        <p:txBody>
          <a:bodyPr/>
          <a:lstStyle/>
          <a:p>
            <a:pPr marL="0" indent="0" defTabSz="914400" eaLnBrk="1" hangingPunct="1"/>
            <a:r>
              <a:rPr lang="zh-CN" altLang="en-US" sz="4600" smtClean="0"/>
              <a:t>第四章 项目评审管理</a:t>
            </a:r>
          </a:p>
        </p:txBody>
      </p:sp>
      <p:sp>
        <p:nvSpPr>
          <p:cNvPr id="22531" name="Shape 239618"/>
          <p:cNvSpPr>
            <a:spLocks noGrp="1" noChangeArrowheads="1"/>
          </p:cNvSpPr>
          <p:nvPr>
            <p:ph type="body" idx="1"/>
          </p:nvPr>
        </p:nvSpPr>
        <p:spPr>
          <a:xfrm>
            <a:off x="539750" y="1484313"/>
            <a:ext cx="8229600" cy="4389437"/>
          </a:xfrm>
        </p:spPr>
        <p:txBody>
          <a:bodyPr/>
          <a:lstStyle/>
          <a:p>
            <a:pPr marL="339725" indent="-246063" defTabSz="914400"/>
            <a:r>
              <a:rPr lang="en-US" altLang="zh-CN" sz="4800" smtClean="0"/>
              <a:t>CMMI</a:t>
            </a:r>
            <a:r>
              <a:rPr lang="zh-CN" altLang="en-US" sz="4800" smtClean="0"/>
              <a:t>对应实践</a:t>
            </a:r>
            <a:endParaRPr lang="en-US" altLang="zh-CN" sz="4800" smtClean="0"/>
          </a:p>
          <a:p>
            <a:pPr marL="339725" indent="-246063" defTabSz="914400"/>
            <a:r>
              <a:rPr lang="zh-CN" altLang="en-US" sz="4800" smtClean="0"/>
              <a:t>项目评审简述</a:t>
            </a:r>
          </a:p>
          <a:p>
            <a:pPr marL="339725" indent="-246063" defTabSz="914400"/>
            <a:r>
              <a:rPr lang="zh-CN" altLang="en-US" sz="4800" smtClean="0">
                <a:solidFill>
                  <a:srgbClr val="FF0000"/>
                </a:solidFill>
              </a:rPr>
              <a:t>评审管理活动 </a:t>
            </a:r>
            <a:endParaRPr lang="en-US" altLang="zh-CN" sz="4800" smtClean="0">
              <a:solidFill>
                <a:srgbClr val="FF0000"/>
              </a:solidFill>
            </a:endParaRPr>
          </a:p>
          <a:p>
            <a:pPr marL="339725" indent="-246063" defTabSz="914400"/>
            <a:r>
              <a:rPr lang="zh-CN" altLang="en-US" sz="4800" smtClean="0"/>
              <a:t>项目评审实训</a:t>
            </a:r>
            <a:endParaRPr lang="en-US" altLang="zh-CN" sz="48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a:xfrm>
            <a:off x="457200" y="0"/>
            <a:ext cx="8229600" cy="774700"/>
          </a:xfrm>
        </p:spPr>
        <p:txBody>
          <a:bodyPr/>
          <a:lstStyle/>
          <a:p>
            <a:r>
              <a:rPr lang="zh-CN" altLang="en-US" sz="4600" smtClean="0"/>
              <a:t>评审管理活动流程图 </a:t>
            </a:r>
          </a:p>
        </p:txBody>
      </p:sp>
      <p:pic>
        <p:nvPicPr>
          <p:cNvPr id="2355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857250"/>
            <a:ext cx="8208963" cy="600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fld id="{C01A2E8E-1D3C-4104-8778-38A1684AEA65}" type="slidenum">
              <a:rPr lang="en-US" altLang="zh-CN" sz="1200" smtClean="0">
                <a:solidFill>
                  <a:srgbClr val="045C75"/>
                </a:solidFill>
                <a:latin typeface="Constantia" pitchFamily="18" charset="0"/>
                <a:ea typeface="仿宋_GB2312" pitchFamily="49" charset="-122"/>
              </a:rPr>
              <a:pPr eaLnBrk="1" hangingPunct="1"/>
              <a:t>15</a:t>
            </a:fld>
            <a:endParaRPr lang="en-US" altLang="zh-CN" sz="1200" smtClean="0">
              <a:solidFill>
                <a:srgbClr val="045C75"/>
              </a:solidFill>
              <a:latin typeface="Constantia" pitchFamily="18" charset="0"/>
              <a:ea typeface="仿宋_GB2312" pitchFamily="49" charset="-122"/>
            </a:endParaRPr>
          </a:p>
        </p:txBody>
      </p:sp>
      <p:sp>
        <p:nvSpPr>
          <p:cNvPr id="24579" name="Rectangle 2"/>
          <p:cNvSpPr>
            <a:spLocks noGrp="1" noChangeArrowheads="1"/>
          </p:cNvSpPr>
          <p:nvPr>
            <p:ph type="title"/>
          </p:nvPr>
        </p:nvSpPr>
        <p:spPr>
          <a:xfrm>
            <a:off x="457200" y="838200"/>
            <a:ext cx="8229600" cy="804863"/>
          </a:xfrm>
        </p:spPr>
        <p:txBody>
          <a:bodyPr/>
          <a:lstStyle/>
          <a:p>
            <a:r>
              <a:rPr lang="zh-CN" altLang="en-US" sz="4800" smtClean="0"/>
              <a:t>怎么确定评审计划</a:t>
            </a:r>
            <a:r>
              <a:rPr lang="en-US" altLang="zh-CN" sz="4800" smtClean="0"/>
              <a:t>?</a:t>
            </a:r>
          </a:p>
        </p:txBody>
      </p:sp>
      <p:sp>
        <p:nvSpPr>
          <p:cNvPr id="24580" name="Rectangle 3"/>
          <p:cNvSpPr>
            <a:spLocks noGrp="1" noChangeArrowheads="1"/>
          </p:cNvSpPr>
          <p:nvPr>
            <p:ph type="body" idx="1"/>
          </p:nvPr>
        </p:nvSpPr>
        <p:spPr/>
        <p:txBody>
          <a:bodyPr/>
          <a:lstStyle/>
          <a:p>
            <a:pPr>
              <a:lnSpc>
                <a:spcPct val="80000"/>
              </a:lnSpc>
            </a:pPr>
            <a:r>
              <a:rPr lang="zh-CN" altLang="en-US" sz="2800" dirty="0" smtClean="0"/>
              <a:t>立项通过之后，在项目策划初步时需要确定项目评审计划，并且项目计划中文档化</a:t>
            </a:r>
          </a:p>
          <a:p>
            <a:pPr>
              <a:lnSpc>
                <a:spcPct val="80000"/>
              </a:lnSpc>
            </a:pPr>
            <a:r>
              <a:rPr lang="zh-CN" altLang="en-US" sz="2800" dirty="0" smtClean="0"/>
              <a:t>根据裁剪的软件生命周期，描述需要评审的工作产品、评审方式、评审时间、评审人员组成</a:t>
            </a:r>
          </a:p>
          <a:p>
            <a:pPr>
              <a:lnSpc>
                <a:spcPct val="80000"/>
              </a:lnSpc>
            </a:pPr>
            <a:r>
              <a:rPr lang="zh-CN" altLang="en-US" sz="2800" dirty="0" smtClean="0"/>
              <a:t>里程碑处必须进行正式评审</a:t>
            </a:r>
          </a:p>
          <a:p>
            <a:pPr>
              <a:lnSpc>
                <a:spcPct val="80000"/>
              </a:lnSpc>
            </a:pPr>
            <a:r>
              <a:rPr lang="zh-CN" altLang="en-US" sz="2800" dirty="0" smtClean="0"/>
              <a:t>评审结果记录在</a:t>
            </a:r>
            <a:r>
              <a:rPr lang="en-US" altLang="zh-CN" sz="2800" dirty="0" smtClean="0"/>
              <a:t>《</a:t>
            </a:r>
            <a:r>
              <a:rPr lang="zh-CN" altLang="en-US" sz="2800" dirty="0" smtClean="0">
                <a:hlinkClick r:id="rId3" action="ppaction://hlinkfile"/>
              </a:rPr>
              <a:t>项目评审表</a:t>
            </a:r>
            <a:r>
              <a:rPr lang="en-US" altLang="zh-CN" sz="2800" dirty="0" smtClean="0"/>
              <a:t>》</a:t>
            </a:r>
            <a:r>
              <a:rPr lang="zh-CN" altLang="en-US" sz="2800" dirty="0" smtClean="0"/>
              <a:t>中，并对结果进行相应处理</a:t>
            </a:r>
          </a:p>
          <a:p>
            <a:pPr>
              <a:lnSpc>
                <a:spcPct val="80000"/>
              </a:lnSpc>
            </a:pPr>
            <a:r>
              <a:rPr lang="zh-CN" altLang="en-US" sz="2800" dirty="0" smtClean="0"/>
              <a:t>每阶段或事件驱动的比较评审实施情况和计划，并根据实际情况调整评审计划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a:xfrm>
            <a:off x="357188" y="642938"/>
            <a:ext cx="8229600" cy="768350"/>
          </a:xfrm>
        </p:spPr>
        <p:txBody>
          <a:bodyPr/>
          <a:lstStyle/>
          <a:p>
            <a:pPr marL="952500" indent="-952500"/>
            <a:r>
              <a:rPr lang="zh-CN" altLang="en-US" sz="4600" smtClean="0"/>
              <a:t>建议项目评审计划组成</a:t>
            </a:r>
          </a:p>
        </p:txBody>
      </p:sp>
      <p:sp>
        <p:nvSpPr>
          <p:cNvPr id="25603" name="Line 501"/>
          <p:cNvSpPr>
            <a:spLocks noChangeShapeType="1"/>
          </p:cNvSpPr>
          <p:nvPr/>
        </p:nvSpPr>
        <p:spPr bwMode="auto">
          <a:xfrm>
            <a:off x="4940300" y="4987925"/>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04" name="Line 506"/>
          <p:cNvSpPr>
            <a:spLocks noChangeShapeType="1"/>
          </p:cNvSpPr>
          <p:nvPr/>
        </p:nvSpPr>
        <p:spPr bwMode="auto">
          <a:xfrm>
            <a:off x="4940300" y="5226050"/>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05" name="Line 520"/>
          <p:cNvSpPr>
            <a:spLocks noChangeShapeType="1"/>
          </p:cNvSpPr>
          <p:nvPr/>
        </p:nvSpPr>
        <p:spPr bwMode="auto">
          <a:xfrm>
            <a:off x="4940300" y="5464175"/>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98211" name="Group 579"/>
          <p:cNvGraphicFramePr>
            <a:graphicFrameLocks noGrp="1"/>
          </p:cNvGraphicFramePr>
          <p:nvPr/>
        </p:nvGraphicFramePr>
        <p:xfrm>
          <a:off x="250825" y="1571625"/>
          <a:ext cx="8569325" cy="4572001"/>
        </p:xfrm>
        <a:graphic>
          <a:graphicData uri="http://schemas.openxmlformats.org/drawingml/2006/table">
            <a:tbl>
              <a:tblPr/>
              <a:tblGrid>
                <a:gridCol w="1106465"/>
                <a:gridCol w="2932135"/>
                <a:gridCol w="760413"/>
                <a:gridCol w="1884362"/>
                <a:gridCol w="1885950"/>
              </a:tblGrid>
              <a:tr h="82800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项目类</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工作产品列表</a:t>
                      </a:r>
                      <a:endParaRPr kumimoji="0" lang="zh-CN" altLang="en-US"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评审方法</a:t>
                      </a:r>
                      <a:endParaRPr kumimoji="0" lang="zh-CN" altLang="en-US"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成果</a:t>
                      </a:r>
                      <a:endParaRPr kumimoji="0" lang="zh-CN" altLang="en-US"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责任人</a:t>
                      </a:r>
                      <a:endParaRPr kumimoji="0" lang="zh-CN" altLang="en-US"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468000">
                <a:tc rowSpan="8">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新产品研发类项目</a:t>
                      </a:r>
                      <a:endParaRPr kumimoji="0" lang="zh-CN" altLang="en-US"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项目开发计划</a:t>
                      </a:r>
                      <a:endParaRPr kumimoji="0" lang="zh-CN" altLang="en-US"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正式</a:t>
                      </a:r>
                      <a:endParaRPr kumimoji="0" lang="zh-CN" altLang="en-US"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8">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项目评审表</a:t>
                      </a:r>
                      <a:endParaRPr kumimoji="0" lang="zh-CN" altLang="en-US"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8">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项目评审小组</a:t>
                      </a:r>
                      <a:endParaRPr kumimoji="0" lang="zh-CN" altLang="en-US"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80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用户需求说明书</a:t>
                      </a:r>
                      <a:endParaRPr kumimoji="0" lang="zh-CN" altLang="en-US"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4680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软件需求规格说明书</a:t>
                      </a:r>
                      <a:endParaRPr kumimoji="0" lang="zh-CN" altLang="en-US"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4680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概要设计说明书</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4680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系统测试用例</a:t>
                      </a:r>
                      <a:endParaRPr kumimoji="0" lang="zh-CN" altLang="en-US"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非正式</a:t>
                      </a:r>
                      <a:endParaRPr kumimoji="0" lang="zh-CN" altLang="en-US"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r>
              <a:tr h="4680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集成测试用例</a:t>
                      </a:r>
                      <a:endParaRPr kumimoji="0" lang="zh-CN" altLang="en-US"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4680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数据库设计</a:t>
                      </a:r>
                      <a:endParaRPr kumimoji="0" lang="zh-CN" altLang="en-US"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4680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详细设计说明书</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9982" name="Group 302"/>
          <p:cNvGraphicFramePr>
            <a:graphicFrameLocks noGrp="1"/>
          </p:cNvGraphicFramePr>
          <p:nvPr>
            <p:ph idx="4294967295"/>
          </p:nvPr>
        </p:nvGraphicFramePr>
        <p:xfrm>
          <a:off x="457200" y="831850"/>
          <a:ext cx="8229600" cy="5791200"/>
        </p:xfrm>
        <a:graphic>
          <a:graphicData uri="http://schemas.openxmlformats.org/drawingml/2006/table">
            <a:tbl>
              <a:tblPr/>
              <a:tblGrid>
                <a:gridCol w="915988"/>
                <a:gridCol w="3341688"/>
                <a:gridCol w="936624"/>
                <a:gridCol w="1223963"/>
                <a:gridCol w="1811337"/>
              </a:tblGrid>
              <a:tr h="295856">
                <a:tc rowSpan="8">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rPr>
                        <a:t>客户定制或合同类开发项目</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项目开发计划</a:t>
                      </a: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正式</a:t>
                      </a: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8">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rPr>
                        <a:t>项目评审表</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8">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rPr>
                        <a:t>项目评审小组</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5856">
                <a:tc vMerge="1">
                  <a:txBody>
                    <a:bodyPr/>
                    <a:lstStyle/>
                    <a:p>
                      <a:endParaRPr lang="zh-CN" altLang="en-US"/>
                    </a:p>
                  </a:txBody>
                  <a:tcPr/>
                </a:tc>
                <a:tc>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用户需求说明书</a:t>
                      </a: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95856">
                <a:tc vMerge="1">
                  <a:txBody>
                    <a:bodyPr/>
                    <a:lstStyle/>
                    <a:p>
                      <a:endParaRPr lang="zh-CN" altLang="en-US"/>
                    </a:p>
                  </a:txBody>
                  <a:tcPr/>
                </a:tc>
                <a:tc>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rPr>
                        <a:t>软件需求规格说明书</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95856">
                <a:tc vMerge="1">
                  <a:txBody>
                    <a:bodyPr/>
                    <a:lstStyle/>
                    <a:p>
                      <a:endParaRPr lang="zh-CN" altLang="en-US"/>
                    </a:p>
                  </a:txBody>
                  <a:tcPr/>
                </a:tc>
                <a:tc>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概要设计说明书</a:t>
                      </a: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5">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非正式</a:t>
                      </a: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r>
              <a:tr h="295856">
                <a:tc vMerge="1">
                  <a:txBody>
                    <a:bodyPr/>
                    <a:lstStyle/>
                    <a:p>
                      <a:endParaRPr lang="zh-CN" altLang="en-US"/>
                    </a:p>
                  </a:txBody>
                  <a:tcPr/>
                </a:tc>
                <a:tc>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rPr>
                        <a:t>系统测试用例</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95856">
                <a:tc vMerge="1">
                  <a:txBody>
                    <a:bodyPr/>
                    <a:lstStyle/>
                    <a:p>
                      <a:endParaRPr lang="zh-CN" altLang="en-US"/>
                    </a:p>
                  </a:txBody>
                  <a:tcPr/>
                </a:tc>
                <a:tc>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rPr>
                        <a:t>集成测试用例（可选）</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95856">
                <a:tc vMerge="1">
                  <a:txBody>
                    <a:bodyPr/>
                    <a:lstStyle/>
                    <a:p>
                      <a:endParaRPr lang="zh-CN" altLang="en-US"/>
                    </a:p>
                  </a:txBody>
                  <a:tcPr/>
                </a:tc>
                <a:tc>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数据库设计（可选）</a:t>
                      </a: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95856">
                <a:tc vMerge="1">
                  <a:txBody>
                    <a:bodyPr/>
                    <a:lstStyle/>
                    <a:p>
                      <a:endParaRPr lang="zh-CN" altLang="en-US"/>
                    </a:p>
                  </a:txBody>
                  <a:tcPr/>
                </a:tc>
                <a:tc>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详细设计说明书（可选）</a:t>
                      </a: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95856">
                <a:tc rowSpan="8">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产品升级类项目</a:t>
                      </a: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rPr>
                        <a:t>项目开发计划（开发和管理计划）</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非正式</a:t>
                      </a: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8">
                  <a:txBody>
                    <a:bodyPr/>
                    <a:lstStyle/>
                    <a:p>
                      <a:pPr marL="0" marR="0" lvl="0" indent="0" algn="l" defTabSz="-13873163"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项目组成员，相关人员</a:t>
                      </a: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5856">
                <a:tc vMerge="1">
                  <a:txBody>
                    <a:bodyPr/>
                    <a:lstStyle/>
                    <a:p>
                      <a:endParaRPr lang="zh-CN" altLang="en-US"/>
                    </a:p>
                  </a:txBody>
                  <a:tcPr/>
                </a:tc>
                <a:tc>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用户需求说明书</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可选</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a:t>
                      </a:r>
                      <a:endParaRPr kumimoji="0" lang="en-US" altLang="zh-CN"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95856">
                <a:tc vMerge="1">
                  <a:txBody>
                    <a:bodyPr/>
                    <a:lstStyle/>
                    <a:p>
                      <a:endParaRPr lang="zh-CN" altLang="en-US"/>
                    </a:p>
                  </a:txBody>
                  <a:tcPr/>
                </a:tc>
                <a:tc>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rPr>
                        <a:t>需求规格说明书</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正式</a:t>
                      </a: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rPr>
                        <a:t>项目评审小组</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5856">
                <a:tc vMerge="1">
                  <a:txBody>
                    <a:bodyPr/>
                    <a:lstStyle/>
                    <a:p>
                      <a:endParaRPr lang="zh-CN" altLang="en-US"/>
                    </a:p>
                  </a:txBody>
                  <a:tcPr/>
                </a:tc>
                <a:tc>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概要设计说明书（可选）</a:t>
                      </a: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非正式</a:t>
                      </a: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rPr>
                        <a:t>项目组成员</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5856">
                <a:tc vMerge="1">
                  <a:txBody>
                    <a:bodyPr/>
                    <a:lstStyle/>
                    <a:p>
                      <a:endParaRPr lang="zh-CN" altLang="en-US"/>
                    </a:p>
                  </a:txBody>
                  <a:tcPr/>
                </a:tc>
                <a:tc>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rPr>
                        <a:t>系统测试用例（可选）</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rowSpan="2">
                  <a:txBody>
                    <a:bodyPr/>
                    <a:lstStyle/>
                    <a:p>
                      <a:pPr marL="0" marR="0" lvl="0" indent="0" algn="l" defTabSz="-13873163"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rPr>
                        <a:t>项目经理</a:t>
                      </a:r>
                      <a:endParaRPr kumimoji="0" lang="zh-CN" altLang="en-US" sz="1400" b="0" i="0" u="none" strike="noStrike" cap="none" normalizeH="0" baseline="0" dirty="0" smtClean="0">
                        <a:ln>
                          <a:noFill/>
                        </a:ln>
                        <a:solidFill>
                          <a:schemeClr val="tx1"/>
                        </a:solidFill>
                        <a:effectLst/>
                        <a:latin typeface="Constantia"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856">
                <a:tc vMerge="1">
                  <a:txBody>
                    <a:bodyPr/>
                    <a:lstStyle/>
                    <a:p>
                      <a:endParaRPr lang="zh-CN" altLang="en-US"/>
                    </a:p>
                  </a:txBody>
                  <a:tcPr/>
                </a:tc>
                <a:tc>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详细设计说明书（可选）</a:t>
                      </a: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pPr marL="0" marR="0" lvl="0" indent="0" algn="l" defTabSz="-13873163"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endParaRPr kumimoji="0" lang="zh-CN" altLang="en-US" sz="1600" b="1" i="0" u="none" strike="noStrike" cap="none" normalizeH="0" baseline="0" dirty="0" smtClean="0">
                        <a:ln>
                          <a:noFill/>
                        </a:ln>
                        <a:solidFill>
                          <a:schemeClr val="tx1"/>
                        </a:solidFill>
                        <a:effectLst/>
                        <a:latin typeface="Constantia" pitchFamily="18" charset="0"/>
                        <a:ea typeface="仿宋_GB2312" pitchFamily="49" charset="-122"/>
                      </a:endParaRPr>
                    </a:p>
                  </a:txBody>
                  <a:tcPr/>
                </a:tc>
              </a:tr>
              <a:tr h="295856">
                <a:tc vMerge="1">
                  <a:txBody>
                    <a:bodyPr/>
                    <a:lstStyle/>
                    <a:p>
                      <a:endParaRPr lang="zh-CN" altLang="en-US"/>
                    </a:p>
                  </a:txBody>
                  <a:tcPr/>
                </a:tc>
                <a:tc>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概要设计说明书（可选）</a:t>
                      </a: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非正式</a:t>
                      </a: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l" defTabSz="-13873163"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rPr>
                        <a:t>项目组成员</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endParaRPr kumimoji="0" lang="zh-CN" altLang="en-US" sz="1400" b="0" i="0" u="none" strike="noStrike" cap="none" normalizeH="0" baseline="0" dirty="0" smtClean="0">
                        <a:ln>
                          <a:noFill/>
                        </a:ln>
                        <a:solidFill>
                          <a:schemeClr val="tx1"/>
                        </a:solidFill>
                        <a:effectLst/>
                        <a:latin typeface="Constantia"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496">
                <a:tc vMerge="1">
                  <a:txBody>
                    <a:bodyPr/>
                    <a:lstStyle/>
                    <a:p>
                      <a:endParaRPr lang="zh-CN" altLang="en-US"/>
                    </a:p>
                  </a:txBody>
                  <a:tcPr/>
                </a:tc>
                <a:tc>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系统测试用例</a:t>
                      </a: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a:txBody>
                    <a:bodyPr/>
                    <a:lstStyle/>
                    <a:p>
                      <a:pPr marL="0" marR="0" lvl="0" indent="0" algn="l" defTabSz="-13873163" rtl="0" eaLnBrk="1" fontAlgn="base" latinLnBrk="0" hangingPunct="1">
                        <a:lnSpc>
                          <a:spcPct val="100000"/>
                        </a:lnSpc>
                        <a:spcBef>
                          <a:spcPct val="0"/>
                        </a:spcBef>
                        <a:spcAft>
                          <a:spcPct val="0"/>
                        </a:spcAft>
                        <a:buClrTx/>
                        <a:buSzTx/>
                        <a:buFontTx/>
                        <a:buNone/>
                        <a:tabLst/>
                        <a:defRPr/>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rPr>
                        <a:t>项目经理</a:t>
                      </a:r>
                      <a:endParaRPr kumimoji="0" lang="zh-CN" altLang="en-US" sz="1400" b="0" i="0" u="none" strike="noStrike" cap="none" normalizeH="0" baseline="0" dirty="0" smtClean="0">
                        <a:ln>
                          <a:noFill/>
                        </a:ln>
                        <a:solidFill>
                          <a:schemeClr val="tx1"/>
                        </a:solidFill>
                        <a:effectLst/>
                        <a:latin typeface="Constantia"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5856">
                <a:tc rowSpan="3">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rPr>
                        <a:t>所有项目</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里程碑评审</a:t>
                      </a: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正式</a:t>
                      </a: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项目评审表</a:t>
                      </a: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rPr>
                        <a:t>项目经理</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5856">
                <a:tc vMerge="1">
                  <a:txBody>
                    <a:bodyPr/>
                    <a:lstStyle/>
                    <a:p>
                      <a:endParaRPr lang="zh-CN" altLang="en-US"/>
                    </a:p>
                  </a:txBody>
                  <a:tcPr/>
                </a:tc>
                <a:tc>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rPr>
                        <a:t>用户手册</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rPr>
                        <a:t>非正式</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rPr>
                        <a:t>文档人员</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5856">
                <a:tc vMerge="1">
                  <a:txBody>
                    <a:bodyPr/>
                    <a:lstStyle/>
                    <a:p>
                      <a:endParaRPr lang="zh-CN" altLang="en-US"/>
                    </a:p>
                  </a:txBody>
                  <a:tcPr/>
                </a:tc>
                <a:tc>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项目总结报告</a:t>
                      </a: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正式</a:t>
                      </a: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rPr>
                        <a:t>项目经理</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6714" name="Rectangle 2"/>
          <p:cNvSpPr>
            <a:spLocks noGrp="1"/>
          </p:cNvSpPr>
          <p:nvPr>
            <p:ph type="title" idx="4294967295"/>
          </p:nvPr>
        </p:nvSpPr>
        <p:spPr>
          <a:xfrm>
            <a:off x="357188" y="214313"/>
            <a:ext cx="8229600" cy="571500"/>
          </a:xfrm>
        </p:spPr>
        <p:txBody>
          <a:bodyPr/>
          <a:lstStyle/>
          <a:p>
            <a:pPr marL="952500" indent="-952500"/>
            <a:r>
              <a:rPr lang="zh-CN" altLang="en-US" sz="4600" smtClean="0"/>
              <a:t>建议项目评审计划组成（续）</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fld id="{09FA4AC7-F2EC-4A79-B972-D1721F6E1E47}" type="slidenum">
              <a:rPr lang="en-US" altLang="zh-CN" sz="1200" smtClean="0">
                <a:solidFill>
                  <a:srgbClr val="045C75"/>
                </a:solidFill>
                <a:latin typeface="Constantia" pitchFamily="18" charset="0"/>
                <a:ea typeface="仿宋_GB2312" pitchFamily="49" charset="-122"/>
              </a:rPr>
              <a:pPr eaLnBrk="1" hangingPunct="1"/>
              <a:t>18</a:t>
            </a:fld>
            <a:endParaRPr lang="en-US" altLang="zh-CN" sz="1200" smtClean="0">
              <a:solidFill>
                <a:srgbClr val="045C75"/>
              </a:solidFill>
              <a:latin typeface="Constantia" pitchFamily="18" charset="0"/>
              <a:ea typeface="仿宋_GB2312" pitchFamily="49" charset="-122"/>
            </a:endParaRPr>
          </a:p>
        </p:txBody>
      </p:sp>
      <p:sp>
        <p:nvSpPr>
          <p:cNvPr id="27651" name="Rectangle 2"/>
          <p:cNvSpPr>
            <a:spLocks noGrp="1" noChangeArrowheads="1"/>
          </p:cNvSpPr>
          <p:nvPr>
            <p:ph type="title"/>
          </p:nvPr>
        </p:nvSpPr>
        <p:spPr>
          <a:xfrm>
            <a:off x="457200" y="838200"/>
            <a:ext cx="8229600" cy="947738"/>
          </a:xfrm>
        </p:spPr>
        <p:txBody>
          <a:bodyPr/>
          <a:lstStyle/>
          <a:p>
            <a:r>
              <a:rPr lang="zh-CN" altLang="en-US" sz="4800" smtClean="0"/>
              <a:t>评审人员怎么组成</a:t>
            </a:r>
            <a:r>
              <a:rPr lang="en-US" altLang="zh-CN" sz="4800" smtClean="0"/>
              <a:t>?</a:t>
            </a:r>
          </a:p>
        </p:txBody>
      </p:sp>
      <p:sp>
        <p:nvSpPr>
          <p:cNvPr id="27652" name="Rectangle 3"/>
          <p:cNvSpPr>
            <a:spLocks noGrp="1" noChangeArrowheads="1"/>
          </p:cNvSpPr>
          <p:nvPr>
            <p:ph type="body" idx="1"/>
          </p:nvPr>
        </p:nvSpPr>
        <p:spPr/>
        <p:txBody>
          <a:bodyPr/>
          <a:lstStyle/>
          <a:p>
            <a:r>
              <a:rPr lang="zh-CN" altLang="en-US" smtClean="0"/>
              <a:t>为处于项目不同开发阶段的工作产品确定参与评审的成员名单和候选人员名单；</a:t>
            </a:r>
          </a:p>
          <a:p>
            <a:r>
              <a:rPr lang="en-US" altLang="zh-CN" smtClean="0"/>
              <a:t>QA</a:t>
            </a:r>
            <a:r>
              <a:rPr lang="zh-CN" altLang="en-US" smtClean="0"/>
              <a:t>人员参与正式评审，有选择的参加非正式评审，审核过程不用参加；</a:t>
            </a:r>
            <a:endParaRPr lang="en-US" altLang="zh-CN" smtClean="0"/>
          </a:p>
          <a:p>
            <a:r>
              <a:rPr lang="zh-CN" altLang="en-US" smtClean="0"/>
              <a:t>评审人员在项目计划里明确。</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idx="4294967295"/>
          </p:nvPr>
        </p:nvSpPr>
        <p:spPr>
          <a:xfrm>
            <a:off x="142875" y="357188"/>
            <a:ext cx="8543925" cy="928687"/>
          </a:xfrm>
        </p:spPr>
        <p:txBody>
          <a:bodyPr/>
          <a:lstStyle/>
          <a:p>
            <a:r>
              <a:rPr lang="zh-CN" altLang="en-US" sz="4800" smtClean="0"/>
              <a:t>评审人员组成建议表</a:t>
            </a:r>
          </a:p>
        </p:txBody>
      </p:sp>
      <p:graphicFrame>
        <p:nvGraphicFramePr>
          <p:cNvPr id="201904" name="Group 176"/>
          <p:cNvGraphicFramePr>
            <a:graphicFrameLocks noGrp="1"/>
          </p:cNvGraphicFramePr>
          <p:nvPr>
            <p:ph idx="4294967295"/>
          </p:nvPr>
        </p:nvGraphicFramePr>
        <p:xfrm>
          <a:off x="179388" y="1500188"/>
          <a:ext cx="8507412" cy="5072060"/>
        </p:xfrm>
        <a:graphic>
          <a:graphicData uri="http://schemas.openxmlformats.org/drawingml/2006/table">
            <a:tbl>
              <a:tblPr/>
              <a:tblGrid>
                <a:gridCol w="1177902"/>
                <a:gridCol w="1857388"/>
                <a:gridCol w="5472122"/>
              </a:tblGrid>
              <a:tr h="660936">
                <a:tc>
                  <a:txBody>
                    <a:bodyPr/>
                    <a:lstStyle/>
                    <a:p>
                      <a:pPr marL="342900" marR="0" lvl="0" indent="-342900" algn="l" defTabSz="-13873163"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评审阶段</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342900" marR="0" lvl="0" indent="-342900" algn="l" defTabSz="-13873163"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评审对象</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342900" marR="0" lvl="0" indent="-342900" algn="l" defTabSz="-13873163"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建议评审小组组成</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671258">
                <a:tc>
                  <a:txBody>
                    <a:bodyPr/>
                    <a:lstStyle/>
                    <a:p>
                      <a:pPr marL="342900" marR="0" lvl="0" indent="-342900" algn="l" defTabSz="-13873163"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立项</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1387316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立项报告</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13873163"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总工程师，研发部经理，项目经理，同行高级经理，销售人员，其他人员</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58940">
                <a:tc rowSpan="4">
                  <a:txBody>
                    <a:bodyPr/>
                    <a:lstStyle/>
                    <a:p>
                      <a:pPr marL="342900" marR="0" lvl="0" indent="-342900" algn="l" defTabSz="-13873163"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项目计划</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1387316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项目开发计划书</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13873163"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总工程师，研发部经理，项目经理，同行项目经理、系统设计人员</a:t>
                      </a:r>
                      <a:r>
                        <a:rPr kumimoji="0" lang="zh-CN" altLang="en-US" sz="1800" b="0" i="0" u="none" strike="noStrike" cap="none" normalizeH="0" baseline="0" dirty="0" smtClean="0">
                          <a:ln>
                            <a:noFill/>
                          </a:ln>
                          <a:solidFill>
                            <a:srgbClr val="000000"/>
                          </a:solidFill>
                          <a:effectLst/>
                          <a:latin typeface="ˎ̥"/>
                          <a:ea typeface="宋体" pitchFamily="2" charset="-122"/>
                        </a:rPr>
                        <a:t>（系分人员）</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，测试人员，</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质量保证工程师</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，销售人员，其他人员</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71258">
                <a:tc vMerge="1">
                  <a:txBody>
                    <a:bodyPr/>
                    <a:lstStyle/>
                    <a:p>
                      <a:endParaRPr lang="zh-CN" altLang="en-US"/>
                    </a:p>
                  </a:txBody>
                  <a:tcPr/>
                </a:tc>
                <a:tc>
                  <a:txBody>
                    <a:bodyPr/>
                    <a:lstStyle/>
                    <a:p>
                      <a:pPr marL="342900" marR="0" lvl="0" indent="-342900" algn="l" defTabSz="-1387316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测试计划书</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13873163"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项目组成员，</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质量保证工程师</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，测试人员，其他人员</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3576">
                <a:tc vMerge="1">
                  <a:txBody>
                    <a:bodyPr/>
                    <a:lstStyle/>
                    <a:p>
                      <a:endParaRPr lang="zh-CN" altLang="en-US"/>
                    </a:p>
                  </a:txBody>
                  <a:tcPr/>
                </a:tc>
                <a:tc>
                  <a:txBody>
                    <a:bodyPr/>
                    <a:lstStyle/>
                    <a:p>
                      <a:pPr marL="342900" marR="0" lvl="0" indent="-342900" algn="l" defTabSz="-1387316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质量保证计划</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13873163"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项目经理，</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QA</a:t>
                      </a: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经理，</a:t>
                      </a: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质量保证工程师</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3576">
                <a:tc vMerge="1">
                  <a:txBody>
                    <a:bodyPr/>
                    <a:lstStyle/>
                    <a:p>
                      <a:endParaRPr lang="zh-CN" altLang="en-US"/>
                    </a:p>
                  </a:txBody>
                  <a:tcPr/>
                </a:tc>
                <a:tc>
                  <a:txBody>
                    <a:bodyPr/>
                    <a:lstStyle/>
                    <a:p>
                      <a:pPr marL="342900" marR="0" lvl="0" indent="-342900" algn="l" defTabSz="-1387316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配置管理计划</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13873163"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项目经理，</a:t>
                      </a: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质量保证工程师</a:t>
                      </a: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CM</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71258">
                <a:tc rowSpan="2">
                  <a:txBody>
                    <a:bodyPr/>
                    <a:lstStyle/>
                    <a:p>
                      <a:pPr marL="342900" marR="0" lvl="0" indent="-342900" algn="l" defTabSz="-13873163"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需求分析</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1387316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用户需求说明书</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13873163"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ˎ̥"/>
                          <a:ea typeface="宋体" pitchFamily="2" charset="-122"/>
                        </a:rPr>
                        <a:t>系统设计人员（系分人员），项目经理，系统测试人员，质量保证工程师，用户代表，业务专家</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71258">
                <a:tc vMerge="1">
                  <a:txBody>
                    <a:bodyPr/>
                    <a:lstStyle/>
                    <a:p>
                      <a:endParaRPr lang="zh-CN" altLang="en-US"/>
                    </a:p>
                  </a:txBody>
                  <a:tcPr/>
                </a:tc>
                <a:tc>
                  <a:txBody>
                    <a:bodyPr/>
                    <a:lstStyle/>
                    <a:p>
                      <a:pPr marL="342900" marR="0" lvl="0" indent="-342900" algn="l" defTabSz="-1387316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软件需求规格说明书</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13873163"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ˎ̥"/>
                          <a:ea typeface="宋体" pitchFamily="2" charset="-122"/>
                        </a:rPr>
                        <a:t>系统设计人员（系分人员），项目经理，系统测试人员，质量保证工程师，用户代表，业务专家</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讨论</a:t>
            </a:r>
          </a:p>
        </p:txBody>
      </p:sp>
      <p:sp>
        <p:nvSpPr>
          <p:cNvPr id="13315" name="文本占位符 2"/>
          <p:cNvSpPr>
            <a:spLocks noGrp="1"/>
          </p:cNvSpPr>
          <p:nvPr>
            <p:ph type="body" idx="1"/>
          </p:nvPr>
        </p:nvSpPr>
        <p:spPr/>
        <p:txBody>
          <a:bodyPr/>
          <a:lstStyle/>
          <a:p>
            <a:r>
              <a:rPr lang="zh-CN" altLang="en-US" dirty="0" smtClean="0"/>
              <a:t>你是项目经理，在给某个客户开发一个管理信息系统</a:t>
            </a:r>
            <a:endParaRPr lang="en-US" altLang="zh-CN" dirty="0" smtClean="0"/>
          </a:p>
          <a:p>
            <a:pPr lvl="1"/>
            <a:r>
              <a:rPr lang="zh-CN" altLang="en-US" dirty="0" smtClean="0"/>
              <a:t>通过什么方式让用户、项目组成员就需求的理解达成一致？</a:t>
            </a:r>
            <a:endParaRPr lang="en-US" altLang="zh-CN" dirty="0" smtClean="0"/>
          </a:p>
          <a:p>
            <a:pPr lvl="1"/>
            <a:r>
              <a:rPr lang="zh-CN" altLang="en-US" dirty="0" smtClean="0"/>
              <a:t>怎么</a:t>
            </a:r>
            <a:r>
              <a:rPr lang="zh-CN" altLang="en-US" smtClean="0"/>
              <a:t>来提高双方沟通</a:t>
            </a:r>
            <a:r>
              <a:rPr lang="zh-CN" altLang="en-US" dirty="0" smtClean="0"/>
              <a:t>的</a:t>
            </a:r>
            <a:r>
              <a:rPr lang="zh-CN" altLang="en-US" smtClean="0"/>
              <a:t>效果？有什么样的办法？</a:t>
            </a:r>
            <a:endParaRPr lang="en-US" altLang="zh-CN" dirty="0" smtClean="0"/>
          </a:p>
          <a:p>
            <a:pPr lvl="1"/>
            <a:r>
              <a:rPr lang="zh-CN" altLang="en-US" dirty="0" smtClean="0"/>
              <a:t>如果信息交流出了问题，会出现什么情况？</a:t>
            </a:r>
          </a:p>
        </p:txBody>
      </p:sp>
    </p:spTree>
    <p:extLst>
      <p:ext uri="{BB962C8B-B14F-4D97-AF65-F5344CB8AC3E}">
        <p14:creationId xmlns:p14="http://schemas.microsoft.com/office/powerpoint/2010/main" val="29432166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3836" name="Group 60"/>
          <p:cNvGraphicFramePr>
            <a:graphicFrameLocks noGrp="1"/>
          </p:cNvGraphicFramePr>
          <p:nvPr>
            <p:ph idx="4294967295"/>
          </p:nvPr>
        </p:nvGraphicFramePr>
        <p:xfrm>
          <a:off x="250825" y="1643063"/>
          <a:ext cx="8321675" cy="4286251"/>
        </p:xfrm>
        <a:graphic>
          <a:graphicData uri="http://schemas.openxmlformats.org/drawingml/2006/table">
            <a:tbl>
              <a:tblPr/>
              <a:tblGrid>
                <a:gridCol w="892149"/>
                <a:gridCol w="2072875"/>
                <a:gridCol w="5356651"/>
              </a:tblGrid>
              <a:tr h="835666">
                <a:tc rowSpan="3">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设计过程</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概要设计说明书</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ˎ̥"/>
                          <a:ea typeface="宋体" pitchFamily="2" charset="-122"/>
                        </a:rPr>
                        <a:t>系统设计人员（系分人员），程序员，项目经理，系统测试人员</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6153">
                <a:tc vMerge="1">
                  <a:txBody>
                    <a:bodyPr/>
                    <a:lstStyle/>
                    <a:p>
                      <a:endParaRPr lang="zh-CN" altLang="en-US"/>
                    </a:p>
                  </a:txBody>
                  <a:tcPr/>
                </a:tc>
                <a:tc>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详细设计说明书</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ˎ̥"/>
                          <a:ea typeface="宋体" pitchFamily="2" charset="-122"/>
                        </a:rPr>
                        <a:t>系统设计人员（系分人员），程序员，系统测试人员</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35666">
                <a:tc vMerge="1">
                  <a:txBody>
                    <a:bodyPr/>
                    <a:lstStyle/>
                    <a:p>
                      <a:endParaRPr lang="zh-CN" altLang="en-US"/>
                    </a:p>
                  </a:txBody>
                  <a:tcPr/>
                </a:tc>
                <a:tc>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测试用例</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ˎ̥"/>
                          <a:ea typeface="宋体" pitchFamily="2" charset="-122"/>
                        </a:rPr>
                        <a:t>测试工程师，程序员（单元测试）或系统测试人员，质量保证工程师</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28766">
                <a:tc>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项目验收</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内部</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项目成果</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总工程师，研发部经理，项目经理，同行高级经理，其他人员</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9720" name="Rectangle 2"/>
          <p:cNvSpPr>
            <a:spLocks noGrp="1"/>
          </p:cNvSpPr>
          <p:nvPr>
            <p:ph type="title" idx="4294967295"/>
          </p:nvPr>
        </p:nvSpPr>
        <p:spPr>
          <a:xfrm>
            <a:off x="214313" y="500063"/>
            <a:ext cx="8543925" cy="928687"/>
          </a:xfrm>
        </p:spPr>
        <p:txBody>
          <a:bodyPr/>
          <a:lstStyle/>
          <a:p>
            <a:r>
              <a:rPr lang="zh-CN" altLang="en-US" sz="4800" smtClean="0"/>
              <a:t>评审人员组成建议表（续）</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idx="4294967295"/>
          </p:nvPr>
        </p:nvSpPr>
        <p:spPr>
          <a:xfrm>
            <a:off x="357188" y="428625"/>
            <a:ext cx="8229600" cy="857250"/>
          </a:xfrm>
        </p:spPr>
        <p:txBody>
          <a:bodyPr/>
          <a:lstStyle/>
          <a:p>
            <a:pPr marL="952500" indent="-952500"/>
            <a:r>
              <a:rPr lang="zh-CN" altLang="en-US" sz="4600" smtClean="0"/>
              <a:t>正式评审（一）</a:t>
            </a:r>
            <a:endParaRPr lang="en-US" altLang="zh-CN" sz="4600" smtClean="0"/>
          </a:p>
        </p:txBody>
      </p:sp>
      <p:sp>
        <p:nvSpPr>
          <p:cNvPr id="30723" name="Rectangle 4"/>
          <p:cNvSpPr>
            <a:spLocks noChangeArrowheads="1"/>
          </p:cNvSpPr>
          <p:nvPr/>
        </p:nvSpPr>
        <p:spPr bwMode="auto">
          <a:xfrm>
            <a:off x="250825" y="1214438"/>
            <a:ext cx="8569325"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20000"/>
              </a:lnSpc>
            </a:pPr>
            <a:r>
              <a:rPr lang="zh-CN" altLang="en-US" sz="2400" dirty="0">
                <a:latin typeface="Times New Roman" pitchFamily="18" charset="0"/>
                <a:cs typeface="Times New Roman" pitchFamily="18" charset="0"/>
              </a:rPr>
              <a:t>一、评审前确认和通知</a:t>
            </a:r>
            <a:endParaRPr lang="zh-CN" altLang="en-US" sz="2400" dirty="0"/>
          </a:p>
          <a:p>
            <a:pPr lvl="1" eaLnBrk="0" hangingPunct="0">
              <a:lnSpc>
                <a:spcPct val="120000"/>
              </a:lnSpc>
              <a:buClr>
                <a:schemeClr val="tx2"/>
              </a:buClr>
              <a:buFont typeface="Wingdings" pitchFamily="2" charset="2"/>
              <a:buChar char="l"/>
            </a:pPr>
            <a:r>
              <a:rPr lang="zh-CN" altLang="en-US" sz="2400" dirty="0">
                <a:latin typeface="Times New Roman" pitchFamily="18" charset="0"/>
                <a:cs typeface="Times New Roman" pitchFamily="18" charset="0"/>
              </a:rPr>
              <a:t>项目经理确认待评审的工作产品是否已具备评审条件，可根据评审对象的规模确定评审分一个或几个阶段进行，或者根据评审对象、内容的深入分层次进行多次评审。</a:t>
            </a:r>
            <a:endParaRPr lang="zh-CN" altLang="en-US" sz="2400" dirty="0"/>
          </a:p>
          <a:p>
            <a:pPr lvl="1" eaLnBrk="0" hangingPunct="0">
              <a:lnSpc>
                <a:spcPct val="120000"/>
              </a:lnSpc>
              <a:buClr>
                <a:schemeClr val="tx2"/>
              </a:buClr>
              <a:buFont typeface="Wingdings" pitchFamily="2" charset="2"/>
              <a:buChar char="l"/>
            </a:pPr>
            <a:r>
              <a:rPr lang="zh-CN" altLang="en-US" sz="2400" dirty="0">
                <a:latin typeface="Times New Roman" pitchFamily="18" charset="0"/>
                <a:cs typeface="Times New Roman" pitchFamily="18" charset="0"/>
              </a:rPr>
              <a:t>项目经理填写</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评审通知和确认单</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，在评审会议前</a:t>
            </a:r>
            <a:r>
              <a:rPr lang="en-US" altLang="zh-CN" sz="2400" dirty="0">
                <a:latin typeface="Times New Roman" pitchFamily="18" charset="0"/>
                <a:cs typeface="Times New Roman" pitchFamily="18" charset="0"/>
              </a:rPr>
              <a:t>2-3</a:t>
            </a:r>
            <a:r>
              <a:rPr lang="zh-CN" altLang="en-US" sz="2400" dirty="0">
                <a:latin typeface="Times New Roman" pitchFamily="18" charset="0"/>
                <a:cs typeface="Times New Roman" pitchFamily="18" charset="0"/>
              </a:rPr>
              <a:t>天把评审相关资料提交给参加评审人员及质量保证工程师，并与参加评审人员协调，明确评审人员在评审会议中的角色，确定具体评审时间。</a:t>
            </a:r>
            <a:endParaRPr lang="zh-CN" altLang="en-US" sz="2400" dirty="0"/>
          </a:p>
          <a:p>
            <a:pPr lvl="1" eaLnBrk="0" hangingPunct="0">
              <a:lnSpc>
                <a:spcPct val="120000"/>
              </a:lnSpc>
              <a:buClr>
                <a:schemeClr val="tx2"/>
              </a:buClr>
              <a:buFont typeface="Wingdings" pitchFamily="2" charset="2"/>
              <a:buChar char="l"/>
            </a:pPr>
            <a:r>
              <a:rPr lang="zh-CN" altLang="en-US" sz="2400" dirty="0">
                <a:latin typeface="Times New Roman" pitchFamily="18" charset="0"/>
                <a:cs typeface="Times New Roman" pitchFamily="18" charset="0"/>
              </a:rPr>
              <a:t>项目经理在</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评审通知和确认单</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的会议进程安排一栏中确定本次评审会议所需时间及具体安排。</a:t>
            </a:r>
            <a:endParaRPr lang="zh-CN" altLang="en-US" sz="2400" dirty="0"/>
          </a:p>
          <a:p>
            <a:pPr eaLnBrk="0" hangingPunct="0">
              <a:lnSpc>
                <a:spcPct val="120000"/>
              </a:lnSpc>
              <a:buClr>
                <a:schemeClr val="tx2"/>
              </a:buClr>
              <a:buFont typeface="Wingdings" pitchFamily="2" charset="2"/>
              <a:buNone/>
            </a:pPr>
            <a:endParaRPr lang="zh-CN" alt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ChangeArrowheads="1"/>
          </p:cNvSpPr>
          <p:nvPr/>
        </p:nvSpPr>
        <p:spPr bwMode="auto">
          <a:xfrm>
            <a:off x="468313" y="1428750"/>
            <a:ext cx="8351837"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30000"/>
              </a:lnSpc>
            </a:pPr>
            <a:r>
              <a:rPr lang="zh-CN" altLang="en-US" dirty="0"/>
              <a:t>二、预审阶段</a:t>
            </a:r>
          </a:p>
          <a:p>
            <a:pPr lvl="1">
              <a:lnSpc>
                <a:spcPct val="130000"/>
              </a:lnSpc>
              <a:buClr>
                <a:schemeClr val="tx2"/>
              </a:buClr>
              <a:buFont typeface="Wingdings" pitchFamily="2" charset="2"/>
              <a:buChar char="l"/>
            </a:pPr>
            <a:r>
              <a:rPr lang="zh-CN" altLang="en-US" dirty="0"/>
              <a:t>评审参加人员明确了解他们在评审会议中的角色，在收到评审资料后对待评审工作产品的内容进行详细预审，发现存在的缺陷和问题并分类整理，填写</a:t>
            </a:r>
            <a:r>
              <a:rPr lang="en-US" altLang="zh-CN" dirty="0"/>
              <a:t>《</a:t>
            </a:r>
            <a:r>
              <a:rPr lang="zh-CN" altLang="en-US" dirty="0">
                <a:hlinkClick r:id="rId3" action="ppaction://hlinkfile"/>
              </a:rPr>
              <a:t>预审问题清单</a:t>
            </a:r>
            <a:r>
              <a:rPr lang="en-US" altLang="zh-CN" dirty="0"/>
              <a:t>》</a:t>
            </a:r>
            <a:r>
              <a:rPr lang="zh-CN" altLang="en-US" dirty="0"/>
              <a:t>。</a:t>
            </a:r>
          </a:p>
          <a:p>
            <a:pPr lvl="1">
              <a:lnSpc>
                <a:spcPct val="130000"/>
              </a:lnSpc>
              <a:buClr>
                <a:schemeClr val="tx2"/>
              </a:buClr>
              <a:buFont typeface="Wingdings" pitchFamily="2" charset="2"/>
              <a:buChar char="l"/>
            </a:pPr>
            <a:r>
              <a:rPr lang="zh-CN" altLang="en-US" dirty="0"/>
              <a:t>评审参加人员在评审会议前</a:t>
            </a:r>
            <a:r>
              <a:rPr lang="en-US" altLang="zh-CN" dirty="0"/>
              <a:t>1</a:t>
            </a:r>
            <a:r>
              <a:rPr lang="zh-CN" altLang="en-US" dirty="0"/>
              <a:t>个工作日将</a:t>
            </a:r>
            <a:r>
              <a:rPr lang="en-US" altLang="zh-CN" dirty="0"/>
              <a:t>《</a:t>
            </a:r>
            <a:r>
              <a:rPr lang="zh-CN" altLang="en-US" dirty="0"/>
              <a:t>预审问题清单</a:t>
            </a:r>
            <a:r>
              <a:rPr lang="en-US" altLang="zh-CN" dirty="0"/>
              <a:t>》</a:t>
            </a:r>
            <a:r>
              <a:rPr lang="zh-CN" altLang="en-US" dirty="0"/>
              <a:t>反馈给项目经理。</a:t>
            </a:r>
          </a:p>
          <a:p>
            <a:pPr lvl="1">
              <a:lnSpc>
                <a:spcPct val="130000"/>
              </a:lnSpc>
              <a:buClr>
                <a:schemeClr val="tx2"/>
              </a:buClr>
              <a:buFont typeface="Wingdings" pitchFamily="2" charset="2"/>
              <a:buChar char="l"/>
            </a:pPr>
            <a:r>
              <a:rPr lang="zh-CN" altLang="en-US" dirty="0"/>
              <a:t>项目经理把</a:t>
            </a:r>
            <a:r>
              <a:rPr lang="en-US" altLang="zh-CN" dirty="0"/>
              <a:t>《</a:t>
            </a:r>
            <a:r>
              <a:rPr lang="zh-CN" altLang="en-US" dirty="0"/>
              <a:t>预审问题清单</a:t>
            </a:r>
            <a:r>
              <a:rPr lang="en-US" altLang="zh-CN" dirty="0"/>
              <a:t>》</a:t>
            </a:r>
            <a:r>
              <a:rPr lang="zh-CN" altLang="en-US" dirty="0"/>
              <a:t>反馈给作者，并提交给质量保证工程师。</a:t>
            </a:r>
          </a:p>
          <a:p>
            <a:pPr lvl="1">
              <a:lnSpc>
                <a:spcPct val="130000"/>
              </a:lnSpc>
              <a:buClr>
                <a:schemeClr val="tx2"/>
              </a:buClr>
              <a:buFont typeface="Wingdings" pitchFamily="2" charset="2"/>
              <a:buChar char="l"/>
            </a:pPr>
            <a:r>
              <a:rPr lang="zh-CN" altLang="en-US" dirty="0"/>
              <a:t>作者根据</a:t>
            </a:r>
            <a:r>
              <a:rPr lang="en-US" altLang="zh-CN" dirty="0"/>
              <a:t>《</a:t>
            </a:r>
            <a:r>
              <a:rPr lang="zh-CN" altLang="en-US" dirty="0"/>
              <a:t>预审问题清单</a:t>
            </a:r>
            <a:r>
              <a:rPr lang="en-US" altLang="zh-CN" dirty="0"/>
              <a:t>》</a:t>
            </a:r>
            <a:r>
              <a:rPr lang="zh-CN" altLang="en-US" dirty="0"/>
              <a:t>对需要评审的工作产品进行修改，或准备评审答辩资料。</a:t>
            </a:r>
          </a:p>
          <a:p>
            <a:pPr lvl="1">
              <a:lnSpc>
                <a:spcPct val="130000"/>
              </a:lnSpc>
              <a:buClr>
                <a:schemeClr val="tx2"/>
              </a:buClr>
              <a:buFont typeface="Wingdings" pitchFamily="2" charset="2"/>
              <a:buChar char="l"/>
            </a:pPr>
            <a:r>
              <a:rPr lang="zh-CN" altLang="en-US" dirty="0"/>
              <a:t>质量保证工程师检查评审组成员是否已经有充分的准备，并收集评审员的评审工作量。</a:t>
            </a:r>
          </a:p>
        </p:txBody>
      </p:sp>
      <p:sp>
        <p:nvSpPr>
          <p:cNvPr id="31747" name="Rectangle 2"/>
          <p:cNvSpPr>
            <a:spLocks noGrp="1"/>
          </p:cNvSpPr>
          <p:nvPr>
            <p:ph type="title" idx="4294967295"/>
          </p:nvPr>
        </p:nvSpPr>
        <p:spPr>
          <a:xfrm>
            <a:off x="357188" y="428625"/>
            <a:ext cx="8229600" cy="857250"/>
          </a:xfrm>
        </p:spPr>
        <p:txBody>
          <a:bodyPr/>
          <a:lstStyle/>
          <a:p>
            <a:pPr marL="952500" indent="-952500"/>
            <a:r>
              <a:rPr lang="zh-CN" altLang="en-US" sz="4600" smtClean="0"/>
              <a:t>正式评审（二）</a:t>
            </a:r>
            <a:endParaRPr lang="en-US" altLang="zh-CN" sz="46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ChangeArrowheads="1"/>
          </p:cNvSpPr>
          <p:nvPr/>
        </p:nvSpPr>
        <p:spPr bwMode="auto">
          <a:xfrm>
            <a:off x="250825" y="1357313"/>
            <a:ext cx="8569325"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20000"/>
              </a:lnSpc>
            </a:pPr>
            <a:r>
              <a:rPr lang="zh-CN" altLang="en-US" dirty="0"/>
              <a:t>三、正式召开评审会议</a:t>
            </a:r>
          </a:p>
          <a:p>
            <a:pPr lvl="1">
              <a:lnSpc>
                <a:spcPct val="120000"/>
              </a:lnSpc>
              <a:buClr>
                <a:schemeClr val="accent1"/>
              </a:buClr>
              <a:buFont typeface="Wingdings" pitchFamily="2" charset="2"/>
              <a:buChar char="l"/>
            </a:pPr>
            <a:r>
              <a:rPr lang="zh-CN" altLang="en-US" dirty="0"/>
              <a:t>会议时间控制在</a:t>
            </a:r>
            <a:r>
              <a:rPr lang="en-US" altLang="zh-CN" dirty="0"/>
              <a:t>2-3</a:t>
            </a:r>
            <a:r>
              <a:rPr lang="zh-CN" altLang="en-US" dirty="0"/>
              <a:t>小时，人员低于</a:t>
            </a:r>
            <a:r>
              <a:rPr lang="en-US" altLang="zh-CN" dirty="0"/>
              <a:t>5</a:t>
            </a:r>
            <a:r>
              <a:rPr lang="zh-CN" altLang="en-US" dirty="0"/>
              <a:t>人；主持人宣布注意事项；作者花</a:t>
            </a:r>
            <a:r>
              <a:rPr lang="en-US" altLang="zh-CN" dirty="0"/>
              <a:t>5-10</a:t>
            </a:r>
            <a:r>
              <a:rPr lang="zh-CN" altLang="en-US" dirty="0"/>
              <a:t>分钟介绍项目背景及本次评审工作产品的主要内容。</a:t>
            </a:r>
          </a:p>
          <a:p>
            <a:pPr lvl="1">
              <a:lnSpc>
                <a:spcPct val="120000"/>
              </a:lnSpc>
              <a:buClr>
                <a:schemeClr val="accent1"/>
              </a:buClr>
              <a:buFont typeface="Wingdings" pitchFamily="2" charset="2"/>
              <a:buChar char="l"/>
            </a:pPr>
            <a:r>
              <a:rPr lang="zh-CN" altLang="en-US" dirty="0"/>
              <a:t>每个评审参加人员花一定的时间指出问题，并和作者确定问题和定义问题的严重程度。</a:t>
            </a:r>
          </a:p>
          <a:p>
            <a:pPr lvl="1">
              <a:lnSpc>
                <a:spcPct val="120000"/>
              </a:lnSpc>
              <a:buClr>
                <a:schemeClr val="accent1"/>
              </a:buClr>
              <a:buFont typeface="Wingdings" pitchFamily="2" charset="2"/>
              <a:buChar char="l"/>
            </a:pPr>
            <a:r>
              <a:rPr lang="zh-CN" altLang="en-US" dirty="0"/>
              <a:t>主持人控制整个会议的进程；当出现难以确定问题时，由仲裁者确定处理方式。</a:t>
            </a:r>
          </a:p>
          <a:p>
            <a:pPr lvl="1">
              <a:lnSpc>
                <a:spcPct val="120000"/>
              </a:lnSpc>
              <a:buClr>
                <a:schemeClr val="accent1"/>
              </a:buClr>
              <a:buFont typeface="Wingdings" pitchFamily="2" charset="2"/>
              <a:buChar char="l"/>
            </a:pPr>
            <a:r>
              <a:rPr lang="zh-CN" altLang="en-US" dirty="0"/>
              <a:t>记录员详细记录各个缺陷的情况，仲裁者将指派作者和评审参加人员在会后处理评审会议中未能解决的问题。</a:t>
            </a:r>
          </a:p>
          <a:p>
            <a:pPr lvl="1">
              <a:lnSpc>
                <a:spcPct val="120000"/>
              </a:lnSpc>
              <a:buClr>
                <a:schemeClr val="accent1"/>
              </a:buClr>
              <a:buFont typeface="Wingdings" pitchFamily="2" charset="2"/>
              <a:buChar char="l"/>
            </a:pPr>
            <a:r>
              <a:rPr lang="zh-CN" altLang="en-US" dirty="0"/>
              <a:t>主持人宣布评审结果，评审参加人员通过讨论，就评审结果达成一致意见；记录员形成</a:t>
            </a:r>
            <a:r>
              <a:rPr lang="en-US" altLang="zh-CN" dirty="0"/>
              <a:t>《</a:t>
            </a:r>
            <a:r>
              <a:rPr lang="zh-CN" altLang="en-US" dirty="0"/>
              <a:t>项目评审表</a:t>
            </a:r>
            <a:r>
              <a:rPr lang="en-US" altLang="zh-CN" dirty="0"/>
              <a:t>》</a:t>
            </a:r>
            <a:r>
              <a:rPr lang="zh-CN" altLang="en-US" dirty="0"/>
              <a:t>，评审人员签字。</a:t>
            </a:r>
          </a:p>
          <a:p>
            <a:pPr lvl="1">
              <a:lnSpc>
                <a:spcPct val="120000"/>
              </a:lnSpc>
              <a:buClr>
                <a:schemeClr val="accent1"/>
              </a:buClr>
              <a:buFont typeface="Wingdings" pitchFamily="2" charset="2"/>
              <a:buChar char="l"/>
            </a:pPr>
            <a:r>
              <a:rPr lang="zh-CN" altLang="en-US" dirty="0"/>
              <a:t>项目经理在批准人一栏中签字批准；如果评审结论“变更”，则确定验证人，并确定作者完成修改的时间。</a:t>
            </a:r>
          </a:p>
        </p:txBody>
      </p:sp>
      <p:sp>
        <p:nvSpPr>
          <p:cNvPr id="32771" name="Rectangle 2"/>
          <p:cNvSpPr>
            <a:spLocks noGrp="1"/>
          </p:cNvSpPr>
          <p:nvPr>
            <p:ph type="title" idx="4294967295"/>
          </p:nvPr>
        </p:nvSpPr>
        <p:spPr>
          <a:xfrm>
            <a:off x="357188" y="428625"/>
            <a:ext cx="8229600" cy="857250"/>
          </a:xfrm>
        </p:spPr>
        <p:txBody>
          <a:bodyPr/>
          <a:lstStyle/>
          <a:p>
            <a:pPr marL="952500" indent="-952500"/>
            <a:r>
              <a:rPr lang="zh-CN" altLang="en-US" sz="4600" smtClean="0"/>
              <a:t>正式评审（三）</a:t>
            </a:r>
            <a:endParaRPr lang="en-US" altLang="zh-CN" sz="46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ChangeArrowheads="1"/>
          </p:cNvSpPr>
          <p:nvPr/>
        </p:nvSpPr>
        <p:spPr bwMode="auto">
          <a:xfrm>
            <a:off x="250825" y="1500188"/>
            <a:ext cx="8424863" cy="449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30000"/>
              </a:lnSpc>
            </a:pPr>
            <a:r>
              <a:rPr lang="zh-CN" altLang="en-US"/>
              <a:t>四、评审结果追踪</a:t>
            </a:r>
          </a:p>
          <a:p>
            <a:pPr lvl="1">
              <a:lnSpc>
                <a:spcPct val="130000"/>
              </a:lnSpc>
              <a:buClr>
                <a:schemeClr val="tx2"/>
              </a:buClr>
              <a:buFont typeface="Wingdings" pitchFamily="2" charset="2"/>
              <a:buChar char="l"/>
            </a:pPr>
            <a:r>
              <a:rPr lang="en-US" altLang="zh-CN"/>
              <a:t>《</a:t>
            </a:r>
            <a:r>
              <a:rPr lang="zh-CN" altLang="en-US"/>
              <a:t>项目评审表</a:t>
            </a:r>
            <a:r>
              <a:rPr lang="en-US" altLang="zh-CN"/>
              <a:t>》</a:t>
            </a:r>
            <a:r>
              <a:rPr lang="zh-CN" altLang="en-US"/>
              <a:t>作为作者修改的参考；完成问题修改后提交给项目经理。</a:t>
            </a:r>
          </a:p>
          <a:p>
            <a:pPr lvl="1">
              <a:lnSpc>
                <a:spcPct val="130000"/>
              </a:lnSpc>
              <a:buClr>
                <a:schemeClr val="tx2"/>
              </a:buClr>
              <a:buFont typeface="Wingdings" pitchFamily="2" charset="2"/>
              <a:buChar char="l"/>
            </a:pPr>
            <a:r>
              <a:rPr lang="zh-CN" altLang="en-US"/>
              <a:t>项目经理把工作产品、</a:t>
            </a:r>
            <a:r>
              <a:rPr lang="en-US" altLang="zh-CN"/>
              <a:t>《</a:t>
            </a:r>
            <a:r>
              <a:rPr lang="zh-CN" altLang="en-US"/>
              <a:t>项目评审表</a:t>
            </a:r>
            <a:r>
              <a:rPr lang="en-US" altLang="zh-CN"/>
              <a:t>》</a:t>
            </a:r>
            <a:r>
              <a:rPr lang="zh-CN" altLang="en-US"/>
              <a:t>提交给验证人；验证人进行验证并签字。</a:t>
            </a:r>
          </a:p>
          <a:p>
            <a:pPr lvl="1">
              <a:lnSpc>
                <a:spcPct val="130000"/>
              </a:lnSpc>
              <a:buClr>
                <a:schemeClr val="tx2"/>
              </a:buClr>
              <a:buFont typeface="Wingdings" pitchFamily="2" charset="2"/>
              <a:buChar char="l"/>
            </a:pPr>
            <a:r>
              <a:rPr lang="zh-CN" altLang="en-US"/>
              <a:t>项目经理把验证签字后的</a:t>
            </a:r>
            <a:r>
              <a:rPr lang="en-US" altLang="zh-CN"/>
              <a:t>《</a:t>
            </a:r>
            <a:r>
              <a:rPr lang="zh-CN" altLang="en-US"/>
              <a:t>项目评审表</a:t>
            </a:r>
            <a:r>
              <a:rPr lang="en-US" altLang="zh-CN"/>
              <a:t>》</a:t>
            </a:r>
            <a:r>
              <a:rPr lang="zh-CN" altLang="en-US"/>
              <a:t>递交给质量保证工程师。</a:t>
            </a:r>
          </a:p>
          <a:p>
            <a:pPr lvl="1">
              <a:lnSpc>
                <a:spcPct val="130000"/>
              </a:lnSpc>
              <a:buClr>
                <a:schemeClr val="tx2"/>
              </a:buClr>
              <a:buFont typeface="Wingdings" pitchFamily="2" charset="2"/>
              <a:buChar char="l"/>
            </a:pPr>
            <a:r>
              <a:rPr lang="zh-CN" altLang="en-US"/>
              <a:t>质量保证工程师检查作者是否完成修改任务，并且修改后的工作产品得到验证人的检查、确认后，质量保证工程师在项目评审表中签字确认。</a:t>
            </a:r>
          </a:p>
          <a:p>
            <a:pPr lvl="1">
              <a:lnSpc>
                <a:spcPct val="130000"/>
              </a:lnSpc>
              <a:buClr>
                <a:schemeClr val="tx2"/>
              </a:buClr>
              <a:buFont typeface="Wingdings" pitchFamily="2" charset="2"/>
              <a:buChar char="l"/>
            </a:pPr>
            <a:r>
              <a:rPr lang="zh-CN" altLang="en-US"/>
              <a:t>评审中产生的相关文档由项目经理统一提交给配置管理员，由其统一纳入配置管理，放进配置管理库。</a:t>
            </a:r>
          </a:p>
        </p:txBody>
      </p:sp>
      <p:sp>
        <p:nvSpPr>
          <p:cNvPr id="33795" name="Rectangle 2"/>
          <p:cNvSpPr>
            <a:spLocks noGrp="1"/>
          </p:cNvSpPr>
          <p:nvPr>
            <p:ph type="title" idx="4294967295"/>
          </p:nvPr>
        </p:nvSpPr>
        <p:spPr>
          <a:xfrm>
            <a:off x="357188" y="428625"/>
            <a:ext cx="8229600" cy="857250"/>
          </a:xfrm>
        </p:spPr>
        <p:txBody>
          <a:bodyPr/>
          <a:lstStyle/>
          <a:p>
            <a:pPr marL="952500" indent="-952500"/>
            <a:r>
              <a:rPr lang="zh-CN" altLang="en-US" sz="4600" smtClean="0"/>
              <a:t>正式评审（四）</a:t>
            </a:r>
            <a:endParaRPr lang="en-US" altLang="zh-CN" sz="46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ChangeArrowheads="1"/>
          </p:cNvSpPr>
          <p:nvPr/>
        </p:nvSpPr>
        <p:spPr bwMode="auto">
          <a:xfrm>
            <a:off x="468313" y="1428750"/>
            <a:ext cx="8208962"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35000"/>
              </a:lnSpc>
            </a:pPr>
            <a:r>
              <a:rPr lang="zh-CN" altLang="en-US"/>
              <a:t>五、过程审计</a:t>
            </a:r>
          </a:p>
          <a:p>
            <a:pPr lvl="1">
              <a:lnSpc>
                <a:spcPct val="135000"/>
              </a:lnSpc>
            </a:pPr>
            <a:r>
              <a:rPr lang="zh-CN" altLang="en-US"/>
              <a:t>质量保证工程师在正式评审结束后，根据</a:t>
            </a:r>
            <a:r>
              <a:rPr lang="en-US" altLang="zh-CN"/>
              <a:t>《QA</a:t>
            </a:r>
            <a:r>
              <a:rPr lang="zh-CN" altLang="en-US"/>
              <a:t>阶段审计报告</a:t>
            </a:r>
            <a:r>
              <a:rPr lang="en-US" altLang="zh-CN"/>
              <a:t>》</a:t>
            </a:r>
            <a:r>
              <a:rPr lang="zh-CN" altLang="en-US"/>
              <a:t>中的对评审过程是否符合机构制定的规范进行审计，形成</a:t>
            </a:r>
            <a:r>
              <a:rPr lang="en-US" altLang="zh-CN"/>
              <a:t>QA</a:t>
            </a:r>
            <a:r>
              <a:rPr lang="zh-CN" altLang="en-US"/>
              <a:t>阶段审计报告，发现评审中产生的问题，持续改进评审流程。</a:t>
            </a:r>
          </a:p>
          <a:p>
            <a:pPr>
              <a:lnSpc>
                <a:spcPct val="135000"/>
              </a:lnSpc>
            </a:pPr>
            <a:endParaRPr lang="zh-CN" altLang="en-US"/>
          </a:p>
          <a:p>
            <a:pPr>
              <a:lnSpc>
                <a:spcPct val="135000"/>
              </a:lnSpc>
            </a:pPr>
            <a:r>
              <a:rPr lang="zh-CN" altLang="en-US"/>
              <a:t>六、数据度量</a:t>
            </a:r>
          </a:p>
          <a:p>
            <a:pPr lvl="1">
              <a:lnSpc>
                <a:spcPct val="135000"/>
              </a:lnSpc>
            </a:pPr>
            <a:r>
              <a:rPr lang="zh-CN" altLang="en-US"/>
              <a:t>在每次评审完成后，质量保证工程师在</a:t>
            </a:r>
            <a:r>
              <a:rPr lang="en-US" altLang="zh-CN"/>
              <a:t>《</a:t>
            </a:r>
            <a:r>
              <a:rPr lang="zh-CN" altLang="en-US"/>
              <a:t>项目度量数据库</a:t>
            </a:r>
            <a:r>
              <a:rPr lang="en-US" altLang="zh-CN"/>
              <a:t>》</a:t>
            </a:r>
            <a:r>
              <a:rPr lang="zh-CN" altLang="en-US"/>
              <a:t>中的</a:t>
            </a:r>
            <a:r>
              <a:rPr lang="en-US" altLang="zh-CN"/>
              <a:t>《</a:t>
            </a:r>
            <a:r>
              <a:rPr lang="zh-CN" altLang="en-US"/>
              <a:t>产品评审度量</a:t>
            </a:r>
            <a:r>
              <a:rPr lang="en-US" altLang="zh-CN"/>
              <a:t>》</a:t>
            </a:r>
            <a:r>
              <a:rPr lang="zh-CN" altLang="en-US"/>
              <a:t>记录评审的数据，内容包括：评审工作产品名称、工作产品规模、评审次数、评审人员数、评审时间、评审发现的问题。</a:t>
            </a:r>
          </a:p>
        </p:txBody>
      </p:sp>
      <p:sp>
        <p:nvSpPr>
          <p:cNvPr id="34819" name="Rectangle 2"/>
          <p:cNvSpPr>
            <a:spLocks noGrp="1"/>
          </p:cNvSpPr>
          <p:nvPr>
            <p:ph type="title" idx="4294967295"/>
          </p:nvPr>
        </p:nvSpPr>
        <p:spPr>
          <a:xfrm>
            <a:off x="357188" y="428625"/>
            <a:ext cx="8229600" cy="857250"/>
          </a:xfrm>
        </p:spPr>
        <p:txBody>
          <a:bodyPr/>
          <a:lstStyle/>
          <a:p>
            <a:pPr marL="952500" indent="-952500"/>
            <a:r>
              <a:rPr lang="zh-CN" altLang="en-US" sz="4600" smtClean="0"/>
              <a:t>正式评审（五）</a:t>
            </a:r>
            <a:endParaRPr lang="en-US" altLang="zh-CN" sz="46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idx="4294967295"/>
          </p:nvPr>
        </p:nvSpPr>
        <p:spPr>
          <a:xfrm>
            <a:off x="457200" y="500063"/>
            <a:ext cx="8229600" cy="841375"/>
          </a:xfrm>
        </p:spPr>
        <p:txBody>
          <a:bodyPr/>
          <a:lstStyle/>
          <a:p>
            <a:pPr marL="952500" indent="-952500"/>
            <a:r>
              <a:rPr lang="zh-CN" altLang="en-US" sz="4800" smtClean="0"/>
              <a:t>非正式评审（一）</a:t>
            </a:r>
          </a:p>
        </p:txBody>
      </p:sp>
      <p:sp>
        <p:nvSpPr>
          <p:cNvPr id="35843" name="Rectangle 3"/>
          <p:cNvSpPr>
            <a:spLocks noGrp="1"/>
          </p:cNvSpPr>
          <p:nvPr>
            <p:ph type="body" idx="4294967295"/>
          </p:nvPr>
        </p:nvSpPr>
        <p:spPr>
          <a:xfrm>
            <a:off x="357188" y="1500188"/>
            <a:ext cx="8428037" cy="4665662"/>
          </a:xfrm>
        </p:spPr>
        <p:txBody>
          <a:bodyPr/>
          <a:lstStyle/>
          <a:p>
            <a:pPr marL="419100" indent="-419100"/>
            <a:r>
              <a:rPr lang="zh-CN" altLang="en-US" sz="2400" smtClean="0"/>
              <a:t>非正式评审：由非作者本人的个人或小组对产品执行详细的检查。目的是审查工作产品是否有错误、是否违反开发标准以及是否存在其他问题。 </a:t>
            </a:r>
          </a:p>
          <a:p>
            <a:pPr marL="419100" indent="-419100"/>
            <a:r>
              <a:rPr lang="zh-CN" altLang="en-US" sz="2400" smtClean="0"/>
              <a:t>工作步骤</a:t>
            </a:r>
          </a:p>
          <a:p>
            <a:pPr marL="819150" lvl="1" indent="-419100">
              <a:buClr>
                <a:schemeClr val="tx1"/>
              </a:buClr>
              <a:buFont typeface="Wingdings 2" pitchFamily="18" charset="2"/>
              <a:buAutoNum type="arabicPeriod"/>
            </a:pPr>
            <a:r>
              <a:rPr lang="zh-CN" altLang="en-US" sz="2200" smtClean="0"/>
              <a:t>作者完成工作产品，申请进行非正式评审。</a:t>
            </a:r>
          </a:p>
          <a:p>
            <a:pPr marL="819150" lvl="1" indent="-419100">
              <a:buClr>
                <a:schemeClr val="tx1"/>
              </a:buClr>
              <a:buFont typeface="Wingdings 2" pitchFamily="18" charset="2"/>
              <a:buAutoNum type="arabicPeriod"/>
            </a:pPr>
            <a:r>
              <a:rPr lang="zh-CN" altLang="en-US" sz="2200" smtClean="0"/>
              <a:t>实施非正式评审，评审过程由项目经理决定，由项目经理自己或指定资深组员（统称为审查人）对作者提交的工作产品进行审查。</a:t>
            </a:r>
          </a:p>
          <a:p>
            <a:pPr marL="819150" lvl="1" indent="-419100">
              <a:buClr>
                <a:schemeClr val="tx1"/>
              </a:buClr>
              <a:buFont typeface="Wingdings 2" pitchFamily="18" charset="2"/>
              <a:buAutoNum type="arabicPeriod"/>
            </a:pPr>
            <a:r>
              <a:rPr lang="zh-CN" altLang="en-US" sz="2200" smtClean="0"/>
              <a:t>审查人对工作产品提出问题并分类整理，填写</a:t>
            </a:r>
            <a:r>
              <a:rPr lang="en-US" altLang="zh-CN" sz="2200" smtClean="0"/>
              <a:t>《</a:t>
            </a:r>
            <a:r>
              <a:rPr lang="zh-CN" altLang="en-US" sz="2200" smtClean="0"/>
              <a:t>项目评审表</a:t>
            </a:r>
            <a:r>
              <a:rPr lang="en-US" altLang="zh-CN" sz="2200" smtClean="0"/>
              <a:t>》</a:t>
            </a:r>
            <a:r>
              <a:rPr lang="zh-CN" altLang="en-US" sz="2200" smtClean="0"/>
              <a:t>。然后，就检查出的问题向作者提问，作者回答问题，双方要对每个问题达成共识（避免误解）。并为这些问题定义解决方案。</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ChangeArrowheads="1"/>
          </p:cNvSpPr>
          <p:nvPr/>
        </p:nvSpPr>
        <p:spPr bwMode="auto">
          <a:xfrm>
            <a:off x="500063" y="1357313"/>
            <a:ext cx="8464550" cy="509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800100" lvl="1" indent="-342900">
              <a:lnSpc>
                <a:spcPct val="125000"/>
              </a:lnSpc>
              <a:buFontTx/>
              <a:buAutoNum type="arabicPeriod" startAt="4"/>
              <a:tabLst>
                <a:tab pos="533400" algn="l"/>
              </a:tabLst>
            </a:pPr>
            <a:r>
              <a:rPr lang="zh-CN" altLang="en-US"/>
              <a:t>审查人详细记录每一个已达成共识的问题，记录问题的位置，简短描述问题并对其进行分类。</a:t>
            </a:r>
          </a:p>
          <a:p>
            <a:pPr marL="800100" lvl="1" indent="-342900">
              <a:lnSpc>
                <a:spcPct val="125000"/>
              </a:lnSpc>
              <a:buFontTx/>
              <a:buAutoNum type="arabicPeriod" startAt="4"/>
              <a:tabLst>
                <a:tab pos="533400" algn="l"/>
              </a:tabLst>
            </a:pPr>
            <a:r>
              <a:rPr lang="zh-CN" altLang="en-US"/>
              <a:t>确定结论：项目经理给出评审结论和意见，总结整理</a:t>
            </a:r>
            <a:r>
              <a:rPr lang="en-US" altLang="zh-CN"/>
              <a:t>《</a:t>
            </a:r>
            <a:r>
              <a:rPr lang="zh-CN" altLang="en-US"/>
              <a:t>项目评审表</a:t>
            </a:r>
            <a:r>
              <a:rPr lang="en-US" altLang="zh-CN"/>
              <a:t>》</a:t>
            </a:r>
            <a:r>
              <a:rPr lang="zh-CN" altLang="en-US"/>
              <a:t>。</a:t>
            </a:r>
          </a:p>
          <a:p>
            <a:pPr marL="800100" lvl="1" indent="-342900">
              <a:lnSpc>
                <a:spcPct val="125000"/>
              </a:lnSpc>
              <a:buFontTx/>
              <a:buAutoNum type="arabicPeriod" startAt="4"/>
              <a:tabLst>
                <a:tab pos="533400" algn="l"/>
              </a:tabLst>
            </a:pPr>
            <a:r>
              <a:rPr lang="zh-CN" altLang="en-US"/>
              <a:t>作者根据</a:t>
            </a:r>
            <a:r>
              <a:rPr lang="en-US" altLang="zh-CN"/>
              <a:t>《</a:t>
            </a:r>
            <a:r>
              <a:rPr lang="zh-CN" altLang="en-US"/>
              <a:t>项目评审表</a:t>
            </a:r>
            <a:r>
              <a:rPr lang="en-US" altLang="zh-CN"/>
              <a:t>》</a:t>
            </a:r>
            <a:r>
              <a:rPr lang="zh-CN" altLang="en-US"/>
              <a:t>中提出的问题对工作产品进行修正。</a:t>
            </a:r>
          </a:p>
          <a:p>
            <a:pPr marL="800100" lvl="1" indent="-342900">
              <a:lnSpc>
                <a:spcPct val="125000"/>
              </a:lnSpc>
              <a:buFontTx/>
              <a:buAutoNum type="arabicPeriod" startAt="4"/>
              <a:tabLst>
                <a:tab pos="533400" algn="l"/>
              </a:tabLst>
            </a:pPr>
            <a:r>
              <a:rPr lang="zh-CN" altLang="en-US"/>
              <a:t>同时，项目经理将</a:t>
            </a:r>
            <a:r>
              <a:rPr lang="en-US" altLang="zh-CN"/>
              <a:t>《</a:t>
            </a:r>
            <a:r>
              <a:rPr lang="zh-CN" altLang="en-US"/>
              <a:t>项目评审表</a:t>
            </a:r>
            <a:r>
              <a:rPr lang="en-US" altLang="zh-CN"/>
              <a:t>》</a:t>
            </a:r>
            <a:r>
              <a:rPr lang="zh-CN" altLang="en-US"/>
              <a:t>交给质量保证工程师，由质量保证工程师跟踪问题是否已关闭，签署意见并反馈给项目经理。</a:t>
            </a:r>
          </a:p>
          <a:p>
            <a:pPr marL="800100" lvl="1" indent="-342900">
              <a:lnSpc>
                <a:spcPct val="125000"/>
              </a:lnSpc>
              <a:buFontTx/>
              <a:buAutoNum type="arabicPeriod" startAt="4"/>
              <a:tabLst>
                <a:tab pos="533400" algn="l"/>
              </a:tabLst>
            </a:pPr>
            <a:r>
              <a:rPr lang="zh-CN" altLang="en-US"/>
              <a:t>最后，项目经理把非正式评审中产生的记录统一递交给项目的配置管理员进行配置管理。</a:t>
            </a:r>
          </a:p>
          <a:p>
            <a:pPr marL="800100" lvl="1" indent="-342900">
              <a:lnSpc>
                <a:spcPct val="125000"/>
              </a:lnSpc>
              <a:buFontTx/>
              <a:buAutoNum type="arabicPeriod" startAt="4"/>
              <a:tabLst>
                <a:tab pos="533400" algn="l"/>
              </a:tabLst>
            </a:pPr>
            <a:r>
              <a:rPr lang="zh-CN" altLang="en-US"/>
              <a:t>在每次评审完成后，质量保证工程师根据</a:t>
            </a:r>
            <a:r>
              <a:rPr lang="en-US" altLang="zh-CN"/>
              <a:t>《</a:t>
            </a:r>
            <a:r>
              <a:rPr lang="zh-CN" altLang="en-US"/>
              <a:t>项目评审表</a:t>
            </a:r>
            <a:r>
              <a:rPr lang="en-US" altLang="zh-CN"/>
              <a:t>》</a:t>
            </a:r>
            <a:r>
              <a:rPr lang="zh-CN" altLang="en-US"/>
              <a:t>在</a:t>
            </a:r>
            <a:r>
              <a:rPr lang="en-US" altLang="zh-CN"/>
              <a:t>《</a:t>
            </a:r>
            <a:r>
              <a:rPr lang="zh-CN" altLang="en-US"/>
              <a:t>项目度量数据库</a:t>
            </a:r>
            <a:r>
              <a:rPr lang="en-US" altLang="zh-CN"/>
              <a:t>》</a:t>
            </a:r>
            <a:r>
              <a:rPr lang="zh-CN" altLang="en-US"/>
              <a:t>中记录评审的数据，内容包括：评审工作产品名称、工作产品规模、评审次数、评审人员数、评审时间、评审发现的问题。</a:t>
            </a:r>
          </a:p>
        </p:txBody>
      </p:sp>
      <p:sp>
        <p:nvSpPr>
          <p:cNvPr id="36867" name="Rectangle 2"/>
          <p:cNvSpPr>
            <a:spLocks noGrp="1"/>
          </p:cNvSpPr>
          <p:nvPr>
            <p:ph type="title" idx="4294967295"/>
          </p:nvPr>
        </p:nvSpPr>
        <p:spPr>
          <a:xfrm>
            <a:off x="457200" y="500063"/>
            <a:ext cx="8229600" cy="841375"/>
          </a:xfrm>
        </p:spPr>
        <p:txBody>
          <a:bodyPr/>
          <a:lstStyle/>
          <a:p>
            <a:pPr marL="952500" indent="-952500"/>
            <a:r>
              <a:rPr lang="zh-CN" altLang="en-US" sz="4800" smtClean="0"/>
              <a:t>非正式评审（二）</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idx="4294967295"/>
          </p:nvPr>
        </p:nvSpPr>
        <p:spPr>
          <a:xfrm>
            <a:off x="500063" y="571500"/>
            <a:ext cx="8229600" cy="696913"/>
          </a:xfrm>
        </p:spPr>
        <p:txBody>
          <a:bodyPr/>
          <a:lstStyle/>
          <a:p>
            <a:pPr marL="952500" indent="-952500"/>
            <a:r>
              <a:rPr lang="zh-CN" altLang="en-US" sz="4800" smtClean="0"/>
              <a:t>审核</a:t>
            </a:r>
          </a:p>
        </p:txBody>
      </p:sp>
      <p:sp>
        <p:nvSpPr>
          <p:cNvPr id="37891" name="Rectangle 3"/>
          <p:cNvSpPr>
            <a:spLocks noGrp="1"/>
          </p:cNvSpPr>
          <p:nvPr>
            <p:ph type="body" idx="4294967295"/>
          </p:nvPr>
        </p:nvSpPr>
        <p:spPr>
          <a:xfrm>
            <a:off x="428625" y="1341438"/>
            <a:ext cx="8269288" cy="4389437"/>
          </a:xfrm>
        </p:spPr>
        <p:txBody>
          <a:bodyPr/>
          <a:lstStyle/>
          <a:p>
            <a:r>
              <a:rPr lang="zh-CN" altLang="en-US" sz="2400" smtClean="0"/>
              <a:t>审核目的，由个人对工作产品进行检查，并确定检查结果。其中审核者直接由项目经理指定，一般为各个小组负责人 </a:t>
            </a:r>
          </a:p>
          <a:p>
            <a:r>
              <a:rPr lang="zh-CN" altLang="en-US" sz="2400" smtClean="0"/>
              <a:t>工作步骤</a:t>
            </a:r>
          </a:p>
          <a:p>
            <a:pPr lvl="1"/>
            <a:r>
              <a:rPr lang="zh-CN" altLang="en-US" smtClean="0"/>
              <a:t>作者完成工作产品，提交给审核者。</a:t>
            </a:r>
          </a:p>
          <a:p>
            <a:pPr lvl="1"/>
            <a:r>
              <a:rPr lang="zh-CN" altLang="en-US" smtClean="0"/>
              <a:t>审核者审阅工作产品，发现问题后以口头或书面反馈。</a:t>
            </a:r>
          </a:p>
          <a:p>
            <a:pPr lvl="1"/>
            <a:r>
              <a:rPr lang="zh-CN" altLang="en-US" smtClean="0"/>
              <a:t>作者修改问题，并把修改后工作产品提交给审阅者验证。</a:t>
            </a:r>
          </a:p>
          <a:p>
            <a:pPr lvl="1"/>
            <a:r>
              <a:rPr lang="zh-CN" altLang="en-US" smtClean="0"/>
              <a:t>验证通过后，文档首页和修订页中说明审核人员和批准人员（项目经理）的名字。</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idx="4294967295"/>
          </p:nvPr>
        </p:nvSpPr>
        <p:spPr>
          <a:xfrm>
            <a:off x="457200" y="704850"/>
            <a:ext cx="8229600" cy="852488"/>
          </a:xfrm>
        </p:spPr>
        <p:txBody>
          <a:bodyPr/>
          <a:lstStyle/>
          <a:p>
            <a:pPr marL="952500" indent="-952500"/>
            <a:r>
              <a:rPr lang="zh-CN" altLang="en-US" smtClean="0"/>
              <a:t>里程碑评审</a:t>
            </a:r>
          </a:p>
        </p:txBody>
      </p:sp>
      <p:sp>
        <p:nvSpPr>
          <p:cNvPr id="38915" name="Rectangle 3"/>
          <p:cNvSpPr>
            <a:spLocks noGrp="1"/>
          </p:cNvSpPr>
          <p:nvPr>
            <p:ph type="body" idx="4294967295"/>
          </p:nvPr>
        </p:nvSpPr>
        <p:spPr>
          <a:xfrm>
            <a:off x="468313" y="1844675"/>
            <a:ext cx="8229600" cy="4389438"/>
          </a:xfrm>
        </p:spPr>
        <p:txBody>
          <a:bodyPr/>
          <a:lstStyle/>
          <a:p>
            <a:r>
              <a:rPr lang="zh-CN" altLang="en-US" smtClean="0"/>
              <a:t>里程碑评审对项目阶段的进展状况、度量数据和发生的重大问题进行分析审查，总结前阶段工作、完善改进项目中出现的问题、确定项目发展方向和将来工作安排，以保证项目能够按照预定的计划顺利地实施。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49275"/>
            <a:ext cx="8229600" cy="798513"/>
          </a:xfrm>
        </p:spPr>
        <p:txBody>
          <a:bodyPr>
            <a:normAutofit fontScale="90000"/>
          </a:bodyPr>
          <a:lstStyle/>
          <a:p>
            <a:pPr>
              <a:defRPr/>
            </a:pPr>
            <a:r>
              <a:rPr lang="zh-CN" altLang="en-US" smtClean="0"/>
              <a:t>专题：沟通</a:t>
            </a:r>
            <a:r>
              <a:rPr lang="zh-CN" altLang="en-US" dirty="0" smtClean="0"/>
              <a:t>的重要性</a:t>
            </a:r>
            <a:endParaRPr lang="zh-CN" altLang="en-US" dirty="0"/>
          </a:p>
        </p:txBody>
      </p:sp>
      <p:sp>
        <p:nvSpPr>
          <p:cNvPr id="14339" name="内容占位符 2"/>
          <p:cNvSpPr>
            <a:spLocks noGrp="1"/>
          </p:cNvSpPr>
          <p:nvPr>
            <p:ph idx="1"/>
          </p:nvPr>
        </p:nvSpPr>
        <p:spPr/>
        <p:txBody>
          <a:bodyPr/>
          <a:lstStyle/>
          <a:p>
            <a:endParaRPr lang="zh-CN" altLang="en-US" smtClean="0"/>
          </a:p>
        </p:txBody>
      </p:sp>
      <p:pic>
        <p:nvPicPr>
          <p:cNvPr id="143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1285875"/>
            <a:ext cx="8929687"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75889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hape 239617"/>
          <p:cNvSpPr>
            <a:spLocks noGrp="1" noChangeArrowheads="1"/>
          </p:cNvSpPr>
          <p:nvPr>
            <p:ph type="title"/>
          </p:nvPr>
        </p:nvSpPr>
        <p:spPr>
          <a:xfrm>
            <a:off x="468313" y="692150"/>
            <a:ext cx="8229600" cy="720725"/>
          </a:xfrm>
        </p:spPr>
        <p:txBody>
          <a:bodyPr/>
          <a:lstStyle/>
          <a:p>
            <a:pPr marL="0" indent="0" defTabSz="914400" eaLnBrk="1" hangingPunct="1"/>
            <a:r>
              <a:rPr lang="zh-CN" altLang="en-US" sz="4600" smtClean="0"/>
              <a:t>第四章 项目评审管理</a:t>
            </a:r>
          </a:p>
        </p:txBody>
      </p:sp>
      <p:sp>
        <p:nvSpPr>
          <p:cNvPr id="39939" name="Shape 239618"/>
          <p:cNvSpPr>
            <a:spLocks noGrp="1" noChangeArrowheads="1"/>
          </p:cNvSpPr>
          <p:nvPr>
            <p:ph type="body" idx="1"/>
          </p:nvPr>
        </p:nvSpPr>
        <p:spPr>
          <a:xfrm>
            <a:off x="539750" y="1484313"/>
            <a:ext cx="8229600" cy="4389437"/>
          </a:xfrm>
        </p:spPr>
        <p:txBody>
          <a:bodyPr/>
          <a:lstStyle/>
          <a:p>
            <a:pPr marL="339725" indent="-246063" defTabSz="914400"/>
            <a:r>
              <a:rPr lang="en-US" altLang="zh-CN" sz="4800" smtClean="0"/>
              <a:t>CMMI</a:t>
            </a:r>
            <a:r>
              <a:rPr lang="zh-CN" altLang="en-US" sz="4800" smtClean="0"/>
              <a:t>对应实践</a:t>
            </a:r>
            <a:endParaRPr lang="en-US" altLang="zh-CN" sz="4800" smtClean="0"/>
          </a:p>
          <a:p>
            <a:pPr marL="339725" indent="-246063" defTabSz="914400"/>
            <a:r>
              <a:rPr lang="zh-CN" altLang="en-US" sz="4800" smtClean="0"/>
              <a:t>项目评审简述</a:t>
            </a:r>
          </a:p>
          <a:p>
            <a:pPr marL="339725" indent="-246063" defTabSz="914400"/>
            <a:r>
              <a:rPr lang="zh-CN" altLang="en-US" sz="4800" smtClean="0"/>
              <a:t>评审管理活动 </a:t>
            </a:r>
            <a:endParaRPr lang="en-US" altLang="zh-CN" sz="4800" smtClean="0"/>
          </a:p>
          <a:p>
            <a:pPr marL="339725" indent="-246063" defTabSz="914400"/>
            <a:r>
              <a:rPr lang="zh-CN" altLang="en-US" sz="4800" smtClean="0">
                <a:solidFill>
                  <a:srgbClr val="FF0000"/>
                </a:solidFill>
              </a:rPr>
              <a:t>项目评审实训</a:t>
            </a:r>
            <a:endParaRPr lang="en-US" altLang="zh-CN" sz="4800" smtClean="0">
              <a:solidFill>
                <a:srgbClr val="FF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idx="4294967295"/>
          </p:nvPr>
        </p:nvSpPr>
        <p:spPr>
          <a:xfrm>
            <a:off x="457200" y="704850"/>
            <a:ext cx="8229600" cy="636588"/>
          </a:xfrm>
        </p:spPr>
        <p:txBody>
          <a:bodyPr/>
          <a:lstStyle/>
          <a:p>
            <a:pPr marL="952500" indent="-952500"/>
            <a:r>
              <a:rPr lang="zh-CN" altLang="en-US" sz="4600" smtClean="0"/>
              <a:t>项目评审管理实训</a:t>
            </a:r>
          </a:p>
        </p:txBody>
      </p:sp>
      <p:sp>
        <p:nvSpPr>
          <p:cNvPr id="40963" name="Rectangle 3"/>
          <p:cNvSpPr>
            <a:spLocks noGrp="1"/>
          </p:cNvSpPr>
          <p:nvPr>
            <p:ph type="body" idx="4294967295"/>
          </p:nvPr>
        </p:nvSpPr>
        <p:spPr>
          <a:xfrm>
            <a:off x="395288" y="1484313"/>
            <a:ext cx="8229600" cy="4389437"/>
          </a:xfrm>
        </p:spPr>
        <p:txBody>
          <a:bodyPr/>
          <a:lstStyle/>
          <a:p>
            <a:pPr marL="495300" indent="-495300"/>
            <a:r>
              <a:rPr lang="zh-CN" altLang="en-US" dirty="0" smtClean="0"/>
              <a:t>在评审过程中，由项目组长来主持，项目小组成员要全部参加，在评审开始之前需要确定一位记录人员，以便形成</a:t>
            </a:r>
            <a:r>
              <a:rPr lang="en-US" altLang="zh-CN" dirty="0" smtClean="0"/>
              <a:t>《</a:t>
            </a:r>
            <a:r>
              <a:rPr lang="zh-CN" altLang="en-US" dirty="0" smtClean="0"/>
              <a:t>项目评审表</a:t>
            </a:r>
            <a:r>
              <a:rPr lang="en-US" altLang="zh-CN" dirty="0" smtClean="0"/>
              <a:t>》 </a:t>
            </a:r>
            <a:r>
              <a:rPr lang="zh-CN" altLang="en-US" dirty="0" smtClean="0"/>
              <a:t>。</a:t>
            </a:r>
          </a:p>
          <a:p>
            <a:pPr marL="495300" indent="-495300"/>
            <a:r>
              <a:rPr lang="en-US" altLang="zh-CN" dirty="0" smtClean="0"/>
              <a:t>《</a:t>
            </a:r>
            <a:r>
              <a:rPr lang="zh-CN" altLang="en-US" dirty="0" smtClean="0"/>
              <a:t>预审问题清单</a:t>
            </a:r>
            <a:r>
              <a:rPr lang="en-US" altLang="zh-CN" dirty="0" smtClean="0"/>
              <a:t>》</a:t>
            </a:r>
            <a:r>
              <a:rPr lang="zh-CN" altLang="en-US" dirty="0" smtClean="0"/>
              <a:t>填写指导</a:t>
            </a:r>
            <a:endParaRPr lang="en-US" altLang="zh-CN" dirty="0"/>
          </a:p>
          <a:p>
            <a:pPr marL="895350" lvl="1" indent="-495300"/>
            <a:r>
              <a:rPr lang="zh-CN" altLang="en-US" dirty="0" smtClean="0"/>
              <a:t>使用</a:t>
            </a:r>
            <a:r>
              <a:rPr lang="en-US" altLang="zh-CN" dirty="0" smtClean="0"/>
              <a:t>TFS</a:t>
            </a:r>
            <a:r>
              <a:rPr lang="zh-CN" altLang="en-US" dirty="0" smtClean="0"/>
              <a:t>来完成评审问题的填写及跟踪</a:t>
            </a:r>
            <a:endParaRPr lang="en-US" altLang="zh-CN" dirty="0" smtClean="0"/>
          </a:p>
          <a:p>
            <a:pPr marL="895350" lvl="1" indent="-495300"/>
            <a:r>
              <a:rPr lang="zh-CN" altLang="en-US" dirty="0" smtClean="0"/>
              <a:t>每个参与评审的人员针对待评审工作产品提至少</a:t>
            </a:r>
            <a:r>
              <a:rPr lang="en-US" altLang="zh-CN" dirty="0" smtClean="0"/>
              <a:t>5</a:t>
            </a:r>
            <a:r>
              <a:rPr lang="zh-CN" altLang="en-US" dirty="0" smtClean="0"/>
              <a:t>个问题</a:t>
            </a:r>
          </a:p>
          <a:p>
            <a:pPr marL="495300" indent="-495300"/>
            <a:r>
              <a:rPr lang="en-US" altLang="zh-CN" dirty="0" smtClean="0"/>
              <a:t>《</a:t>
            </a:r>
            <a:r>
              <a:rPr lang="zh-CN" altLang="en-US" dirty="0" smtClean="0"/>
              <a:t>项目评审表</a:t>
            </a:r>
            <a:r>
              <a:rPr lang="en-US" altLang="zh-CN" dirty="0" smtClean="0"/>
              <a:t>》</a:t>
            </a:r>
            <a:r>
              <a:rPr lang="zh-CN" altLang="en-US" dirty="0" smtClean="0"/>
              <a:t>填写指导</a:t>
            </a:r>
            <a:endParaRPr lang="en-US" altLang="zh-CN" dirty="0" smtClean="0"/>
          </a:p>
          <a:p>
            <a:pPr marL="495300" indent="-495300"/>
            <a:endParaRPr lang="en-US" altLang="zh-CN" dirty="0" smtClean="0"/>
          </a:p>
          <a:p>
            <a:pPr marL="495300" indent="-495300"/>
            <a:r>
              <a:rPr lang="zh-CN" altLang="en-US" dirty="0" smtClean="0"/>
              <a:t>每次评审用时，</a:t>
            </a:r>
            <a:r>
              <a:rPr lang="en-US" altLang="zh-CN" dirty="0" smtClean="0"/>
              <a:t>2</a:t>
            </a:r>
            <a:r>
              <a:rPr lang="zh-CN" altLang="en-US" dirty="0" smtClean="0"/>
              <a:t>课时</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idx="4294967295"/>
          </p:nvPr>
        </p:nvSpPr>
        <p:spPr>
          <a:xfrm>
            <a:off x="395288" y="2420938"/>
            <a:ext cx="8229600" cy="1214437"/>
          </a:xfrm>
        </p:spPr>
        <p:txBody>
          <a:bodyPr/>
          <a:lstStyle/>
          <a:p>
            <a:pPr algn="ctr"/>
            <a:r>
              <a:rPr lang="zh-CN" altLang="en-US" sz="6000" smtClean="0"/>
              <a:t>本章结束，谢谢</a:t>
            </a:r>
            <a:r>
              <a:rPr lang="en-US" altLang="zh-CN" sz="6000" smtClean="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hape 239617"/>
          <p:cNvSpPr>
            <a:spLocks noGrp="1" noChangeArrowheads="1"/>
          </p:cNvSpPr>
          <p:nvPr>
            <p:ph type="title"/>
          </p:nvPr>
        </p:nvSpPr>
        <p:spPr>
          <a:xfrm>
            <a:off x="468313" y="692150"/>
            <a:ext cx="8229600" cy="720725"/>
          </a:xfrm>
        </p:spPr>
        <p:txBody>
          <a:bodyPr/>
          <a:lstStyle/>
          <a:p>
            <a:pPr marL="0" indent="0" defTabSz="914400" eaLnBrk="1" hangingPunct="1"/>
            <a:r>
              <a:rPr lang="zh-CN" altLang="en-US" sz="4600" smtClean="0"/>
              <a:t>第四章 项目评审管理</a:t>
            </a:r>
          </a:p>
        </p:txBody>
      </p:sp>
      <p:sp>
        <p:nvSpPr>
          <p:cNvPr id="13315" name="Shape 239618"/>
          <p:cNvSpPr>
            <a:spLocks noGrp="1" noChangeArrowheads="1"/>
          </p:cNvSpPr>
          <p:nvPr>
            <p:ph type="body" idx="1"/>
          </p:nvPr>
        </p:nvSpPr>
        <p:spPr>
          <a:xfrm>
            <a:off x="539750" y="1484313"/>
            <a:ext cx="8229600" cy="4389437"/>
          </a:xfrm>
        </p:spPr>
        <p:txBody>
          <a:bodyPr/>
          <a:lstStyle/>
          <a:p>
            <a:pPr marL="339725" indent="-246063" defTabSz="914400"/>
            <a:r>
              <a:rPr lang="en-US" altLang="zh-CN" sz="4800" smtClean="0">
                <a:solidFill>
                  <a:srgbClr val="FF0000"/>
                </a:solidFill>
              </a:rPr>
              <a:t>CMMI</a:t>
            </a:r>
            <a:r>
              <a:rPr lang="zh-CN" altLang="en-US" sz="4800" smtClean="0">
                <a:solidFill>
                  <a:srgbClr val="FF0000"/>
                </a:solidFill>
              </a:rPr>
              <a:t>对应实践</a:t>
            </a:r>
            <a:endParaRPr lang="en-US" altLang="zh-CN" sz="4800" smtClean="0">
              <a:solidFill>
                <a:srgbClr val="FF0000"/>
              </a:solidFill>
            </a:endParaRPr>
          </a:p>
          <a:p>
            <a:pPr marL="339725" indent="-246063" defTabSz="914400"/>
            <a:r>
              <a:rPr lang="zh-CN" altLang="en-US" sz="4800" smtClean="0"/>
              <a:t>项目评审简述</a:t>
            </a:r>
          </a:p>
          <a:p>
            <a:pPr marL="339725" indent="-246063" defTabSz="914400"/>
            <a:r>
              <a:rPr lang="zh-CN" altLang="en-US" sz="4800" smtClean="0"/>
              <a:t>评审管理活动 </a:t>
            </a:r>
            <a:endParaRPr lang="en-US" altLang="zh-CN" sz="4800" smtClean="0"/>
          </a:p>
          <a:p>
            <a:pPr marL="339725" indent="-246063" defTabSz="914400"/>
            <a:r>
              <a:rPr lang="zh-CN" altLang="en-US" sz="4800" smtClean="0"/>
              <a:t>项目评审实训</a:t>
            </a:r>
            <a:endParaRPr lang="en-US" altLang="zh-CN" sz="48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mtClean="0"/>
              <a:t>通用实践</a:t>
            </a:r>
          </a:p>
        </p:txBody>
      </p:sp>
      <p:sp>
        <p:nvSpPr>
          <p:cNvPr id="14339" name="文本占位符 2"/>
          <p:cNvSpPr>
            <a:spLocks noGrp="1"/>
          </p:cNvSpPr>
          <p:nvPr>
            <p:ph type="body" idx="1"/>
          </p:nvPr>
        </p:nvSpPr>
        <p:spPr/>
        <p:txBody>
          <a:bodyPr/>
          <a:lstStyle/>
          <a:p>
            <a:r>
              <a:rPr lang="en-US" altLang="zh-CN" smtClean="0"/>
              <a:t>GP 2.10	Review Status with Higher Level Management</a:t>
            </a:r>
            <a:r>
              <a:rPr lang="zh-CN" altLang="en-US" smtClean="0"/>
              <a:t>（高级管理者评审状态）</a:t>
            </a:r>
            <a:endParaRPr lang="en-US" altLang="zh-CN" smtClean="0"/>
          </a:p>
          <a:p>
            <a:r>
              <a:rPr lang="zh-CN" altLang="en-US" smtClean="0"/>
              <a:t>重点关注，高层管理者应参与评审过程活动、状态和结果，并解决争议问题。</a:t>
            </a:r>
            <a:endParaRPr lang="en-US" altLang="zh-CN" smtClean="0"/>
          </a:p>
          <a:p>
            <a:r>
              <a:rPr lang="zh-CN" altLang="en-US" smtClean="0"/>
              <a:t>目的是：为高层管理者提供对过程的必要的可视性。有助于高层管理者对过程策划和实施情况作出正确的判断或决策。</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457200" y="704850"/>
            <a:ext cx="8229600" cy="795338"/>
          </a:xfrm>
        </p:spPr>
        <p:txBody>
          <a:bodyPr/>
          <a:lstStyle/>
          <a:p>
            <a:r>
              <a:rPr lang="en-US" altLang="zh-CN" smtClean="0"/>
              <a:t>VER</a:t>
            </a:r>
            <a:r>
              <a:rPr lang="zh-CN" altLang="en-US" smtClean="0"/>
              <a:t>（验证）过程域</a:t>
            </a:r>
          </a:p>
        </p:txBody>
      </p:sp>
      <p:sp>
        <p:nvSpPr>
          <p:cNvPr id="15363" name="文本占位符 2"/>
          <p:cNvSpPr>
            <a:spLocks noGrp="1"/>
          </p:cNvSpPr>
          <p:nvPr>
            <p:ph type="body" idx="1"/>
          </p:nvPr>
        </p:nvSpPr>
        <p:spPr>
          <a:xfrm>
            <a:off x="457200" y="1500188"/>
            <a:ext cx="8229600" cy="4824412"/>
          </a:xfrm>
        </p:spPr>
        <p:txBody>
          <a:bodyPr/>
          <a:lstStyle/>
          <a:p>
            <a:r>
              <a:rPr lang="en-US" altLang="zh-CN" sz="2400" smtClean="0"/>
              <a:t>SG2 Perform Peer Reviews</a:t>
            </a:r>
            <a:r>
              <a:rPr lang="zh-CN" altLang="en-US" sz="2400" smtClean="0"/>
              <a:t>（执行同行评审），目的是对选定的工作产品进行同行评审。</a:t>
            </a:r>
            <a:endParaRPr lang="en-US" altLang="zh-CN" sz="2400" smtClean="0"/>
          </a:p>
          <a:p>
            <a:pPr lvl="1"/>
            <a:r>
              <a:rPr lang="en-US" altLang="zh-CN" sz="2000" smtClean="0"/>
              <a:t>SP2.1 Prepare for Peer Reviews</a:t>
            </a:r>
            <a:r>
              <a:rPr lang="zh-CN" altLang="en-US" sz="2000" smtClean="0"/>
              <a:t>（同行评审准备）</a:t>
            </a:r>
            <a:endParaRPr lang="en-US" altLang="zh-CN" sz="2000" smtClean="0"/>
          </a:p>
          <a:p>
            <a:pPr lvl="1"/>
            <a:r>
              <a:rPr lang="en-US" altLang="zh-CN" sz="2000" smtClean="0"/>
              <a:t>SP2.2 Conduct Peer Reviews</a:t>
            </a:r>
            <a:r>
              <a:rPr lang="zh-CN" altLang="en-US" sz="2000" smtClean="0"/>
              <a:t>（执行同行评审），主要是针对所选定的工作产品进行同行评审，并由同行评审的结果识别问题。</a:t>
            </a:r>
            <a:endParaRPr lang="en-US" altLang="zh-CN" sz="2000" smtClean="0"/>
          </a:p>
          <a:p>
            <a:pPr lvl="1"/>
            <a:r>
              <a:rPr lang="en-US" altLang="zh-CN" sz="2000" smtClean="0"/>
              <a:t>SP2.3 Analyze Peer Review Data</a:t>
            </a:r>
            <a:r>
              <a:rPr lang="zh-CN" altLang="en-US" sz="2000" smtClean="0"/>
              <a:t>（分析同行评审的数据），分析同行评审的准备、执行及结果数据。</a:t>
            </a:r>
            <a:endParaRPr lang="en-US" altLang="zh-CN" sz="2000" smtClean="0"/>
          </a:p>
          <a:p>
            <a:r>
              <a:rPr lang="zh-CN" altLang="en-US" sz="2400" smtClean="0"/>
              <a:t>同行评审是以同行的角度识别工作产品中存在的缺陷及需要变更的地方，参与的人员必须是对此类工作比较熟悉的同行。同行评审是主要是适用于由项目组开发的工作产品，也适用于支撑小组开发的一些文档、跟踪记录等产品。他是一种重要且行之有效的验证方法，公司应当建立一套行之为效的同行评审管理体系。</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457200" y="704850"/>
            <a:ext cx="8229600" cy="866775"/>
          </a:xfrm>
        </p:spPr>
        <p:txBody>
          <a:bodyPr/>
          <a:lstStyle/>
          <a:p>
            <a:r>
              <a:rPr lang="en-US" altLang="zh-CN" sz="4400" smtClean="0"/>
              <a:t>PMC</a:t>
            </a:r>
            <a:r>
              <a:rPr lang="zh-CN" altLang="en-US" sz="4400" smtClean="0"/>
              <a:t>（项目跟踪与控制）过程域</a:t>
            </a:r>
          </a:p>
        </p:txBody>
      </p:sp>
      <p:sp>
        <p:nvSpPr>
          <p:cNvPr id="16387" name="文本占位符 2"/>
          <p:cNvSpPr>
            <a:spLocks noGrp="1"/>
          </p:cNvSpPr>
          <p:nvPr>
            <p:ph type="body" idx="1"/>
          </p:nvPr>
        </p:nvSpPr>
        <p:spPr>
          <a:xfrm>
            <a:off x="457200" y="1714500"/>
            <a:ext cx="8229600" cy="4610100"/>
          </a:xfrm>
        </p:spPr>
        <p:txBody>
          <a:bodyPr/>
          <a:lstStyle/>
          <a:p>
            <a:r>
              <a:rPr lang="en-US" altLang="zh-CN" smtClean="0"/>
              <a:t>SP1.6 Conduct Progress Reviews</a:t>
            </a:r>
            <a:r>
              <a:rPr lang="zh-CN" altLang="en-US" smtClean="0"/>
              <a:t>（执行进展评审）。定期审查项目进展、性能和遇到的问题；</a:t>
            </a:r>
            <a:endParaRPr lang="en-US" altLang="zh-CN" smtClean="0"/>
          </a:p>
          <a:p>
            <a:r>
              <a:rPr lang="en-US" altLang="zh-CN" smtClean="0"/>
              <a:t>SP1.7 Conduct Milestone Reviews</a:t>
            </a:r>
            <a:r>
              <a:rPr lang="zh-CN" altLang="en-US" smtClean="0"/>
              <a:t>（执行里程碑评审），在项目里程碑处评审项目成果及其完成量，通常为正式评审。与项目相关各方一起，执行里程碑评审；评审项目承诺、计划、状态和风险；确定和记录重大问题及其影响；跟踪采取的纠正措施直至关闭。</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hape 239617"/>
          <p:cNvSpPr>
            <a:spLocks noGrp="1" noChangeArrowheads="1"/>
          </p:cNvSpPr>
          <p:nvPr>
            <p:ph type="title"/>
          </p:nvPr>
        </p:nvSpPr>
        <p:spPr>
          <a:xfrm>
            <a:off x="468313" y="692150"/>
            <a:ext cx="8229600" cy="720725"/>
          </a:xfrm>
        </p:spPr>
        <p:txBody>
          <a:bodyPr/>
          <a:lstStyle/>
          <a:p>
            <a:pPr marL="0" indent="0" defTabSz="914400" eaLnBrk="1" hangingPunct="1"/>
            <a:r>
              <a:rPr lang="zh-CN" altLang="en-US" sz="4600" smtClean="0"/>
              <a:t>第四章 项目评审管理</a:t>
            </a:r>
          </a:p>
        </p:txBody>
      </p:sp>
      <p:sp>
        <p:nvSpPr>
          <p:cNvPr id="17411" name="Shape 239618"/>
          <p:cNvSpPr>
            <a:spLocks noGrp="1" noChangeArrowheads="1"/>
          </p:cNvSpPr>
          <p:nvPr>
            <p:ph type="body" idx="1"/>
          </p:nvPr>
        </p:nvSpPr>
        <p:spPr>
          <a:xfrm>
            <a:off x="539750" y="1484313"/>
            <a:ext cx="8229600" cy="4389437"/>
          </a:xfrm>
        </p:spPr>
        <p:txBody>
          <a:bodyPr/>
          <a:lstStyle/>
          <a:p>
            <a:pPr marL="339725" indent="-246063" defTabSz="914400"/>
            <a:r>
              <a:rPr lang="en-US" altLang="zh-CN" sz="4800" smtClean="0"/>
              <a:t>CMMI</a:t>
            </a:r>
            <a:r>
              <a:rPr lang="zh-CN" altLang="en-US" sz="4800" smtClean="0"/>
              <a:t>对应实践</a:t>
            </a:r>
            <a:endParaRPr lang="en-US" altLang="zh-CN" sz="4800" smtClean="0"/>
          </a:p>
          <a:p>
            <a:pPr marL="339725" indent="-246063" defTabSz="914400"/>
            <a:r>
              <a:rPr lang="zh-CN" altLang="en-US" sz="4800" smtClean="0">
                <a:solidFill>
                  <a:srgbClr val="FF0000"/>
                </a:solidFill>
              </a:rPr>
              <a:t>项目评审简述</a:t>
            </a:r>
          </a:p>
          <a:p>
            <a:pPr marL="339725" indent="-246063" defTabSz="914400"/>
            <a:r>
              <a:rPr lang="zh-CN" altLang="en-US" sz="4800" smtClean="0"/>
              <a:t>评审管理活动 </a:t>
            </a:r>
            <a:endParaRPr lang="en-US" altLang="zh-CN" sz="4800" smtClean="0"/>
          </a:p>
          <a:p>
            <a:pPr marL="339725" indent="-246063" defTabSz="914400"/>
            <a:r>
              <a:rPr lang="zh-CN" altLang="en-US" sz="4800" smtClean="0"/>
              <a:t>项目评审实训</a:t>
            </a:r>
            <a:endParaRPr lang="en-US" altLang="zh-CN" sz="48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a:xfrm>
            <a:off x="468313" y="549275"/>
            <a:ext cx="8229600" cy="708025"/>
          </a:xfrm>
        </p:spPr>
        <p:txBody>
          <a:bodyPr/>
          <a:lstStyle/>
          <a:p>
            <a:pPr marL="952500" indent="-952500"/>
            <a:r>
              <a:rPr lang="zh-CN" altLang="en-US" smtClean="0"/>
              <a:t>项目评审目的</a:t>
            </a:r>
          </a:p>
        </p:txBody>
      </p:sp>
      <p:sp>
        <p:nvSpPr>
          <p:cNvPr id="18435" name="Rectangle 34"/>
          <p:cNvSpPr>
            <a:spLocks noChangeArrowheads="1"/>
          </p:cNvSpPr>
          <p:nvPr/>
        </p:nvSpPr>
        <p:spPr bwMode="auto">
          <a:xfrm>
            <a:off x="611188" y="1412875"/>
            <a:ext cx="7961312" cy="484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40000"/>
              </a:lnSpc>
              <a:tabLst>
                <a:tab pos="533400" algn="l"/>
              </a:tabLst>
            </a:pPr>
            <a:r>
              <a:rPr lang="zh-CN" altLang="en-US" sz="2800"/>
              <a:t>在公司里执行项目评审的目的主要有以下三点：</a:t>
            </a:r>
          </a:p>
          <a:p>
            <a:pPr>
              <a:lnSpc>
                <a:spcPct val="140000"/>
              </a:lnSpc>
              <a:buClr>
                <a:schemeClr val="tx2"/>
              </a:buClr>
              <a:buFont typeface="Wingdings" pitchFamily="2" charset="2"/>
              <a:buChar char="l"/>
              <a:tabLst>
                <a:tab pos="533400" algn="l"/>
              </a:tabLst>
            </a:pPr>
            <a:r>
              <a:rPr lang="zh-CN" altLang="en-US" sz="2800"/>
              <a:t>为项目在研发过程中各阶段需要进行的评审活动（包括同行评审和管理评审）提供实际的评审操作流程，规范各阶段的评审工作。</a:t>
            </a:r>
          </a:p>
          <a:p>
            <a:pPr>
              <a:lnSpc>
                <a:spcPct val="140000"/>
              </a:lnSpc>
              <a:buClr>
                <a:schemeClr val="tx2"/>
              </a:buClr>
              <a:buFont typeface="Wingdings" pitchFamily="2" charset="2"/>
              <a:buChar char="l"/>
              <a:tabLst>
                <a:tab pos="533400" algn="l"/>
              </a:tabLst>
            </a:pPr>
            <a:r>
              <a:rPr lang="zh-CN" altLang="en-US" sz="2800"/>
              <a:t>规范项目中评审计划的执行方式和方法，提高项目评审的效率。</a:t>
            </a:r>
          </a:p>
          <a:p>
            <a:pPr>
              <a:lnSpc>
                <a:spcPct val="140000"/>
              </a:lnSpc>
              <a:buClr>
                <a:schemeClr val="tx2"/>
              </a:buClr>
              <a:buFont typeface="Wingdings" pitchFamily="2" charset="2"/>
              <a:buChar char="l"/>
              <a:tabLst>
                <a:tab pos="533400" algn="l"/>
              </a:tabLst>
            </a:pPr>
            <a:r>
              <a:rPr lang="zh-CN" altLang="en-US" sz="2800"/>
              <a:t>方便项目组成员和评审员之间就工作产品的内容达成一致意见。</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F9800"/>
      </a:hlink>
      <a:folHlink>
        <a:srgbClr val="F45511"/>
      </a:folHlink>
    </a:clrScheme>
    <a:fontScheme name="Flow">
      <a:majorFont>
        <a:latin typeface="Calibri"/>
        <a:ea typeface=""/>
        <a:cs typeface=""/>
        <a:font script="Jpan" typeface="ＭＳ Ｐゴシック"/>
        <a:font script="Hang" typeface="HY중고딕"/>
        <a:font script="Hans" typeface="宋体"/>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仿宋_GB2312"/>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100000" t="200000" r="100000" b="4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100000" t="200000" r="100000" b="40000"/>
          </a:path>
        </a:gradFill>
      </a:fillStyleLst>
      <a:lnStyleLst>
        <a:ln w="698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shade val="90000"/>
                <a:satMod val="150000"/>
              </a:schemeClr>
              <a:schemeClr val="phClr">
                <a:tint val="85000"/>
                <a:satMod val="150000"/>
              </a:schemeClr>
            </a:duotone>
          </a:blip>
          <a:tile tx="0" ty="0" sx="70000" sy="70000" flip="none" algn="ctr"/>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F9800"/>
    </a:hlink>
    <a:folHlink>
      <a:srgbClr val="F45511"/>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F9800"/>
    </a:hlink>
    <a:folHlink>
      <a:srgbClr val="F45511"/>
    </a:folHlink>
  </a:clrScheme>
</a:themeOverride>
</file>

<file path=docProps/app.xml><?xml version="1.0" encoding="utf-8"?>
<Properties xmlns="http://schemas.openxmlformats.org/officeDocument/2006/extended-properties" xmlns:vt="http://schemas.openxmlformats.org/officeDocument/2006/docPropsVTypes">
  <Template>Flow</Template>
  <TotalTime>1469</TotalTime>
  <Words>3791</Words>
  <Application>Microsoft Office PowerPoint</Application>
  <PresentationFormat>全屏显示(4:3)</PresentationFormat>
  <Paragraphs>273</Paragraphs>
  <Slides>32</Slides>
  <Notes>10</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Flow</vt:lpstr>
      <vt:lpstr>基于CMMI的软件工程</vt:lpstr>
      <vt:lpstr>讨论</vt:lpstr>
      <vt:lpstr>专题：沟通的重要性</vt:lpstr>
      <vt:lpstr>第四章 项目评审管理</vt:lpstr>
      <vt:lpstr>通用实践</vt:lpstr>
      <vt:lpstr>VER（验证）过程域</vt:lpstr>
      <vt:lpstr>PMC（项目跟踪与控制）过程域</vt:lpstr>
      <vt:lpstr>第四章 项目评审管理</vt:lpstr>
      <vt:lpstr>项目评审目的</vt:lpstr>
      <vt:lpstr>项目评审应遵循的原则</vt:lpstr>
      <vt:lpstr>项目评审的分类</vt:lpstr>
      <vt:lpstr>怎么确定项目级别?</vt:lpstr>
      <vt:lpstr>第四章 项目评审管理</vt:lpstr>
      <vt:lpstr>评审管理活动流程图 </vt:lpstr>
      <vt:lpstr>怎么确定评审计划?</vt:lpstr>
      <vt:lpstr>建议项目评审计划组成</vt:lpstr>
      <vt:lpstr>建议项目评审计划组成（续）</vt:lpstr>
      <vt:lpstr>评审人员怎么组成?</vt:lpstr>
      <vt:lpstr>评审人员组成建议表</vt:lpstr>
      <vt:lpstr>评审人员组成建议表（续）</vt:lpstr>
      <vt:lpstr>正式评审（一）</vt:lpstr>
      <vt:lpstr>正式评审（二）</vt:lpstr>
      <vt:lpstr>正式评审（三）</vt:lpstr>
      <vt:lpstr>正式评审（四）</vt:lpstr>
      <vt:lpstr>正式评审（五）</vt:lpstr>
      <vt:lpstr>非正式评审（一）</vt:lpstr>
      <vt:lpstr>非正式评审（二）</vt:lpstr>
      <vt:lpstr>审核</vt:lpstr>
      <vt:lpstr>里程碑评审</vt:lpstr>
      <vt:lpstr>第四章 项目评审管理</vt:lpstr>
      <vt:lpstr>项目评审管理实训</vt:lpstr>
      <vt:lpstr>本章结束，谢谢!</vt:lpstr>
    </vt:vector>
  </TitlesOfParts>
  <Company>杭州电子科技大学软件职业技术学院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第4章项目评审管理</dc:title>
  <dc:creator>林菲</dc:creator>
  <cp:lastModifiedBy>tjf</cp:lastModifiedBy>
  <cp:revision>344</cp:revision>
  <dcterms:created xsi:type="dcterms:W3CDTF">2006-09-12T01:06:06Z</dcterms:created>
  <dcterms:modified xsi:type="dcterms:W3CDTF">2016-03-13T12:30:15Z</dcterms:modified>
</cp:coreProperties>
</file>