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79" r:id="rId2"/>
  </p:sldMasterIdLst>
  <p:notesMasterIdLst>
    <p:notesMasterId r:id="rId119"/>
  </p:notesMasterIdLst>
  <p:sldIdLst>
    <p:sldId id="307" r:id="rId3"/>
    <p:sldId id="263" r:id="rId4"/>
    <p:sldId id="269" r:id="rId5"/>
    <p:sldId id="270" r:id="rId6"/>
    <p:sldId id="264" r:id="rId7"/>
    <p:sldId id="271" r:id="rId8"/>
    <p:sldId id="274" r:id="rId9"/>
    <p:sldId id="272" r:id="rId10"/>
    <p:sldId id="266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319" r:id="rId19"/>
    <p:sldId id="320" r:id="rId20"/>
    <p:sldId id="268" r:id="rId21"/>
    <p:sldId id="267" r:id="rId22"/>
    <p:sldId id="281" r:id="rId23"/>
    <p:sldId id="282" r:id="rId24"/>
    <p:sldId id="283" r:id="rId25"/>
    <p:sldId id="294" r:id="rId26"/>
    <p:sldId id="284" r:id="rId27"/>
    <p:sldId id="285" r:id="rId28"/>
    <p:sldId id="296" r:id="rId29"/>
    <p:sldId id="297" r:id="rId30"/>
    <p:sldId id="298" r:id="rId31"/>
    <p:sldId id="299" r:id="rId32"/>
    <p:sldId id="295" r:id="rId33"/>
    <p:sldId id="343" r:id="rId34"/>
    <p:sldId id="286" r:id="rId35"/>
    <p:sldId id="287" r:id="rId36"/>
    <p:sldId id="288" r:id="rId37"/>
    <p:sldId id="289" r:id="rId38"/>
    <p:sldId id="300" r:id="rId39"/>
    <p:sldId id="301" r:id="rId40"/>
    <p:sldId id="290" r:id="rId41"/>
    <p:sldId id="291" r:id="rId42"/>
    <p:sldId id="302" r:id="rId43"/>
    <p:sldId id="292" r:id="rId44"/>
    <p:sldId id="293" r:id="rId45"/>
    <p:sldId id="321" r:id="rId46"/>
    <p:sldId id="325" r:id="rId47"/>
    <p:sldId id="326" r:id="rId48"/>
    <p:sldId id="327" r:id="rId49"/>
    <p:sldId id="328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44" r:id="rId60"/>
    <p:sldId id="339" r:id="rId61"/>
    <p:sldId id="340" r:id="rId62"/>
    <p:sldId id="341" r:id="rId63"/>
    <p:sldId id="342" r:id="rId64"/>
    <p:sldId id="414" r:id="rId65"/>
    <p:sldId id="372" r:id="rId66"/>
    <p:sldId id="346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73" r:id="rId76"/>
    <p:sldId id="356" r:id="rId77"/>
    <p:sldId id="357" r:id="rId78"/>
    <p:sldId id="358" r:id="rId79"/>
    <p:sldId id="375" r:id="rId80"/>
    <p:sldId id="376" r:id="rId81"/>
    <p:sldId id="374" r:id="rId82"/>
    <p:sldId id="359" r:id="rId83"/>
    <p:sldId id="360" r:id="rId84"/>
    <p:sldId id="361" r:id="rId85"/>
    <p:sldId id="364" r:id="rId86"/>
    <p:sldId id="365" r:id="rId87"/>
    <p:sldId id="377" r:id="rId88"/>
    <p:sldId id="379" r:id="rId89"/>
    <p:sldId id="380" r:id="rId90"/>
    <p:sldId id="381" r:id="rId91"/>
    <p:sldId id="367" r:id="rId92"/>
    <p:sldId id="368" r:id="rId93"/>
    <p:sldId id="369" r:id="rId94"/>
    <p:sldId id="370" r:id="rId95"/>
    <p:sldId id="371" r:id="rId96"/>
    <p:sldId id="378" r:id="rId97"/>
    <p:sldId id="402" r:id="rId98"/>
    <p:sldId id="382" r:id="rId99"/>
    <p:sldId id="383" r:id="rId100"/>
    <p:sldId id="384" r:id="rId101"/>
    <p:sldId id="386" r:id="rId102"/>
    <p:sldId id="387" r:id="rId103"/>
    <p:sldId id="388" r:id="rId104"/>
    <p:sldId id="390" r:id="rId105"/>
    <p:sldId id="391" r:id="rId106"/>
    <p:sldId id="393" r:id="rId107"/>
    <p:sldId id="404" r:id="rId108"/>
    <p:sldId id="405" r:id="rId109"/>
    <p:sldId id="403" r:id="rId110"/>
    <p:sldId id="406" r:id="rId111"/>
    <p:sldId id="407" r:id="rId112"/>
    <p:sldId id="408" r:id="rId113"/>
    <p:sldId id="409" r:id="rId114"/>
    <p:sldId id="410" r:id="rId115"/>
    <p:sldId id="411" r:id="rId116"/>
    <p:sldId id="413" r:id="rId117"/>
    <p:sldId id="412" r:id="rId118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99CC"/>
    <a:srgbClr val="FF0000"/>
    <a:srgbClr val="800080"/>
    <a:srgbClr val="00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9035" autoAdjust="0"/>
  </p:normalViewPr>
  <p:slideViewPr>
    <p:cSldViewPr>
      <p:cViewPr varScale="1">
        <p:scale>
          <a:sx n="92" d="100"/>
          <a:sy n="92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874EA5C-E42A-436A-9250-243532B050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E572159-A56B-4705-A6BD-040D3B3549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3E33656-9464-4297-A2F8-59B3386A0494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35063" y="688975"/>
            <a:ext cx="4587875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602772C-E399-4826-814C-467795E70E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64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E91E062-523C-43E7-9F1D-EFED0AC64A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499544C-9A74-4AA6-B86A-9D60F656F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19C813-B0EB-4442-8CEA-7F8C462306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CB14D04-FDC5-4201-907D-352CE1C88F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19CE787D-EB06-474C-98DC-EEE893DA3856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B916C4F-6059-43BB-A878-973BB61F43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4A1F47B-B513-4EAB-9CE7-83E040A70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48B5AC4-04F4-4DFE-B177-B0F816A6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B771D7-211C-4085-B73B-FD7E4DF2D1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如果分组列包含一个空值，那么该行将成为结果中的一个组。</a:t>
            </a:r>
          </a:p>
          <a:p>
            <a:r>
              <a:rPr lang="zh-CN" altLang="en-US"/>
              <a:t>如果分组列包含多个空值，那么这些空值将放入一个组中。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1EA8D50-D366-4DB3-80C6-23384176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D7D7AB3-69BC-453E-AE31-DD36F26837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en-US" altLang="zh-CN"/>
              <a:t>HAVING </a:t>
            </a:r>
            <a:r>
              <a:rPr lang="zh-CN" altLang="en-US"/>
              <a:t>子句的作用；</a:t>
            </a:r>
          </a:p>
          <a:p>
            <a:pPr>
              <a:buFontTx/>
              <a:buChar char="•"/>
            </a:pPr>
            <a:r>
              <a:rPr lang="zh-CN" altLang="en-US"/>
              <a:t>如何使用 </a:t>
            </a:r>
            <a:r>
              <a:rPr lang="en-US" altLang="zh-CN"/>
              <a:t>HAVING </a:t>
            </a:r>
            <a:r>
              <a:rPr lang="zh-CN" altLang="en-US"/>
              <a:t>子句。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09DCBDA-DF0F-4352-A3BA-563ABFBF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5104BCB-A779-4EE2-B527-233A905C1A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r>
              <a:rPr lang="zh-CN" altLang="en-US"/>
              <a:t>示例将列出表 </a:t>
            </a:r>
            <a:r>
              <a:rPr lang="en-US" altLang="zh-CN"/>
              <a:t>orderhist </a:t>
            </a:r>
            <a:r>
              <a:rPr lang="zh-CN" altLang="en-US"/>
              <a:t>中多于</a:t>
            </a:r>
            <a:r>
              <a:rPr lang="en-US" altLang="zh-CN"/>
              <a:t>30</a:t>
            </a:r>
            <a:r>
              <a:rPr lang="zh-CN" altLang="en-US"/>
              <a:t>的每种产品。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BE5D010-DCD2-46D1-A158-AFE6440E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9752F39-F1DC-4A49-B456-EAF64225B6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）从</a:t>
            </a:r>
            <a:r>
              <a:rPr lang="en-US" altLang="zh-CN" b="1"/>
              <a:t>titles</a:t>
            </a:r>
            <a:r>
              <a:rPr lang="zh-CN" altLang="en-US" b="1"/>
              <a:t>表中，查询得到本年度截止到目前的销售额超过 </a:t>
            </a:r>
            <a:r>
              <a:rPr lang="en-US" altLang="zh-CN" b="1"/>
              <a:t>$40,000 </a:t>
            </a:r>
            <a:r>
              <a:rPr lang="zh-CN" altLang="en-US" b="1"/>
              <a:t>的出版商。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USE pubs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SELECT pub_id, total = SUM(ytd_sales)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FROM titles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GROUP BY pub_id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HAVING SUM(ytd_sales) &gt; 40000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）从</a:t>
            </a:r>
            <a:r>
              <a:rPr lang="en-US" altLang="zh-CN" b="1"/>
              <a:t>titles</a:t>
            </a:r>
            <a:r>
              <a:rPr lang="zh-CN" altLang="en-US" b="1"/>
              <a:t>表中，查询得到至少出版六本书的出版商及其总销售额。</a:t>
            </a:r>
            <a:r>
              <a:rPr lang="zh-CN" altLang="en-US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USE pubs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SELECT pub_id, total = SUM(ytd_sales)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FROM titles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GROUP BY pub_id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HAVING COUNT(*) &gt; 5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b="1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）从</a:t>
            </a:r>
            <a:r>
              <a:rPr lang="en-US" altLang="zh-CN" b="1"/>
              <a:t>titles</a:t>
            </a:r>
            <a:r>
              <a:rPr lang="zh-CN" altLang="en-US" b="1"/>
              <a:t>表中，查询标识号大于 </a:t>
            </a:r>
            <a:r>
              <a:rPr lang="en-US" altLang="zh-CN" b="1"/>
              <a:t>0800</a:t>
            </a:r>
            <a:r>
              <a:rPr lang="zh-CN" altLang="en-US" b="1"/>
              <a:t>、支付的总预付款已超过 </a:t>
            </a:r>
            <a:r>
              <a:rPr lang="en-US" altLang="zh-CN" b="1"/>
              <a:t>$15,000 </a:t>
            </a:r>
            <a:r>
              <a:rPr lang="zh-CN" altLang="en-US" b="1"/>
              <a:t>且销售书籍的平均价格小于 </a:t>
            </a:r>
            <a:r>
              <a:rPr lang="en-US" altLang="zh-CN" b="1"/>
              <a:t>$20 </a:t>
            </a:r>
            <a:r>
              <a:rPr lang="zh-CN" altLang="en-US" b="1"/>
              <a:t>的出版商。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/>
              <a:t>SELECT pub_id, SUM(advance) AS AmountAdvanced, AVG(price) AS AveragePrice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/>
              <a:t>FROM pubs.dbo.titles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/>
              <a:t>WHERE pub_id &gt; '0800'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/>
              <a:t>GROUP BY pub_id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/>
              <a:t>HAVING SUM(advance) &gt; $15000 AND AVG(price) &lt; $20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7F908F6-B85A-45F1-B9B0-4B8D52A6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0B9E4AA-75E0-40B4-8AC8-6CAEC2D6B5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4831E3F-15B0-4108-9110-184CF422AA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23583E8E-C773-4D14-B42A-4A93AF61079A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64</a:t>
            </a:fld>
            <a:endParaRPr lang="en-US" altLang="zh-CN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1706DF-A8A7-42BC-A5D3-45C75194C6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9C5E132-E30F-49AB-80CC-E9280FCC7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A2DD64C-BF4F-4EEF-8E91-F0D11ED38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9C65FCB-AAA6-44AC-8890-CDCC2A3155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给表使用别名的必要性；</a:t>
            </a:r>
          </a:p>
          <a:p>
            <a:pPr>
              <a:buFontTx/>
              <a:buChar char="•"/>
            </a:pPr>
            <a:r>
              <a:rPr lang="zh-CN" altLang="en-US"/>
              <a:t>如何使用表的别名；</a:t>
            </a:r>
          </a:p>
          <a:p>
            <a:pPr>
              <a:buFontTx/>
              <a:buChar char="•"/>
            </a:pPr>
            <a:r>
              <a:rPr lang="zh-CN" altLang="en-US"/>
              <a:t>在多表联接时，如何指定字段名。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BCC1B79-4CDC-48EF-A0B3-1391D5A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88750D0-B690-4995-A958-40E19D98B6A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解释联接是如何进行的；</a:t>
            </a:r>
          </a:p>
          <a:p>
            <a:pPr>
              <a:buFontTx/>
              <a:buChar char="•"/>
            </a:pPr>
            <a:r>
              <a:rPr lang="zh-CN" altLang="en-US"/>
              <a:t>掌握内联接和外联接；</a:t>
            </a:r>
          </a:p>
          <a:p>
            <a:pPr>
              <a:buFontTx/>
              <a:buChar char="•"/>
            </a:pPr>
            <a:r>
              <a:rPr lang="zh-CN" altLang="en-US"/>
              <a:t>了解交叉联接和自联接；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pPr>
              <a:buFontTx/>
              <a:buChar char="•"/>
            </a:pPr>
            <a:r>
              <a:rPr lang="zh-CN" altLang="en-US"/>
              <a:t>如何使用内联接；</a:t>
            </a:r>
          </a:p>
          <a:p>
            <a:pPr>
              <a:buFontTx/>
              <a:buChar char="•"/>
            </a:pPr>
            <a:r>
              <a:rPr lang="zh-CN" altLang="en-US"/>
              <a:t>理解左（右）外联接；</a:t>
            </a:r>
          </a:p>
          <a:p>
            <a:pPr>
              <a:buFontTx/>
              <a:buChar char="•"/>
            </a:pPr>
            <a:r>
              <a:rPr lang="zh-CN" altLang="en-US"/>
              <a:t>左（右）外联接的使用方法。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8610163-25FC-45BF-9911-6C94233A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5213C42-C89C-4805-ACA1-38D928F670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如何从多个表中选择指定字段；</a:t>
            </a:r>
          </a:p>
          <a:p>
            <a:pPr>
              <a:buFontTx/>
              <a:buChar char="•"/>
            </a:pPr>
            <a:r>
              <a:rPr lang="zh-CN" altLang="en-US"/>
              <a:t>解释联接是如何进行的；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联接是如何进行的？</a:t>
            </a:r>
          </a:p>
          <a:p>
            <a:r>
              <a:rPr lang="zh-CN" altLang="en-US"/>
              <a:t>        使用 </a:t>
            </a:r>
            <a:r>
              <a:rPr lang="en-US" altLang="zh-CN"/>
              <a:t>JOIN </a:t>
            </a:r>
            <a:r>
              <a:rPr lang="zh-CN" altLang="en-US"/>
              <a:t>和 </a:t>
            </a:r>
            <a:r>
              <a:rPr lang="en-US" altLang="zh-CN"/>
              <a:t>ON </a:t>
            </a:r>
            <a:r>
              <a:rPr lang="zh-CN" altLang="en-US"/>
              <a:t>关键字，合并多个表生成一个单独的结果集，该结果集将包含多个表中的字段。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9AE5A8E-93AF-4AB6-A96E-07CF21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AD2B213-51EB-4CA7-B413-54BD1CB7E7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en-US" altLang="zh-CN"/>
              <a:t>INNER JOIN </a:t>
            </a:r>
          </a:p>
          <a:p>
            <a:pPr lvl="1"/>
            <a:r>
              <a:rPr lang="zh-CN" altLang="en-US"/>
              <a:t>對于 </a:t>
            </a:r>
            <a:r>
              <a:rPr lang="en-US" altLang="zh-CN"/>
              <a:t>T1 </a:t>
            </a:r>
            <a:r>
              <a:rPr lang="zh-CN" altLang="en-US"/>
              <a:t>的每一行 </a:t>
            </a:r>
            <a:r>
              <a:rPr lang="en-US" altLang="zh-CN"/>
              <a:t>R1</a:t>
            </a:r>
            <a:r>
              <a:rPr lang="zh-CN" altLang="en-US"/>
              <a:t>，生成的連接表都有一行對應 </a:t>
            </a:r>
            <a:r>
              <a:rPr lang="en-US" altLang="zh-CN"/>
              <a:t>T2 </a:t>
            </a:r>
            <a:r>
              <a:rPr lang="zh-CN" altLang="en-US"/>
              <a:t>中的 每一個滿足和 </a:t>
            </a:r>
            <a:r>
              <a:rPr lang="en-US" altLang="zh-CN"/>
              <a:t>R1 </a:t>
            </a:r>
            <a:r>
              <a:rPr lang="zh-CN" altLang="en-US"/>
              <a:t>的連接條件的行． </a:t>
            </a:r>
          </a:p>
          <a:p>
            <a:r>
              <a:rPr lang="en-US" altLang="zh-CN"/>
              <a:t>LEFT OUTER JOIN </a:t>
            </a:r>
          </a:p>
          <a:p>
            <a:pPr lvl="1"/>
            <a:r>
              <a:rPr lang="zh-CN" altLang="en-US"/>
              <a:t>首先，執行一次內連接．然後，為 </a:t>
            </a:r>
            <a:r>
              <a:rPr lang="en-US" altLang="zh-CN"/>
              <a:t>T1 </a:t>
            </a:r>
            <a:r>
              <a:rPr lang="zh-CN" altLang="en-US"/>
              <a:t>裡那些和 </a:t>
            </a:r>
            <a:r>
              <a:rPr lang="en-US" altLang="zh-CN"/>
              <a:t>T2 </a:t>
            </a:r>
            <a:r>
              <a:rPr lang="zh-CN" altLang="en-US"/>
              <a:t>裡任何一行都不滿足連接條件的行返回一個連接行，同時該連接行裡對應 </a:t>
            </a:r>
            <a:r>
              <a:rPr lang="en-US" altLang="zh-CN"/>
              <a:t>T2 </a:t>
            </a:r>
            <a:r>
              <a:rPr lang="zh-CN" altLang="en-US"/>
              <a:t>的列用空值補齊．因此， 生成的連接表裡無條件地包含來自 </a:t>
            </a:r>
            <a:r>
              <a:rPr lang="en-US" altLang="zh-CN"/>
              <a:t>T1 </a:t>
            </a:r>
            <a:r>
              <a:rPr lang="zh-CN" altLang="en-US"/>
              <a:t>裡的每一行至少 一個副本． </a:t>
            </a:r>
          </a:p>
          <a:p>
            <a:r>
              <a:rPr lang="en-US" altLang="zh-CN"/>
              <a:t>RIGHT OUTER JOIN </a:t>
            </a:r>
          </a:p>
          <a:p>
            <a:pPr lvl="1"/>
            <a:r>
              <a:rPr lang="zh-CN" altLang="en-US"/>
              <a:t>首先，執行一次內連接．然後，為 </a:t>
            </a:r>
            <a:r>
              <a:rPr lang="en-US" altLang="zh-CN"/>
              <a:t>T2 </a:t>
            </a:r>
            <a:r>
              <a:rPr lang="zh-CN" altLang="en-US"/>
              <a:t>裡那些和 </a:t>
            </a:r>
            <a:r>
              <a:rPr lang="en-US" altLang="zh-CN"/>
              <a:t>T1 </a:t>
            </a:r>
            <a:r>
              <a:rPr lang="zh-CN" altLang="en-US"/>
              <a:t>裡任何一行都不滿足連接條件的行返回一個連接行，同時該連接行裡對應 </a:t>
            </a:r>
            <a:r>
              <a:rPr lang="en-US" altLang="zh-CN"/>
              <a:t>T1 </a:t>
            </a:r>
            <a:r>
              <a:rPr lang="zh-CN" altLang="en-US"/>
              <a:t>的列用空值補齊．因此， 生成的連接表裡無條件地包含來自 </a:t>
            </a:r>
            <a:r>
              <a:rPr lang="en-US" altLang="zh-CN"/>
              <a:t>T2 </a:t>
            </a:r>
            <a:r>
              <a:rPr lang="zh-CN" altLang="en-US"/>
              <a:t>裡的每一行． </a:t>
            </a:r>
          </a:p>
          <a:p>
            <a:r>
              <a:rPr lang="en-US" altLang="zh-CN"/>
              <a:t>FULL OUTER JOIN </a:t>
            </a:r>
          </a:p>
          <a:p>
            <a:pPr lvl="1"/>
            <a:r>
              <a:rPr lang="zh-CN" altLang="en-US"/>
              <a:t>首先，執行一次內連接．然後，為 </a:t>
            </a:r>
            <a:r>
              <a:rPr lang="en-US" altLang="zh-CN"/>
              <a:t>T1 </a:t>
            </a:r>
            <a:r>
              <a:rPr lang="zh-CN" altLang="en-US"/>
              <a:t>裡那些和 </a:t>
            </a:r>
            <a:r>
              <a:rPr lang="en-US" altLang="zh-CN"/>
              <a:t>T2 </a:t>
            </a:r>
            <a:r>
              <a:rPr lang="zh-CN" altLang="en-US"/>
              <a:t>裡任何一行都不滿足連接條件的行返回一個連接行，同時該連接行裡對應 </a:t>
            </a:r>
            <a:r>
              <a:rPr lang="en-US" altLang="zh-CN"/>
              <a:t>T2 </a:t>
            </a:r>
            <a:r>
              <a:rPr lang="zh-CN" altLang="en-US"/>
              <a:t>的列用空值補齊． 同樣，為 </a:t>
            </a:r>
            <a:r>
              <a:rPr lang="en-US" altLang="zh-CN"/>
              <a:t>T2 </a:t>
            </a:r>
            <a:r>
              <a:rPr lang="zh-CN" altLang="en-US"/>
              <a:t>裡那些和 </a:t>
            </a:r>
            <a:r>
              <a:rPr lang="en-US" altLang="zh-CN"/>
              <a:t>T1 </a:t>
            </a:r>
            <a:r>
              <a:rPr lang="zh-CN" altLang="en-US"/>
              <a:t>裡的任何行都不滿足連接條件的 行返回一個連接行，該行裡對應 </a:t>
            </a:r>
            <a:r>
              <a:rPr lang="en-US" altLang="zh-CN"/>
              <a:t>T1 </a:t>
            </a:r>
            <a:r>
              <a:rPr lang="zh-CN" altLang="en-US"/>
              <a:t>的列用空值補齊．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F31BBE4-6DAC-4B52-AE81-50F7FA532C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73605D61-55FF-4CE3-91AA-9A8E9C00CCC0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44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3B593D5-A0DE-49EA-ABFD-84F5C47CC5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0594CD5-D6D1-456C-A5E6-D65F8B8C4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DAE0470-82C1-470E-A9E1-F3BC8756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49CA8B6-3282-4F89-9E97-D6767CA27CB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内联接的概念；</a:t>
            </a:r>
          </a:p>
          <a:p>
            <a:pPr>
              <a:buFontTx/>
              <a:buChar char="•"/>
            </a:pPr>
            <a:r>
              <a:rPr lang="zh-CN" altLang="en-US"/>
              <a:t>如何使用内联接；</a:t>
            </a:r>
          </a:p>
          <a:p>
            <a:pPr>
              <a:buFontTx/>
              <a:buChar char="•"/>
            </a:pPr>
            <a:r>
              <a:rPr lang="zh-CN" altLang="en-US"/>
              <a:t>为什么要使用内联接；</a:t>
            </a:r>
          </a:p>
          <a:p>
            <a:endParaRPr lang="zh-CN" altLang="en-US"/>
          </a:p>
          <a:p>
            <a:r>
              <a:rPr lang="zh-CN" altLang="en-US"/>
              <a:t>注意：</a:t>
            </a:r>
          </a:p>
          <a:p>
            <a:r>
              <a:rPr lang="en-US" altLang="zh-CN"/>
              <a:t>SQL Server </a:t>
            </a:r>
            <a:r>
              <a:rPr lang="zh-CN" altLang="en-US"/>
              <a:t>并不保证结果集中记录的顺序，除非使用 </a:t>
            </a:r>
            <a:r>
              <a:rPr lang="en-US" altLang="zh-CN"/>
              <a:t>ORDER BY </a:t>
            </a:r>
            <a:r>
              <a:rPr lang="zh-CN" altLang="en-US"/>
              <a:t>子句；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 </a:t>
            </a:r>
            <a:r>
              <a:rPr lang="en-US" altLang="zh-CN"/>
              <a:t>SQL Server </a:t>
            </a:r>
            <a:r>
              <a:rPr lang="zh-CN" altLang="en-US"/>
              <a:t>缺省的联接方式是什么？</a:t>
            </a:r>
          </a:p>
          <a:p>
            <a:r>
              <a:rPr lang="zh-CN" altLang="en-US"/>
              <a:t>	内联接。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C9359-F5C5-4AA9-948C-C2BA918CC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8683BEA-90C5-4D31-BD51-8FF597CD469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r>
              <a:rPr lang="zh-CN" altLang="en-US"/>
              <a:t>该示例列出购买产品的顾客信息，没有购买任何产品的顾客将不会出现在结果集中。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B5BF06A-2A76-4129-8D2E-FE15B586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6E43DEB-1C2F-49CA-94E6-FAF3020FC3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内联接等价于自连接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2517DDC-C2E7-4AAC-9DA5-A3A65F72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73C400B-018C-4283-A05F-CB58517D5F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比较自然联接与普通内联接的情况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8098C39-55F8-46FE-B970-725EAAF3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9F7A48F-2FD0-492C-9D64-99CC68DDAB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en-US" altLang="zh-CN"/>
              <a:t>LEFT OUTER JOIN </a:t>
            </a:r>
          </a:p>
          <a:p>
            <a:pPr lvl="1"/>
            <a:r>
              <a:rPr lang="zh-CN" altLang="en-US"/>
              <a:t>首先，執行一次內連接．然後，為 </a:t>
            </a:r>
            <a:r>
              <a:rPr lang="en-US" altLang="zh-CN"/>
              <a:t>T1 </a:t>
            </a:r>
            <a:r>
              <a:rPr lang="zh-CN" altLang="en-US"/>
              <a:t>裡那些和 </a:t>
            </a:r>
            <a:r>
              <a:rPr lang="en-US" altLang="zh-CN"/>
              <a:t>T2 </a:t>
            </a:r>
            <a:r>
              <a:rPr lang="zh-CN" altLang="en-US"/>
              <a:t>裡任何一行都不滿足連接條件的行返回一個連接行，同時該連接行裡對應 </a:t>
            </a:r>
            <a:r>
              <a:rPr lang="en-US" altLang="zh-CN"/>
              <a:t>T2 </a:t>
            </a:r>
            <a:r>
              <a:rPr lang="zh-CN" altLang="en-US"/>
              <a:t>的列用空值補齊．因此， 生成的連接表裡無條件地包含來自 </a:t>
            </a:r>
            <a:r>
              <a:rPr lang="en-US" altLang="zh-CN"/>
              <a:t>T1 </a:t>
            </a:r>
            <a:r>
              <a:rPr lang="zh-CN" altLang="en-US"/>
              <a:t>裡的每一行至少 一個副本．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8D67E32-A350-4534-88FA-77B880F3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9B198A6-9F18-41C8-9F9F-7F4207D455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r>
              <a:rPr lang="zh-CN" altLang="en-US"/>
              <a:t>该示例将从表 </a:t>
            </a:r>
            <a:r>
              <a:rPr lang="en-US" altLang="zh-CN"/>
              <a:t>buyers </a:t>
            </a:r>
            <a:r>
              <a:rPr lang="zh-CN" altLang="en-US"/>
              <a:t>和 </a:t>
            </a:r>
            <a:r>
              <a:rPr lang="en-US" altLang="zh-CN"/>
              <a:t>sales </a:t>
            </a:r>
            <a:r>
              <a:rPr lang="zh-CN" altLang="en-US"/>
              <a:t>中返回 </a:t>
            </a:r>
            <a:r>
              <a:rPr lang="en-US" altLang="zh-CN"/>
              <a:t>buyer_name</a:t>
            </a:r>
            <a:r>
              <a:rPr lang="zh-CN" altLang="en-US"/>
              <a:t>、</a:t>
            </a:r>
            <a:r>
              <a:rPr lang="en-US" altLang="zh-CN"/>
              <a:t>buyer_id </a:t>
            </a:r>
            <a:r>
              <a:rPr lang="zh-CN" altLang="en-US"/>
              <a:t>和 </a:t>
            </a:r>
            <a:r>
              <a:rPr lang="en-US" altLang="zh-CN"/>
              <a:t>qty</a:t>
            </a:r>
            <a:r>
              <a:rPr lang="zh-CN" altLang="en-US"/>
              <a:t>。注意结果集返回了没有购买产品的买主，但此时字段 </a:t>
            </a:r>
            <a:r>
              <a:rPr lang="en-US" altLang="zh-CN"/>
              <a:t>buyer_id </a:t>
            </a:r>
            <a:r>
              <a:rPr lang="zh-CN" altLang="en-US"/>
              <a:t>和 </a:t>
            </a:r>
            <a:r>
              <a:rPr lang="en-US" altLang="zh-CN"/>
              <a:t>qty </a:t>
            </a:r>
            <a:r>
              <a:rPr lang="zh-CN" altLang="en-US"/>
              <a:t>是空值。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FBDF463-B5B6-4703-A638-C1C0C176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6F130AA-B5F7-4D86-9519-21715887604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en-US" altLang="zh-CN"/>
              <a:t>RIGHT OUTER JOIN </a:t>
            </a:r>
          </a:p>
          <a:p>
            <a:pPr lvl="1"/>
            <a:r>
              <a:rPr lang="zh-CN" altLang="en-US"/>
              <a:t>首先，執行一次內連接．然後，為 </a:t>
            </a:r>
            <a:r>
              <a:rPr lang="en-US" altLang="zh-CN"/>
              <a:t>T2 </a:t>
            </a:r>
            <a:r>
              <a:rPr lang="zh-CN" altLang="en-US"/>
              <a:t>裡那些和 </a:t>
            </a:r>
            <a:r>
              <a:rPr lang="en-US" altLang="zh-CN"/>
              <a:t>T1 </a:t>
            </a:r>
            <a:r>
              <a:rPr lang="zh-CN" altLang="en-US"/>
              <a:t>裡任何一行都不滿足連接條件的行返回一個連接行，同時該連接行裡對應 </a:t>
            </a:r>
            <a:r>
              <a:rPr lang="en-US" altLang="zh-CN"/>
              <a:t>T1 </a:t>
            </a:r>
            <a:r>
              <a:rPr lang="zh-CN" altLang="en-US"/>
              <a:t>的列用空值補齊．因此， 生成的連接表裡無條件地包含來自 </a:t>
            </a:r>
            <a:r>
              <a:rPr lang="en-US" altLang="zh-CN"/>
              <a:t>T2 </a:t>
            </a:r>
            <a:r>
              <a:rPr lang="zh-CN" altLang="en-US"/>
              <a:t>裡的每一行．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40B876A-52B6-4E36-992F-8487A8FA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3D5D178-EEE9-4D84-ACA6-88C57B04C4A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r>
              <a:rPr lang="zh-CN" altLang="en-US"/>
              <a:t>该示例将从表 </a:t>
            </a:r>
            <a:r>
              <a:rPr lang="en-US" altLang="zh-CN"/>
              <a:t>buyers </a:t>
            </a:r>
            <a:r>
              <a:rPr lang="zh-CN" altLang="en-US"/>
              <a:t>和 </a:t>
            </a:r>
            <a:r>
              <a:rPr lang="en-US" altLang="zh-CN"/>
              <a:t>sales </a:t>
            </a:r>
            <a:r>
              <a:rPr lang="zh-CN" altLang="en-US"/>
              <a:t>中返回 </a:t>
            </a:r>
            <a:r>
              <a:rPr lang="en-US" altLang="zh-CN"/>
              <a:t>buyer_name</a:t>
            </a:r>
            <a:r>
              <a:rPr lang="zh-CN" altLang="en-US"/>
              <a:t>、</a:t>
            </a:r>
            <a:r>
              <a:rPr lang="en-US" altLang="zh-CN"/>
              <a:t>buyer_id </a:t>
            </a:r>
            <a:r>
              <a:rPr lang="zh-CN" altLang="en-US"/>
              <a:t>和 </a:t>
            </a:r>
            <a:r>
              <a:rPr lang="en-US" altLang="zh-CN"/>
              <a:t>qty</a:t>
            </a:r>
            <a:r>
              <a:rPr lang="zh-CN" altLang="en-US"/>
              <a:t>。注意结果集返回了没有购买产品的买主，但此时字段 </a:t>
            </a:r>
            <a:r>
              <a:rPr lang="en-US" altLang="zh-CN"/>
              <a:t>buyer_id </a:t>
            </a:r>
            <a:r>
              <a:rPr lang="zh-CN" altLang="en-US"/>
              <a:t>和 </a:t>
            </a:r>
            <a:r>
              <a:rPr lang="en-US" altLang="zh-CN"/>
              <a:t>qty </a:t>
            </a:r>
            <a:r>
              <a:rPr lang="zh-CN" altLang="en-US"/>
              <a:t>是空值。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B2BA34A-FD03-46EB-955D-96C9F79D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321414A-D5EE-481A-B32D-7420674A83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解释如何联接两个以上的表；</a:t>
            </a:r>
          </a:p>
          <a:p>
            <a:pPr>
              <a:buFontTx/>
              <a:buChar char="•"/>
            </a:pPr>
            <a:r>
              <a:rPr lang="zh-CN" altLang="en-US"/>
              <a:t>使用多重联接的必要性；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解释清楚如何使用多重联接；</a:t>
            </a:r>
          </a:p>
          <a:p>
            <a:endParaRPr lang="zh-CN" altLang="en-US"/>
          </a:p>
          <a:p>
            <a:r>
              <a:rPr lang="zh-CN" altLang="en-US"/>
              <a:t>课堂讨论：</a:t>
            </a:r>
          </a:p>
          <a:p>
            <a:r>
              <a:rPr lang="zh-CN" altLang="en-US"/>
              <a:t>为什么要联接两个以上的表？</a:t>
            </a:r>
          </a:p>
          <a:p>
            <a:r>
              <a:rPr lang="zh-CN" altLang="en-US">
                <a:latin typeface="Arial Narrow" panose="020B06060202020A0204" pitchFamily="34" charset="0"/>
              </a:rPr>
              <a:t>     使用多重联接可以从多个表中得到彼此相关信息。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B79BFA9-FC7E-4EB0-800E-3D0B4639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2A76B77-45DD-46BF-B6F2-785907FEBC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pPr>
              <a:buFontTx/>
              <a:buChar char="•"/>
            </a:pPr>
            <a:r>
              <a:rPr lang="zh-CN" altLang="en-US"/>
              <a:t>字段 </a:t>
            </a:r>
            <a:r>
              <a:rPr lang="en-US" altLang="zh-CN"/>
              <a:t>buyer_id </a:t>
            </a:r>
            <a:r>
              <a:rPr lang="zh-CN" altLang="en-US"/>
              <a:t>由表 </a:t>
            </a:r>
            <a:r>
              <a:rPr lang="en-US" altLang="zh-CN"/>
              <a:t>buyers </a:t>
            </a:r>
            <a:r>
              <a:rPr lang="zh-CN" altLang="en-US"/>
              <a:t>和 </a:t>
            </a:r>
            <a:r>
              <a:rPr lang="en-US" altLang="zh-CN"/>
              <a:t>sales </a:t>
            </a:r>
            <a:r>
              <a:rPr lang="zh-CN" altLang="en-US"/>
              <a:t>共同拥有，并用来联接这两个表；</a:t>
            </a:r>
          </a:p>
          <a:p>
            <a:pPr>
              <a:buFontTx/>
              <a:buChar char="•"/>
            </a:pPr>
            <a:r>
              <a:rPr lang="zh-CN" altLang="en-US"/>
              <a:t>字段 </a:t>
            </a:r>
            <a:r>
              <a:rPr lang="en-US" altLang="zh-CN"/>
              <a:t>prod_id </a:t>
            </a:r>
            <a:r>
              <a:rPr lang="zh-CN" altLang="en-US"/>
              <a:t>由表 </a:t>
            </a:r>
            <a:r>
              <a:rPr lang="en-US" altLang="zh-CN"/>
              <a:t>sales </a:t>
            </a:r>
            <a:r>
              <a:rPr lang="zh-CN" altLang="en-US"/>
              <a:t>和 </a:t>
            </a:r>
            <a:r>
              <a:rPr lang="en-US" altLang="zh-CN"/>
              <a:t>produce </a:t>
            </a:r>
            <a:r>
              <a:rPr lang="zh-CN" altLang="en-US"/>
              <a:t>共同拥有，表 </a:t>
            </a:r>
            <a:r>
              <a:rPr lang="en-US" altLang="zh-CN"/>
              <a:t>buyers </a:t>
            </a:r>
            <a:r>
              <a:rPr lang="zh-CN" altLang="en-US"/>
              <a:t>同 </a:t>
            </a:r>
            <a:r>
              <a:rPr lang="en-US" altLang="zh-CN"/>
              <a:t>sales </a:t>
            </a:r>
            <a:r>
              <a:rPr lang="zh-CN" altLang="en-US"/>
              <a:t>联接后返回的数据将同表 </a:t>
            </a:r>
            <a:r>
              <a:rPr lang="en-US" altLang="zh-CN"/>
              <a:t>produce </a:t>
            </a:r>
            <a:r>
              <a:rPr lang="zh-CN" altLang="en-US"/>
              <a:t>中的数据合并，然后返回到结果集中。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B6F498C-F58C-476B-883D-06C14F88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BC8FAF2-4D93-43DF-8FC0-4E97C2E441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了解常用的聚合函数。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A6D7C02-9FE4-4F41-993B-8B541A58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3D6F7D3-EF7A-4D16-A3CB-68BBED9ED0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pPr marL="279400" indent="-279400"/>
            <a:r>
              <a:rPr lang="en-US" altLang="zh-CN"/>
              <a:t>USE pubs</a:t>
            </a:r>
          </a:p>
          <a:p>
            <a:pPr marL="279400" indent="-279400"/>
            <a:r>
              <a:rPr lang="en-US" altLang="zh-CN"/>
              <a:t>--</a:t>
            </a:r>
            <a:r>
              <a:rPr lang="zh-CN" altLang="en-US" b="1">
                <a:latin typeface="Arial Narrow" panose="020B06060202020A0204" pitchFamily="34" charset="0"/>
              </a:rPr>
              <a:t>查找出版过书籍的出版商名及其出版的书籍名称</a:t>
            </a:r>
          </a:p>
          <a:p>
            <a:pPr marL="279400" indent="-279400"/>
            <a:r>
              <a:rPr lang="en-US" altLang="zh-CN"/>
              <a:t>SELECT p.pub_name,t.title</a:t>
            </a:r>
          </a:p>
          <a:p>
            <a:pPr marL="279400" indent="-279400"/>
            <a:r>
              <a:rPr lang="en-US" altLang="zh-CN"/>
              <a:t>from publishers p join titles t</a:t>
            </a:r>
          </a:p>
          <a:p>
            <a:pPr marL="279400" indent="-279400"/>
            <a:r>
              <a:rPr lang="en-US" altLang="zh-CN"/>
              <a:t>on p.pub_id = t.pub_id</a:t>
            </a:r>
          </a:p>
          <a:p>
            <a:pPr marL="279400" indent="-279400"/>
            <a:endParaRPr lang="en-US" altLang="zh-CN"/>
          </a:p>
          <a:p>
            <a:pPr marL="279400" indent="-279400"/>
            <a:r>
              <a:rPr lang="en-US" altLang="zh-CN"/>
              <a:t>-- </a:t>
            </a:r>
            <a:r>
              <a:rPr lang="zh-CN" altLang="en-US" b="1">
                <a:latin typeface="Arial Narrow" panose="020B06060202020A0204" pitchFamily="34" charset="0"/>
              </a:rPr>
              <a:t>查找所有出版商名及其出版的书籍名</a:t>
            </a:r>
            <a:r>
              <a:rPr lang="zh-CN" altLang="en-US"/>
              <a:t> </a:t>
            </a:r>
          </a:p>
          <a:p>
            <a:pPr marL="279400" indent="-279400"/>
            <a:r>
              <a:rPr lang="en-US" altLang="zh-CN"/>
              <a:t>select a.pub_name,b.title</a:t>
            </a:r>
          </a:p>
          <a:p>
            <a:pPr marL="279400" indent="-279400"/>
            <a:r>
              <a:rPr lang="en-US" altLang="zh-CN"/>
              <a:t>from publishers a left outer join titles b on a.pub_id=b.pub_id</a:t>
            </a:r>
          </a:p>
          <a:p>
            <a:pPr marL="279400" indent="-279400"/>
            <a:r>
              <a:rPr lang="en-US" altLang="zh-CN"/>
              <a:t>order by a.pub_name</a:t>
            </a:r>
          </a:p>
          <a:p>
            <a:pPr marL="279400" indent="-279400"/>
            <a:r>
              <a:rPr lang="en-US" altLang="zh-CN"/>
              <a:t>select b.pub_name,a.title</a:t>
            </a:r>
          </a:p>
          <a:p>
            <a:pPr marL="279400" indent="-279400"/>
            <a:r>
              <a:rPr lang="en-US" altLang="zh-CN"/>
              <a:t>from titles a right outer join publishers b on a.pub_id=b.pub_id</a:t>
            </a:r>
          </a:p>
          <a:p>
            <a:pPr marL="279400" indent="-279400"/>
            <a:r>
              <a:rPr lang="en-US" altLang="zh-CN"/>
              <a:t>order by b.pub_name</a:t>
            </a:r>
          </a:p>
          <a:p>
            <a:pPr marL="279400" indent="-279400"/>
            <a:endParaRPr lang="en-US" altLang="zh-CN"/>
          </a:p>
          <a:p>
            <a:pPr marL="279400" indent="-279400"/>
            <a:endParaRPr lang="en-US" altLang="zh-CN"/>
          </a:p>
          <a:p>
            <a:pPr marL="279400" indent="-279400"/>
            <a:endParaRPr lang="en-US" altLang="zh-CN" b="1"/>
          </a:p>
          <a:p>
            <a:pPr marL="279400" indent="-279400"/>
            <a:r>
              <a:rPr lang="en-US" altLang="zh-CN" b="1"/>
              <a:t>--</a:t>
            </a:r>
            <a:r>
              <a:rPr lang="zh-CN" altLang="en-US" b="1"/>
              <a:t>查询具有作者和出版商的书籍的名称，及其该书的作者人数和该书的出版商。</a:t>
            </a:r>
          </a:p>
          <a:p>
            <a:pPr marL="279400" indent="-279400"/>
            <a:r>
              <a:rPr lang="en-US" altLang="zh-CN"/>
              <a:t>select t.title, count(ta.au_id) as author_count, p.pub_name</a:t>
            </a:r>
          </a:p>
          <a:p>
            <a:pPr marL="279400" indent="-279400"/>
            <a:r>
              <a:rPr lang="en-US" altLang="zh-CN"/>
              <a:t>from titles t join titleauthor ta</a:t>
            </a:r>
          </a:p>
          <a:p>
            <a:pPr marL="279400" indent="-279400"/>
            <a:r>
              <a:rPr lang="en-US" altLang="zh-CN"/>
              <a:t>on t.title_id = ta.title_id</a:t>
            </a:r>
          </a:p>
          <a:p>
            <a:pPr marL="279400" indent="-279400"/>
            <a:r>
              <a:rPr lang="en-US" altLang="zh-CN"/>
              <a:t>join publishers p</a:t>
            </a:r>
          </a:p>
          <a:p>
            <a:pPr marL="279400" indent="-279400"/>
            <a:r>
              <a:rPr lang="en-US" altLang="zh-CN"/>
              <a:t>on t.pub_id = p.pub_id</a:t>
            </a:r>
          </a:p>
          <a:p>
            <a:pPr marL="279400" indent="-279400"/>
            <a:r>
              <a:rPr lang="en-US" altLang="zh-CN"/>
              <a:t>group by t.title,p.pub_name</a:t>
            </a:r>
          </a:p>
          <a:p>
            <a:pPr marL="279400" indent="-279400"/>
            <a:r>
              <a:rPr lang="en-US" altLang="zh-CN"/>
              <a:t>order by t.title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F022E2F-D897-4EE2-B993-CDF5B8CC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512AA5C-21EC-4B41-BB07-65F0D054D0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理解什么是交叉联接；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一个表有</a:t>
            </a:r>
            <a:r>
              <a:rPr lang="en-US" altLang="zh-CN"/>
              <a:t>8</a:t>
            </a:r>
            <a:r>
              <a:rPr lang="zh-CN" altLang="en-US"/>
              <a:t>条记录，另一个表有</a:t>
            </a:r>
            <a:r>
              <a:rPr lang="en-US" altLang="zh-CN"/>
              <a:t>9</a:t>
            </a:r>
            <a:r>
              <a:rPr lang="zh-CN" altLang="en-US"/>
              <a:t>条记录，对这两个表使用交叉联接，则返回的结果集中有多少条记录？</a:t>
            </a:r>
          </a:p>
          <a:p>
            <a:pPr lvl="3"/>
            <a:r>
              <a:rPr lang="en-US" altLang="zh-CN"/>
              <a:t>72</a:t>
            </a:r>
            <a:r>
              <a:rPr lang="zh-CN" altLang="en-US"/>
              <a:t>。                                                        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8A8B2D3-C910-49A3-869B-A5B0BCD6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B635568-7924-4038-AB4A-0881E40A956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r>
              <a:rPr lang="zh-CN" altLang="en-US"/>
              <a:t>该示例列出 </a:t>
            </a:r>
            <a:r>
              <a:rPr lang="en-US" altLang="zh-CN"/>
              <a:t>buyers.buyer_name </a:t>
            </a:r>
            <a:r>
              <a:rPr lang="zh-CN" altLang="en-US"/>
              <a:t>和 </a:t>
            </a:r>
            <a:r>
              <a:rPr lang="en-US" altLang="zh-CN"/>
              <a:t>sales.qty </a:t>
            </a:r>
            <a:r>
              <a:rPr lang="zh-CN" altLang="en-US"/>
              <a:t>的所有可能组合。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478CB5A-2520-4D93-AD5C-BEAC8BA9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507D2C9-14BE-414D-BFBE-2765248A724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自联接的作用；</a:t>
            </a:r>
          </a:p>
          <a:p>
            <a:pPr>
              <a:buFontTx/>
              <a:buChar char="•"/>
            </a:pPr>
            <a:r>
              <a:rPr lang="zh-CN" altLang="en-US"/>
              <a:t>解释如何自联接；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使用自联接时，如何消除重复的记录？</a:t>
            </a:r>
          </a:p>
          <a:p>
            <a:r>
              <a:rPr lang="zh-CN" altLang="en-US"/>
              <a:t>	使用</a:t>
            </a:r>
            <a:r>
              <a:rPr lang="en-US" altLang="zh-CN"/>
              <a:t>WHERE</a:t>
            </a:r>
            <a:r>
              <a:rPr lang="zh-CN" altLang="en-US"/>
              <a:t>子句。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DCC0CE0-241D-456F-ABD2-441AAB46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CFE122A-F3D9-41F7-8656-0DA5EF3343E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注意：</a:t>
            </a:r>
          </a:p>
          <a:p>
            <a:pPr>
              <a:buFontTx/>
              <a:buChar char="•"/>
            </a:pPr>
            <a:r>
              <a:rPr lang="zh-CN" altLang="en-US"/>
              <a:t>该示例只显示拥有相同产品的顾客列表；</a:t>
            </a:r>
          </a:p>
          <a:p>
            <a:pPr>
              <a:buFontTx/>
              <a:buChar char="•"/>
            </a:pPr>
            <a:r>
              <a:rPr lang="en-US" altLang="zh-CN"/>
              <a:t>WHERE </a:t>
            </a:r>
            <a:r>
              <a:rPr lang="zh-CN" altLang="en-US"/>
              <a:t>子句中的大于号（ </a:t>
            </a:r>
            <a:r>
              <a:rPr lang="en-US" altLang="zh-CN"/>
              <a:t>&gt;</a:t>
            </a:r>
            <a:r>
              <a:rPr lang="zh-CN" altLang="en-US"/>
              <a:t>）消除了重复的行。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FBBEEBC-6626-4394-95B2-27AA66D8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D8A659F-B673-491D-BDA3-D073955AB8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表</a:t>
            </a:r>
            <a:r>
              <a:rPr lang="en-US" altLang="zh-CN"/>
              <a:t>A</a:t>
            </a:r>
            <a:r>
              <a:rPr lang="zh-CN" altLang="en-US"/>
              <a:t>：</a:t>
            </a:r>
          </a:p>
          <a:p>
            <a:r>
              <a:rPr lang="zh-CN" altLang="en-US"/>
              <a:t>查询字段（</a:t>
            </a:r>
            <a:r>
              <a:rPr lang="en-US" altLang="zh-CN"/>
              <a:t>A b c</a:t>
            </a:r>
            <a:r>
              <a:rPr lang="zh-CN" altLang="en-US"/>
              <a:t>）</a:t>
            </a:r>
          </a:p>
          <a:p>
            <a:r>
              <a:rPr lang="zh-CN" altLang="en-US"/>
              <a:t>表</a:t>
            </a:r>
            <a:r>
              <a:rPr lang="en-US" altLang="zh-CN"/>
              <a:t>B</a:t>
            </a:r>
            <a:r>
              <a:rPr lang="zh-CN" altLang="en-US"/>
              <a:t>：</a:t>
            </a:r>
          </a:p>
          <a:p>
            <a:r>
              <a:rPr lang="zh-CN" altLang="en-US"/>
              <a:t>查询字段（</a:t>
            </a:r>
            <a:r>
              <a:rPr lang="en-US" altLang="zh-CN"/>
              <a:t>x b c</a:t>
            </a:r>
            <a:r>
              <a:rPr lang="zh-CN" altLang="en-US"/>
              <a:t>） </a:t>
            </a:r>
          </a:p>
          <a:p>
            <a:endParaRPr lang="zh-CN" altLang="en-US"/>
          </a:p>
          <a:p>
            <a:r>
              <a:rPr lang="zh-CN" altLang="en-US"/>
              <a:t>两者的字段数目相同，要有类似的数据，并且顺序相同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B78648C1-11A5-41C6-928F-45C965AB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D28ED57-179C-4332-9A02-5D8C9908DD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举例教材</a:t>
            </a:r>
            <a:r>
              <a:rPr lang="en-US" altLang="zh-CN"/>
              <a:t>P255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题，用</a:t>
            </a:r>
            <a:r>
              <a:rPr lang="en-US" altLang="zh-CN"/>
              <a:t>union</a:t>
            </a:r>
            <a:r>
              <a:rPr lang="zh-CN" altLang="en-US"/>
              <a:t>来做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8EBD7593-D7B6-443F-8EE5-E0927AFD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34EFCF4A-7569-48A5-BD52-55D8C3574B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注意：</a:t>
            </a:r>
          </a:p>
          <a:p>
            <a:pPr>
              <a:buFontTx/>
              <a:buChar char="•"/>
            </a:pPr>
            <a:r>
              <a:rPr lang="zh-CN" altLang="en-US"/>
              <a:t>该示例只显示拥有相同产品的顾客列表；</a:t>
            </a:r>
          </a:p>
          <a:p>
            <a:pPr>
              <a:buFontTx/>
              <a:buChar char="•"/>
            </a:pPr>
            <a:r>
              <a:rPr lang="en-US" altLang="zh-CN"/>
              <a:t>WHERE </a:t>
            </a:r>
            <a:r>
              <a:rPr lang="zh-CN" altLang="en-US"/>
              <a:t>子句中的大于号（ </a:t>
            </a:r>
            <a:r>
              <a:rPr lang="en-US" altLang="zh-CN"/>
              <a:t>&gt;</a:t>
            </a:r>
            <a:r>
              <a:rPr lang="zh-CN" altLang="en-US"/>
              <a:t>）消除了重复的行。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88051C1-5451-492C-AC76-10171792F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7865376-3E31-4689-A9D3-7927F374EB2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注意：</a:t>
            </a:r>
          </a:p>
          <a:p>
            <a:pPr>
              <a:buFontTx/>
              <a:buChar char="•"/>
            </a:pPr>
            <a:r>
              <a:rPr lang="zh-CN" altLang="en-US"/>
              <a:t>该示例只显示拥有相同产品的顾客列表；</a:t>
            </a:r>
          </a:p>
          <a:p>
            <a:pPr>
              <a:buFontTx/>
              <a:buChar char="•"/>
            </a:pPr>
            <a:r>
              <a:rPr lang="en-US" altLang="zh-CN"/>
              <a:t>WHERE </a:t>
            </a:r>
            <a:r>
              <a:rPr lang="zh-CN" altLang="en-US"/>
              <a:t>子句中的大于号（ </a:t>
            </a:r>
            <a:r>
              <a:rPr lang="en-US" altLang="zh-CN"/>
              <a:t>&gt;</a:t>
            </a:r>
            <a:r>
              <a:rPr lang="zh-CN" altLang="en-US"/>
              <a:t>）消除了重复的行。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B4431C1-FDB4-4F9B-B6B1-68A2E7F18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8DE56D4-2088-4DC7-A3E6-507772FDC04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了解 </a:t>
            </a:r>
            <a:r>
              <a:rPr lang="en-US" altLang="zh-CN"/>
              <a:t>UNION </a:t>
            </a:r>
            <a:r>
              <a:rPr lang="zh-CN" altLang="en-US"/>
              <a:t>和 </a:t>
            </a:r>
            <a:r>
              <a:rPr lang="en-US" altLang="zh-CN"/>
              <a:t>JOIN </a:t>
            </a:r>
            <a:r>
              <a:rPr lang="zh-CN" altLang="en-US"/>
              <a:t>的区别。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AB253DC-51CC-4E2F-806D-157709EC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B02528-8987-400F-9A52-8C534A0F08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对含空值字段使用聚合函数应注意的问题。</a:t>
            </a:r>
          </a:p>
          <a:p>
            <a:endParaRPr lang="zh-CN" altLang="en-US"/>
          </a:p>
          <a:p>
            <a:r>
              <a:rPr lang="zh-CN" altLang="en-US"/>
              <a:t>例如：</a:t>
            </a:r>
          </a:p>
          <a:p>
            <a:r>
              <a:rPr lang="en-US" altLang="zh-CN"/>
              <a:t>select count(*)  from suppliers            ----</a:t>
            </a:r>
            <a:r>
              <a:rPr lang="zh-CN" altLang="en-US"/>
              <a:t>返回</a:t>
            </a:r>
            <a:r>
              <a:rPr lang="en-US" altLang="zh-CN"/>
              <a:t>29</a:t>
            </a:r>
          </a:p>
          <a:p>
            <a:r>
              <a:rPr lang="en-US" altLang="zh-CN"/>
              <a:t>select count(region)  from suppliers    -----</a:t>
            </a:r>
            <a:r>
              <a:rPr lang="zh-CN" altLang="en-US"/>
              <a:t>返回</a:t>
            </a:r>
            <a:r>
              <a:rPr lang="en-US" altLang="zh-CN"/>
              <a:t>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548F2AE-4F90-49B0-8A2A-2E767212BD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F481B3DE-41C6-4DDB-B3E1-D04196051DB0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96</a:t>
            </a:fld>
            <a:endParaRPr lang="en-US" altLang="zh-CN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B8C46F8-832C-4B5C-BA3E-FE577B65D8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04C6AECE-87E0-4B43-91DF-C0EC9F349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318C8691-8635-4FF8-A019-B743BC1D87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1D620ADB-4178-4D72-BA39-EB855CBB6FC3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97</a:t>
            </a:fld>
            <a:endParaRPr lang="en-US" altLang="zh-CN" sz="1200"/>
          </a:p>
        </p:txBody>
      </p:sp>
      <p:sp>
        <p:nvSpPr>
          <p:cNvPr id="144387" name="Rectangle 1026">
            <a:extLst>
              <a:ext uri="{FF2B5EF4-FFF2-40B4-BE49-F238E27FC236}">
                <a16:creationId xmlns:a16="http://schemas.microsoft.com/office/drawing/2014/main" id="{0FF85B7F-764D-4C81-A6CB-4C5CB57664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4388" name="Rectangle 1027">
            <a:extLst>
              <a:ext uri="{FF2B5EF4-FFF2-40B4-BE49-F238E27FC236}">
                <a16:creationId xmlns:a16="http://schemas.microsoft.com/office/drawing/2014/main" id="{069B58E2-B760-478C-8B0D-6D077191A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>
                <a:ea typeface="新宋体" panose="02010609030101010101" pitchFamily="49" charset="-122"/>
              </a:rPr>
              <a:t>注意</a:t>
            </a:r>
            <a:r>
              <a:rPr lang="en-US" altLang="zh-CN">
                <a:ea typeface="新宋体" panose="02010609030101010101" pitchFamily="49" charset="-122"/>
              </a:rPr>
              <a:t>：</a:t>
            </a:r>
          </a:p>
          <a:p>
            <a:r>
              <a:rPr lang="zh-CN" altLang="en-US"/>
              <a:t>加下划线为即将学到的内容。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51AFF708-20B0-4253-8879-19B5BDB1B2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98695D4F-84F3-4C83-8CE4-7D2E5DE3C274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98</a:t>
            </a:fld>
            <a:endParaRPr lang="en-US" altLang="zh-CN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BF0254E6-4220-4E45-90A0-250C537703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E0567B0-6595-4D7F-9B25-560BF60CF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子查询的概念；</a:t>
            </a:r>
          </a:p>
          <a:p>
            <a:pPr>
              <a:buFontTx/>
              <a:buChar char="•"/>
            </a:pPr>
            <a:r>
              <a:rPr lang="zh-CN" altLang="en-US"/>
              <a:t>使用子查询的目的；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讲解子查询的用法；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子查询有何用途？</a:t>
            </a:r>
          </a:p>
          <a:p>
            <a:r>
              <a:rPr lang="zh-CN" altLang="en-US"/>
              <a:t>	分解复杂的查询。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500F212F-9822-4A29-A802-9733C17E9D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34C4D9FB-DC00-4E30-BDE9-33ED3010EB2F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99</a:t>
            </a:fld>
            <a:endParaRPr lang="en-US" altLang="zh-CN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DEC97054-EB6C-4F73-9382-EA62D086FB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59DAD14-007C-4A06-9407-637A07971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如何使用子查询；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讲解子查询的用法；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子查询至多可嵌套多少层？</a:t>
            </a:r>
          </a:p>
          <a:p>
            <a:r>
              <a:rPr lang="zh-CN" altLang="en-US"/>
              <a:t>	32。 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40EBF5C-B873-4759-B13B-66272D0405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D7B75640-322D-4B52-B9E5-C770A7F3610D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100</a:t>
            </a:fld>
            <a:endParaRPr lang="en-US" altLang="zh-CN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E480A692-8028-4D31-858E-72E4F031E7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81043F17-1C8C-4B8B-86F9-99F55D1164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嵌套子查询的特点是：</a:t>
            </a:r>
          </a:p>
          <a:p>
            <a:r>
              <a:rPr lang="zh-CN" altLang="en-US"/>
              <a:t>先做内层查询，内层执行完毕后，再执行外层查询，即内层查询只执行一次。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EE720B97-A9C7-4DB4-ABD9-D0ED6C07FA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D34D3EAF-55D5-436C-91D6-554255706CCD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101</a:t>
            </a:fld>
            <a:endParaRPr lang="en-US" altLang="zh-CN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C59FC866-ECDD-4E0C-91F9-854D3A0161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FDA7A4C-3491-4431-B196-370F50AB4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描述如何把子查询用作派生表；</a:t>
            </a:r>
          </a:p>
          <a:p>
            <a:pPr>
              <a:buFontTx/>
              <a:buChar char="•"/>
            </a:pPr>
            <a:endParaRPr lang="en-US" altLang="zh-CN"/>
          </a:p>
          <a:p>
            <a:r>
              <a:rPr lang="zh-CN" altLang="en-US"/>
              <a:t>参考：</a:t>
            </a:r>
          </a:p>
          <a:p>
            <a:r>
              <a:rPr lang="zh-CN" altLang="en-US"/>
              <a:t>在上面的例子中，内层查询用子查询产生了一个派生的表，外层查询将使用内层查询的结果集。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A0BBF63A-95EC-4E5E-B76B-9F97BC282E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4D1ACBD3-6644-4F67-8C67-15401AC6A18D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102</a:t>
            </a:fld>
            <a:endParaRPr lang="en-US" altLang="zh-CN" sz="12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99D3EDA-E74A-4B77-8B8A-C7EF6A1C9B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5E9CA07B-C54A-4132-8FB1-3B317A29B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描述如何把子查询用作表达式；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参考：</a:t>
            </a:r>
          </a:p>
          <a:p>
            <a:pPr>
              <a:buFontTx/>
              <a:buChar char="•"/>
            </a:pPr>
            <a:r>
              <a:rPr lang="zh-CN" altLang="en-US"/>
              <a:t>子查询可以用于提供一系列的值，这些值可以出现在 </a:t>
            </a:r>
            <a:r>
              <a:rPr lang="en-US" altLang="zh-CN"/>
              <a:t>WHERE </a:t>
            </a:r>
            <a:r>
              <a:rPr lang="zh-CN" altLang="en-US"/>
              <a:t>子句中的 </a:t>
            </a:r>
            <a:r>
              <a:rPr lang="en-US" altLang="zh-CN"/>
              <a:t>IN </a:t>
            </a:r>
            <a:r>
              <a:rPr lang="zh-CN" altLang="en-US"/>
              <a:t>关键字中；</a:t>
            </a:r>
          </a:p>
          <a:p>
            <a:pPr>
              <a:buFontTx/>
              <a:buChar char="•"/>
            </a:pPr>
            <a:r>
              <a:rPr lang="zh-CN" altLang="en-US"/>
              <a:t>上面的例子返回产品名称为’</a:t>
            </a:r>
            <a:r>
              <a:rPr lang="en-US" altLang="zh-CN"/>
              <a:t>chai‘</a:t>
            </a:r>
            <a:r>
              <a:rPr lang="zh-CN" altLang="en-US"/>
              <a:t>的产品、及该产品与所有产品的平均价格的差价。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84738452-34BB-47A4-8759-915293D79F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89D399A8-C117-44AE-9B4C-F0B1E1C3FA25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103</a:t>
            </a:fld>
            <a:endParaRPr lang="en-US" altLang="zh-CN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AA85F98-84FF-46FA-A769-C3CFBD49A1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294FA0C3-5356-459E-B4A5-E7475DE3A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子查询可以用于提供一系列的值，这些值可以出现在 </a:t>
            </a:r>
            <a:r>
              <a:rPr lang="en-US" altLang="zh-CN"/>
              <a:t>WHERE </a:t>
            </a:r>
            <a:r>
              <a:rPr lang="zh-CN" altLang="en-US"/>
              <a:t>子句中的 </a:t>
            </a:r>
            <a:r>
              <a:rPr lang="en-US" altLang="zh-CN"/>
              <a:t>IN </a:t>
            </a:r>
            <a:r>
              <a:rPr lang="zh-CN" altLang="en-US"/>
              <a:t>关键字中；</a:t>
            </a:r>
          </a:p>
          <a:p>
            <a:endParaRPr lang="zh-CN" altLang="en-US"/>
          </a:p>
          <a:p>
            <a:r>
              <a:rPr lang="zh-CN" altLang="en-US"/>
              <a:t>参考：</a:t>
            </a:r>
          </a:p>
          <a:p>
            <a:pPr>
              <a:buFontTx/>
              <a:buChar char="•"/>
            </a:pPr>
            <a:r>
              <a:rPr lang="zh-CN" altLang="en-US"/>
              <a:t>上面的例子返回</a:t>
            </a:r>
            <a:r>
              <a:rPr lang="en-US" altLang="zh-CN"/>
              <a:t>1998-1-1</a:t>
            </a:r>
            <a:r>
              <a:rPr lang="zh-CN" altLang="en-US"/>
              <a:t>签订单的雇员的姓名。用子查询的方式实现。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EC98A30D-B7F9-46E7-9AC7-066DCFD4DC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FDDCD830-29B4-406D-8107-46387545B813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104</a:t>
            </a:fld>
            <a:endParaRPr lang="en-US" altLang="zh-CN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A394FB4-EDD0-4FE6-A10F-8878A54697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4B57930A-2BDB-4BA7-BD0F-09E93FA0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select sname</a:t>
            </a:r>
          </a:p>
          <a:p>
            <a:r>
              <a:rPr lang="en-US" altLang="zh-CN"/>
              <a:t>from student </a:t>
            </a:r>
          </a:p>
          <a:p>
            <a:r>
              <a:rPr lang="en-US" altLang="zh-CN"/>
              <a:t>where sno not in(select distinct sno from sc)</a:t>
            </a:r>
          </a:p>
          <a:p>
            <a:endParaRPr lang="zh-CN" altLang="en-US"/>
          </a:p>
          <a:p>
            <a:r>
              <a:rPr lang="zh-CN" altLang="en-US"/>
              <a:t>4/select cname,grade</a:t>
            </a:r>
          </a:p>
          <a:p>
            <a:r>
              <a:rPr lang="zh-CN" altLang="en-US"/>
              <a:t>from sc join course c on sc.cno = c.cno</a:t>
            </a:r>
          </a:p>
          <a:p>
            <a:r>
              <a:rPr lang="zh-CN" altLang="en-US"/>
              <a:t>join student s on s.sno = sc.sno</a:t>
            </a:r>
          </a:p>
          <a:p>
            <a:r>
              <a:rPr lang="zh-CN" altLang="en-US"/>
              <a:t>where sname = '李敏勇' and grade &gt;</a:t>
            </a:r>
          </a:p>
          <a:p>
            <a:r>
              <a:rPr lang="zh-CN" altLang="en-US"/>
              <a:t>(select AVG(grade)</a:t>
            </a:r>
          </a:p>
          <a:p>
            <a:r>
              <a:rPr lang="zh-CN" altLang="en-US"/>
              <a:t>from sc join student s on sc.sno = s.sno</a:t>
            </a:r>
          </a:p>
          <a:p>
            <a:r>
              <a:rPr lang="zh-CN" altLang="en-US"/>
              <a:t>where sname = '李敏勇'</a:t>
            </a:r>
          </a:p>
          <a:p>
            <a:r>
              <a:rPr lang="zh-CN" altLang="en-US"/>
              <a:t>)</a:t>
            </a:r>
          </a:p>
          <a:p>
            <a:endParaRPr lang="zh-CN" altLang="en-US"/>
          </a:p>
          <a:p>
            <a:r>
              <a:rPr lang="zh-CN" altLang="en-US"/>
              <a:t>5、用相关子查询</a:t>
            </a:r>
          </a:p>
          <a:p>
            <a:r>
              <a:rPr lang="zh-CN" altLang="en-US"/>
              <a:t>select cname,grade</a:t>
            </a:r>
          </a:p>
          <a:p>
            <a:r>
              <a:rPr lang="zh-CN" altLang="en-US"/>
              <a:t>from sc s1 join course c on s1.cno = c.cno</a:t>
            </a:r>
          </a:p>
          <a:p>
            <a:r>
              <a:rPr lang="zh-CN" altLang="en-US"/>
              <a:t>join student s on s.sno = s1.sno</a:t>
            </a:r>
          </a:p>
          <a:p>
            <a:r>
              <a:rPr lang="zh-CN" altLang="en-US"/>
              <a:t>where sname = '李敏勇' and s1.grade &gt; </a:t>
            </a:r>
          </a:p>
          <a:p>
            <a:r>
              <a:rPr lang="zh-CN" altLang="en-US"/>
              <a:t>(select AVG(grade)</a:t>
            </a:r>
          </a:p>
          <a:p>
            <a:r>
              <a:rPr lang="zh-CN" altLang="en-US"/>
              <a:t>from sc s2</a:t>
            </a:r>
          </a:p>
          <a:p>
            <a:r>
              <a:rPr lang="zh-CN" altLang="en-US"/>
              <a:t>where s2.cno = s1.cno)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5CDF18B6-AF0C-4687-ABF0-75F69D873B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41406D91-556C-4531-8A36-F49CFD80F03F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105</a:t>
            </a:fld>
            <a:endParaRPr lang="en-US" altLang="zh-CN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A0082DDA-AC51-4282-9793-CAB3AEE0FA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47746B1A-A23F-48F7-984D-8F6290384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描述如何使用子查询模拟 </a:t>
            </a:r>
            <a:r>
              <a:rPr lang="en-US" altLang="zh-CN"/>
              <a:t>HAVING </a:t>
            </a:r>
            <a:r>
              <a:rPr lang="zh-CN" altLang="en-US"/>
              <a:t>子句；</a:t>
            </a:r>
          </a:p>
          <a:p>
            <a:pPr>
              <a:buFontTx/>
              <a:buChar char="•"/>
            </a:pPr>
            <a:r>
              <a:rPr lang="zh-CN" altLang="en-US"/>
              <a:t>描述如何使用子查询模拟一个联接操作。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FF6A094-9E8A-40E9-BDC6-04B838A04AB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32BA18FF-74AF-4336-BE5E-B6BC6E641FD2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47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A6E8044-EA2F-47FD-9B8A-5D26395A69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FF68C63-16F2-4332-A48A-737CF6F87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2659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noProof="1"/>
              <a:t>select avg(price) as </a:t>
            </a:r>
            <a:r>
              <a:rPr lang="zh-CN" altLang="en-US" noProof="1"/>
              <a:t>平均价格</a:t>
            </a:r>
            <a:r>
              <a:rPr lang="en-US" altLang="en-US" noProof="1"/>
              <a:t>  from titles </a:t>
            </a:r>
          </a:p>
          <a:p>
            <a:r>
              <a:rPr lang="en-US" altLang="en-US" noProof="1"/>
              <a:t> where type= 'popular_comp'</a:t>
            </a:r>
          </a:p>
          <a:p>
            <a:endParaRPr lang="en-US" altLang="en-US" noProof="1"/>
          </a:p>
          <a:p>
            <a:r>
              <a:rPr lang="en-US" altLang="en-US" noProof="1"/>
              <a:t>select count(*) as </a:t>
            </a:r>
            <a:r>
              <a:rPr lang="zh-CN" altLang="en-US" noProof="1"/>
              <a:t>供应商数量</a:t>
            </a:r>
            <a:r>
              <a:rPr lang="en-US" altLang="en-US" noProof="1"/>
              <a:t>  from publishers</a:t>
            </a:r>
          </a:p>
          <a:p>
            <a:endParaRPr lang="en-US" altLang="en-US" noProof="1"/>
          </a:p>
          <a:p>
            <a:r>
              <a:rPr lang="en-US" altLang="en-US" noProof="1"/>
              <a:t>select count(state) as </a:t>
            </a:r>
            <a:r>
              <a:rPr lang="zh-CN" altLang="en-US" noProof="1"/>
              <a:t>供应商所在州的数量</a:t>
            </a:r>
            <a:r>
              <a:rPr lang="en-US" altLang="en-US" noProof="1"/>
              <a:t>  from publishers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D5E49F10-ACB8-40BC-A107-4BF3BE000C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0B8E9DBD-6415-4B9E-85B2-F4619395F17D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106</a:t>
            </a:fld>
            <a:endParaRPr lang="en-US" altLang="zh-CN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52D63854-CEA1-47BD-A81B-8D1C76C62C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7D0D510E-9873-42B2-B3E8-E633D7913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操作符 </a:t>
            </a:r>
            <a:r>
              <a:rPr lang="en-US" altLang="zh-CN"/>
              <a:t>EXISTS </a:t>
            </a:r>
            <a:r>
              <a:rPr lang="zh-CN" altLang="en-US"/>
              <a:t>和 </a:t>
            </a:r>
            <a:r>
              <a:rPr lang="en-US" altLang="zh-CN"/>
              <a:t>NOT EXISTS </a:t>
            </a:r>
            <a:r>
              <a:rPr lang="zh-CN" altLang="en-US"/>
              <a:t>的作用；</a:t>
            </a:r>
          </a:p>
          <a:p>
            <a:pPr>
              <a:buFontTx/>
              <a:buChar char="•"/>
            </a:pPr>
            <a:r>
              <a:rPr lang="zh-CN" altLang="en-US"/>
              <a:t>相关子查询如何使用 </a:t>
            </a:r>
            <a:r>
              <a:rPr lang="en-US" altLang="zh-CN"/>
              <a:t>EXISTS </a:t>
            </a:r>
            <a:r>
              <a:rPr lang="zh-CN" altLang="en-US"/>
              <a:t>和 </a:t>
            </a:r>
            <a:r>
              <a:rPr lang="en-US" altLang="zh-CN"/>
              <a:t>NOT EXISTS</a:t>
            </a:r>
            <a:r>
              <a:rPr lang="zh-CN" altLang="en-US"/>
              <a:t>；</a:t>
            </a:r>
          </a:p>
          <a:p>
            <a:pPr>
              <a:buFontTx/>
              <a:buChar char="•"/>
            </a:pPr>
            <a:endParaRPr lang="en-US" altLang="zh-CN"/>
          </a:p>
          <a:p>
            <a:r>
              <a:rPr lang="zh-CN" altLang="en-US"/>
              <a:t>课堂讨论：</a:t>
            </a:r>
          </a:p>
          <a:p>
            <a:r>
              <a:rPr lang="zh-CN" altLang="en-US"/>
              <a:t>操作符 </a:t>
            </a:r>
            <a:r>
              <a:rPr lang="en-US" altLang="zh-CN"/>
              <a:t>EXISTS </a:t>
            </a:r>
            <a:r>
              <a:rPr lang="zh-CN" altLang="en-US"/>
              <a:t>和 </a:t>
            </a:r>
            <a:r>
              <a:rPr lang="en-US" altLang="zh-CN"/>
              <a:t>NOT EXISTS </a:t>
            </a:r>
            <a:r>
              <a:rPr lang="zh-CN" altLang="en-US"/>
              <a:t>有何作用？</a:t>
            </a:r>
          </a:p>
          <a:p>
            <a:r>
              <a:rPr lang="zh-CN" altLang="en-US"/>
              <a:t>	判断某个值是否在一系列的值中；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6AADD683-4604-4E29-B1BD-C2F1273EAE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8D49FDBF-D946-48A4-A4EC-DFADBD6EB754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107</a:t>
            </a:fld>
            <a:endParaRPr lang="en-US" altLang="zh-CN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FDEA640F-BD75-4938-887E-14839274AC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12E3E0DE-CD61-47B1-BF0F-23B64BBBB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/>
              <a:t>SELECT emp_id, fname, lname</a:t>
            </a:r>
          </a:p>
          <a:p>
            <a:r>
              <a:rPr lang="en-US" altLang="zh-CN"/>
              <a:t>FROM employee  e</a:t>
            </a:r>
          </a:p>
          <a:p>
            <a:r>
              <a:rPr lang="en-US" altLang="zh-CN"/>
              <a:t>WHERE EXISTS</a:t>
            </a:r>
          </a:p>
          <a:p>
            <a:r>
              <a:rPr lang="en-US" altLang="zh-CN"/>
              <a:t>   (SELECT *</a:t>
            </a:r>
          </a:p>
          <a:p>
            <a:r>
              <a:rPr lang="en-US" altLang="zh-CN"/>
              <a:t>     FROM publishers</a:t>
            </a:r>
          </a:p>
          <a:p>
            <a:r>
              <a:rPr lang="en-US" altLang="zh-CN"/>
              <a:t>     WHERE state = 'CA' AND </a:t>
            </a:r>
          </a:p>
          <a:p>
            <a:r>
              <a:rPr lang="en-US" altLang="zh-CN"/>
              <a:t>	  pub_id =e.pub_id);</a:t>
            </a:r>
          </a:p>
          <a:p>
            <a:endParaRPr lang="en-US" altLang="zh-CN"/>
          </a:p>
          <a:p>
            <a:r>
              <a:rPr lang="en-US" altLang="zh-CN"/>
              <a:t>SELECT emp_id, fname, lname</a:t>
            </a:r>
          </a:p>
          <a:p>
            <a:r>
              <a:rPr lang="en-US" altLang="zh-CN"/>
              <a:t>FROM employee</a:t>
            </a:r>
          </a:p>
          <a:p>
            <a:r>
              <a:rPr lang="en-US" altLang="zh-CN"/>
              <a:t>WHERE pub_id IN</a:t>
            </a:r>
          </a:p>
          <a:p>
            <a:r>
              <a:rPr lang="en-US" altLang="zh-CN"/>
              <a:t>    (SELECT pub_id</a:t>
            </a:r>
          </a:p>
          <a:p>
            <a:r>
              <a:rPr lang="en-US" altLang="zh-CN"/>
              <a:t>     FROM publishers</a:t>
            </a:r>
          </a:p>
          <a:p>
            <a:r>
              <a:rPr lang="en-US" altLang="zh-CN"/>
              <a:t>     WHERE state = 'CA');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FEEA4823-8647-4508-9DB0-7827BD4E65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1ACCE552-CB9F-4051-8076-094155578240}" type="slidenum">
              <a:rPr lang="zh-CN" altLang="en-US" sz="1200"/>
              <a:pPr algn="r">
                <a:buFont typeface="Arial" panose="020B0604020202020204" pitchFamily="34" charset="0"/>
                <a:buNone/>
              </a:pPr>
              <a:t>108</a:t>
            </a:fld>
            <a:endParaRPr lang="en-US" altLang="zh-CN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AB1B2712-2B15-4CDF-A652-E3EEAE3A2D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BE885B0C-FA67-431E-8F4D-116610FCE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/>
              <a:t>SElECT title_id,title,pub_id,type,price</a:t>
            </a:r>
            <a:br>
              <a:rPr lang="zh-CN" altLang="en-US"/>
            </a:br>
            <a:r>
              <a:rPr lang="en-US" altLang="zh-CN"/>
              <a:t>FROM titles As a</a:t>
            </a:r>
            <a:br>
              <a:rPr lang="en-US" altLang="zh-CN"/>
            </a:br>
            <a:r>
              <a:rPr lang="en-US" altLang="zh-CN"/>
              <a:t>WHERE price</a:t>
            </a:r>
            <a:r>
              <a:rPr lang="zh-CN" altLang="en-US"/>
              <a:t> </a:t>
            </a:r>
            <a:r>
              <a:rPr lang="en-US" altLang="zh-CN"/>
              <a:t>&gt;(</a:t>
            </a:r>
            <a:br>
              <a:rPr lang="en-US" altLang="zh-CN"/>
            </a:br>
            <a:r>
              <a:rPr lang="en-US" altLang="zh-CN"/>
              <a:t>SELECT AVG(price)</a:t>
            </a:r>
            <a:br>
              <a:rPr lang="en-US" altLang="zh-CN"/>
            </a:br>
            <a:r>
              <a:rPr lang="en-US" altLang="zh-CN"/>
              <a:t>FROM titles AS b</a:t>
            </a:r>
            <a:br>
              <a:rPr lang="en-US" altLang="zh-CN"/>
            </a:br>
            <a:r>
              <a:rPr lang="en-US" altLang="zh-CN"/>
              <a:t>WHERE a.type=b.type</a:t>
            </a:r>
            <a:br>
              <a:rPr lang="zh-CN" altLang="en-US"/>
            </a:br>
            <a:r>
              <a:rPr lang="en-US" altLang="zh-CN"/>
              <a:t>)</a:t>
            </a:r>
          </a:p>
          <a:p>
            <a:r>
              <a:rPr lang="en-US" altLang="zh-CN"/>
              <a:t>select sc1.sno,sc1.cno,sc1.grade</a:t>
            </a:r>
          </a:p>
          <a:p>
            <a:r>
              <a:rPr lang="en-US" altLang="zh-CN"/>
              <a:t>from sc sc1</a:t>
            </a:r>
          </a:p>
          <a:p>
            <a:r>
              <a:rPr lang="en-US" altLang="zh-CN"/>
              <a:t>where sc1.grade=(select max(grade) from sc sc2   where sc1.sno=sc2.sno)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BE566C0F-2793-45AD-818A-32604825C2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201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fld id="{988D218A-797B-4E01-8B6F-F8A972E0557B}" type="slidenum">
              <a:rPr lang="en-US" altLang="zh-CN" sz="1200"/>
              <a:pPr algn="r">
                <a:buFont typeface="Arial" panose="020B0604020202020204" pitchFamily="34" charset="0"/>
                <a:buNone/>
              </a:pPr>
              <a:t>109</a:t>
            </a:fld>
            <a:endParaRPr lang="en-US" altLang="zh-CN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6A9CC36-C5E0-4225-9E49-B75D192503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38AF1366-C71E-4EF8-9E02-B8BEB8667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en-US" altLang="zh-CN"/>
          </a:p>
          <a:p>
            <a:r>
              <a:rPr lang="en-US" altLang="zh-CN"/>
              <a:t> 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06764630-33CF-49DF-87C6-FF483EE5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A67D9DD-A688-48E7-B2F3-2831D454F2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解释 </a:t>
            </a:r>
            <a:r>
              <a:rPr lang="en-US" altLang="zh-CN"/>
              <a:t>SELECT INTO </a:t>
            </a:r>
            <a:r>
              <a:rPr lang="zh-CN" altLang="en-US"/>
              <a:t>语句的用途和功能；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6A87ADBD-B9B7-4E81-B65E-ABFE26CE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5FB31AD-1E91-49FC-9A37-CEF1922332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如何使用 </a:t>
            </a:r>
            <a:r>
              <a:rPr lang="en-US" altLang="zh-CN"/>
              <a:t>SELECT INTO </a:t>
            </a:r>
            <a:r>
              <a:rPr lang="zh-CN" altLang="en-US"/>
              <a:t>语句；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创建局部与全局临时性表的区别；</a:t>
            </a:r>
          </a:p>
          <a:p>
            <a:endParaRPr lang="zh-CN" altLang="en-US"/>
          </a:p>
          <a:p>
            <a:r>
              <a:rPr lang="zh-CN" altLang="en-US"/>
              <a:t>课堂讨论：</a:t>
            </a:r>
          </a:p>
          <a:p>
            <a:r>
              <a:rPr lang="zh-CN" altLang="en-US"/>
              <a:t>在 </a:t>
            </a:r>
            <a:r>
              <a:rPr lang="en-US" altLang="zh-CN"/>
              <a:t>SELECT INTO </a:t>
            </a:r>
            <a:r>
              <a:rPr lang="zh-CN" altLang="en-US"/>
              <a:t>语句中创建局部与全局临时性表有何区别？</a:t>
            </a:r>
          </a:p>
          <a:p>
            <a:pPr lvl="2">
              <a:buFontTx/>
              <a:buChar char="•"/>
            </a:pPr>
            <a:r>
              <a:rPr lang="zh-CN" altLang="en-US"/>
              <a:t>创建局部临时性表用 </a:t>
            </a:r>
            <a:r>
              <a:rPr lang="en-US" altLang="zh-CN"/>
              <a:t># </a:t>
            </a:r>
            <a:r>
              <a:rPr lang="zh-CN" altLang="en-US"/>
              <a:t>标识，全局的用 </a:t>
            </a:r>
            <a:r>
              <a:rPr lang="en-US" altLang="zh-CN"/>
              <a:t>## </a:t>
            </a:r>
            <a:r>
              <a:rPr lang="zh-CN" altLang="en-US"/>
              <a:t>标识；</a:t>
            </a:r>
          </a:p>
          <a:p>
            <a:pPr lvl="2">
              <a:buFontTx/>
              <a:buChar char="•"/>
            </a:pPr>
            <a:r>
              <a:rPr lang="zh-CN" altLang="en-US"/>
              <a:t>局部临时性表只有在当前会话中可见，全局临时性表在所有会话中可见。</a:t>
            </a:r>
          </a:p>
          <a:p>
            <a:pPr lvl="2"/>
            <a:endParaRPr lang="zh-CN" altLang="en-US"/>
          </a:p>
          <a:p>
            <a:r>
              <a:rPr lang="zh-CN" altLang="en-US"/>
              <a:t>参考：</a:t>
            </a:r>
          </a:p>
          <a:p>
            <a:r>
              <a:rPr lang="zh-CN" altLang="en-US"/>
              <a:t>示例在 </a:t>
            </a:r>
            <a:r>
              <a:rPr lang="en-US" altLang="zh-CN"/>
              <a:t>products </a:t>
            </a:r>
            <a:r>
              <a:rPr lang="zh-CN" altLang="en-US"/>
              <a:t>表中一个查询的基础上创建了一个局部临时性表。</a:t>
            </a:r>
          </a:p>
          <a:p>
            <a:endParaRPr lang="zh-CN" altLang="en-US"/>
          </a:p>
          <a:p>
            <a:r>
              <a:rPr lang="zh-CN" altLang="en-US"/>
              <a:t>如何查看临时表中的数据？</a:t>
            </a:r>
          </a:p>
          <a:p>
            <a:r>
              <a:rPr lang="en-US" altLang="zh-CN"/>
              <a:t>Select * from #pricetable</a:t>
            </a:r>
          </a:p>
          <a:p>
            <a:endParaRPr lang="en-US" altLang="zh-CN"/>
          </a:p>
          <a:p>
            <a:r>
              <a:rPr lang="zh-CN" altLang="en-US"/>
              <a:t>判断临时表的存在性：</a:t>
            </a:r>
          </a:p>
          <a:p>
            <a:r>
              <a:rPr lang="en-US" altLang="zh-CN"/>
              <a:t>if  object_id('tempdb..#pricetable') is not null </a:t>
            </a:r>
          </a:p>
          <a:p>
            <a:r>
              <a:rPr lang="en-US" altLang="zh-CN"/>
              <a:t>begin </a:t>
            </a:r>
          </a:p>
          <a:p>
            <a:r>
              <a:rPr lang="en-US" altLang="zh-CN"/>
              <a:t>    print 'exists' </a:t>
            </a:r>
          </a:p>
          <a:p>
            <a:r>
              <a:rPr lang="en-US" altLang="zh-CN"/>
              <a:t>end </a:t>
            </a:r>
          </a:p>
          <a:p>
            <a:r>
              <a:rPr lang="en-US" altLang="zh-CN"/>
              <a:t>else </a:t>
            </a:r>
          </a:p>
          <a:p>
            <a:r>
              <a:rPr lang="en-US" altLang="zh-CN"/>
              <a:t>begin </a:t>
            </a:r>
          </a:p>
          <a:p>
            <a:r>
              <a:rPr lang="en-US" altLang="zh-CN"/>
              <a:t>    print 'not exists' </a:t>
            </a:r>
          </a:p>
          <a:p>
            <a:r>
              <a:rPr lang="en-US" altLang="zh-CN"/>
              <a:t>End</a:t>
            </a:r>
          </a:p>
          <a:p>
            <a:endParaRPr lang="en-US" altLang="zh-CN"/>
          </a:p>
          <a:p>
            <a:r>
              <a:rPr lang="zh-CN" altLang="en-US"/>
              <a:t>打开两个</a:t>
            </a:r>
            <a:r>
              <a:rPr lang="en-US" altLang="zh-CN"/>
              <a:t>sql</a:t>
            </a:r>
            <a:r>
              <a:rPr lang="zh-CN" altLang="en-US"/>
              <a:t>查询分析器，在一个中执行生成临时表的脚本，在两个分析器中都执行判断临时表是否存在的脚本，会发现，执行脚本的那个查询分析器中显示’</a:t>
            </a:r>
            <a:r>
              <a:rPr lang="en-US" altLang="zh-CN"/>
              <a:t>exists’</a:t>
            </a:r>
            <a:r>
              <a:rPr lang="zh-CN" altLang="en-US"/>
              <a:t>，而另一个则显示’</a:t>
            </a:r>
            <a:r>
              <a:rPr lang="en-US" altLang="zh-CN"/>
              <a:t>not exists’</a:t>
            </a:r>
            <a:r>
              <a:rPr lang="zh-CN" altLang="en-US"/>
              <a:t>，说明只有当前用户可见。</a:t>
            </a:r>
          </a:p>
          <a:p>
            <a:r>
              <a:rPr lang="zh-CN" altLang="en-US"/>
              <a:t>同理，生成一个全局临时表，在两个查询分析器中则都可以看到‘</a:t>
            </a:r>
            <a:r>
              <a:rPr lang="en-US" altLang="zh-CN"/>
              <a:t>exists’</a:t>
            </a:r>
            <a:r>
              <a:rPr lang="zh-CN" altLang="en-US"/>
              <a:t>的结果，说明任何用户都可见。关闭这两个查询分析器，再打开一个新的查询分析器，再执行判断脚本，则结果显示为’</a:t>
            </a:r>
            <a:r>
              <a:rPr lang="en-US" altLang="zh-CN"/>
              <a:t>not exists’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A0EA1B1A-E758-4118-91A6-7F56C573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0A206EFC-0A43-4BD2-8305-57EBF4626E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了解 </a:t>
            </a:r>
            <a:r>
              <a:rPr lang="en-US" altLang="zh-CN"/>
              <a:t>UPDATE </a:t>
            </a:r>
            <a:r>
              <a:rPr lang="zh-CN" altLang="en-US"/>
              <a:t>语句的使用；</a:t>
            </a:r>
          </a:p>
          <a:p>
            <a:pPr>
              <a:buFontTx/>
              <a:buChar char="•"/>
            </a:pPr>
            <a:r>
              <a:rPr lang="zh-CN" altLang="en-US"/>
              <a:t>如何更新基于其他表的数据；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pPr>
              <a:buFontTx/>
              <a:buChar char="•"/>
            </a:pPr>
            <a:r>
              <a:rPr lang="zh-CN" altLang="en-US"/>
              <a:t>如何使用连接指定要更新的行；</a:t>
            </a:r>
          </a:p>
          <a:p>
            <a:pPr>
              <a:buFontTx/>
              <a:buChar char="•"/>
            </a:pPr>
            <a:r>
              <a:rPr lang="zh-CN" altLang="en-US"/>
              <a:t>如何使用子查询指定要更新的行。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示例：将</a:t>
            </a:r>
            <a:r>
              <a:rPr lang="en-US" altLang="zh-CN"/>
              <a:t>New Moon Books</a:t>
            </a:r>
            <a:r>
              <a:rPr lang="zh-CN" altLang="en-US"/>
              <a:t>出版的书籍价格加倍。需要将</a:t>
            </a:r>
            <a:r>
              <a:rPr lang="en-US" altLang="zh-CN"/>
              <a:t>titles</a:t>
            </a:r>
            <a:r>
              <a:rPr lang="zh-CN" altLang="en-US"/>
              <a:t>和</a:t>
            </a:r>
            <a:r>
              <a:rPr lang="en-US" altLang="zh-CN"/>
              <a:t>publishers</a:t>
            </a:r>
            <a:r>
              <a:rPr lang="zh-CN" altLang="en-US"/>
              <a:t>两张表关联起来做。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8AD9EDF0-9825-40F1-9344-BCE6A5C6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C944DC9-B534-49A4-848C-BAB198D5DF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了解 </a:t>
            </a:r>
            <a:r>
              <a:rPr lang="en-US" altLang="zh-CN"/>
              <a:t>UPDATE </a:t>
            </a:r>
            <a:r>
              <a:rPr lang="zh-CN" altLang="en-US"/>
              <a:t>语句的使用；</a:t>
            </a:r>
          </a:p>
          <a:p>
            <a:pPr>
              <a:buFontTx/>
              <a:buChar char="•"/>
            </a:pPr>
            <a:r>
              <a:rPr lang="zh-CN" altLang="en-US"/>
              <a:t>如何更新基于其他表的数据；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pPr>
              <a:buFontTx/>
              <a:buChar char="•"/>
            </a:pPr>
            <a:r>
              <a:rPr lang="zh-CN" altLang="en-US"/>
              <a:t>如何使用连接指定要更新的行；</a:t>
            </a:r>
          </a:p>
          <a:p>
            <a:pPr>
              <a:buFontTx/>
              <a:buChar char="•"/>
            </a:pPr>
            <a:r>
              <a:rPr lang="zh-CN" altLang="en-US"/>
              <a:t>如何使用子查询指定要更新的行。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示例：作者</a:t>
            </a:r>
            <a:r>
              <a:rPr lang="en-US" altLang="zh-CN"/>
              <a:t>Locksley</a:t>
            </a:r>
            <a:r>
              <a:rPr lang="zh-CN" altLang="en-US"/>
              <a:t>新写了一本书，用该书的标识号（即</a:t>
            </a:r>
            <a:r>
              <a:rPr lang="en-US" altLang="zh-CN"/>
              <a:t>titles</a:t>
            </a:r>
            <a:r>
              <a:rPr lang="zh-CN" altLang="en-US"/>
              <a:t>表中的标识号）来更新</a:t>
            </a:r>
            <a:r>
              <a:rPr lang="en-US" altLang="zh-CN"/>
              <a:t>titleauthor</a:t>
            </a:r>
            <a:r>
              <a:rPr lang="zh-CN" altLang="en-US"/>
              <a:t>表中的书的标识号。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FF57EEF-224A-4506-BBBC-3F987A8F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C51E8A0-5452-45EF-ACAD-58F6D0AC43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如何使用 </a:t>
            </a:r>
            <a:r>
              <a:rPr lang="en-US" altLang="zh-CN"/>
              <a:t>GROUP BY </a:t>
            </a:r>
            <a:r>
              <a:rPr lang="zh-CN" altLang="en-US"/>
              <a:t>子句对数据进行分组；</a:t>
            </a:r>
          </a:p>
          <a:p>
            <a:pPr>
              <a:buFontTx/>
              <a:buChar char="•"/>
            </a:pPr>
            <a:r>
              <a:rPr lang="zh-CN" altLang="en-US"/>
              <a:t>使用 </a:t>
            </a:r>
            <a:r>
              <a:rPr lang="en-US" altLang="zh-CN"/>
              <a:t>HAVING </a:t>
            </a:r>
            <a:r>
              <a:rPr lang="zh-CN" altLang="en-US"/>
              <a:t>子句给分组设置条件；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联合使用 </a:t>
            </a:r>
            <a:r>
              <a:rPr lang="en-US" altLang="zh-CN"/>
              <a:t>GROUP BY </a:t>
            </a:r>
            <a:r>
              <a:rPr lang="zh-CN" altLang="en-US"/>
              <a:t>和 </a:t>
            </a:r>
            <a:r>
              <a:rPr lang="en-US" altLang="zh-CN"/>
              <a:t>HAVING </a:t>
            </a:r>
            <a:r>
              <a:rPr lang="zh-CN" altLang="en-US"/>
              <a:t>子句对数据进行分组汇总。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A5F41FD-604C-4A14-A759-F7394DEC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4AE8E7A-22D1-4A2C-9BCB-8EE9C744CA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en-US" altLang="zh-CN"/>
              <a:t>GROUP BY </a:t>
            </a:r>
            <a:r>
              <a:rPr lang="zh-CN" altLang="en-US"/>
              <a:t>子句的作用；       </a:t>
            </a:r>
          </a:p>
          <a:p>
            <a:pPr>
              <a:buFontTx/>
              <a:buChar char="•"/>
            </a:pPr>
            <a:r>
              <a:rPr lang="zh-CN" altLang="en-US"/>
              <a:t>详细讲解如何使用 </a:t>
            </a:r>
            <a:r>
              <a:rPr lang="en-US" altLang="zh-CN"/>
              <a:t>GROUP BY </a:t>
            </a:r>
            <a:r>
              <a:rPr lang="zh-CN" altLang="en-US"/>
              <a:t>语句对记录进行分解。</a:t>
            </a:r>
          </a:p>
          <a:p>
            <a:r>
              <a:rPr lang="zh-CN" altLang="en-US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F4D5EC-BE17-4272-8565-91E0020A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3AFC199-7210-4D17-BEE1-E8EC2F30C0F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首先 ，系统根据</a:t>
            </a:r>
            <a:r>
              <a:rPr lang="en-US" altLang="zh-CN"/>
              <a:t>group by </a:t>
            </a:r>
            <a:r>
              <a:rPr lang="zh-CN" altLang="en-US"/>
              <a:t>后面的字段进行分组，然后对每组的情况根据选择列表的要求进行处理，每个分组最后只产生一行数据。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B11553D-FD01-42B2-8ADE-E8D41829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88975"/>
            <a:ext cx="4572000" cy="3441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7972D9F-6FC9-4878-B667-174A20E9E4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60863"/>
            <a:ext cx="5029200" cy="41306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参考：</a:t>
            </a:r>
          </a:p>
          <a:p>
            <a:pPr>
              <a:buFontTx/>
              <a:buChar char="•"/>
            </a:pPr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返回表 </a:t>
            </a:r>
            <a:r>
              <a:rPr lang="en-US" altLang="zh-CN"/>
              <a:t>orderhist </a:t>
            </a:r>
            <a:r>
              <a:rPr lang="zh-CN" altLang="en-US"/>
              <a:t>中的订购信息。此查询按照每个产品的产品标识进行分组并计算订购的总数量。在结果集中，每个产品的订购总数量将用聚合函数 </a:t>
            </a:r>
            <a:r>
              <a:rPr lang="en-US" altLang="zh-CN"/>
              <a:t>SUM </a:t>
            </a:r>
            <a:r>
              <a:rPr lang="zh-CN" altLang="en-US"/>
              <a:t>计算并显示出来；</a:t>
            </a:r>
          </a:p>
          <a:p>
            <a:pPr>
              <a:buFontTx/>
              <a:buChar char="•"/>
            </a:pPr>
            <a:r>
              <a:rPr lang="zh-CN" altLang="en-US"/>
              <a:t>示例</a:t>
            </a:r>
            <a:r>
              <a:rPr lang="en-US" altLang="zh-CN"/>
              <a:t>2</a:t>
            </a:r>
            <a:r>
              <a:rPr lang="zh-CN" altLang="en-US"/>
              <a:t>比示例</a:t>
            </a:r>
            <a:r>
              <a:rPr lang="en-US" altLang="zh-CN"/>
              <a:t>1</a:t>
            </a:r>
            <a:r>
              <a:rPr lang="zh-CN" altLang="en-US"/>
              <a:t>中的查询多了一个 </a:t>
            </a:r>
            <a:r>
              <a:rPr lang="en-US" altLang="zh-CN"/>
              <a:t>WHERE </a:t>
            </a:r>
            <a:r>
              <a:rPr lang="zh-CN" altLang="en-US"/>
              <a:t>子句。这个查询将只对产品标识为</a:t>
            </a:r>
            <a:r>
              <a:rPr lang="en-US" altLang="zh-CN"/>
              <a:t>2</a:t>
            </a:r>
            <a:r>
              <a:rPr lang="zh-CN" altLang="en-US"/>
              <a:t>的产品进行分组并计算总订购数量。</a:t>
            </a:r>
          </a:p>
          <a:p>
            <a:pPr>
              <a:buFontTx/>
              <a:buChar char="•"/>
            </a:pPr>
            <a:endParaRPr lang="zh-CN" altLang="en-US"/>
          </a:p>
          <a:p>
            <a:pPr>
              <a:buFontTx/>
              <a:buChar char="•"/>
            </a:pPr>
            <a:r>
              <a:rPr lang="zh-CN" altLang="en-US"/>
              <a:t>对于同一组的数据最后只会显示一行结果，因此没有在</a:t>
            </a:r>
            <a:r>
              <a:rPr lang="en-US" altLang="zh-CN"/>
              <a:t>group by</a:t>
            </a:r>
            <a:r>
              <a:rPr lang="zh-CN" altLang="en-US"/>
              <a:t>中出现过的字段，都必须包含在聚合函数中。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76842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174064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081176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409477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907696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0266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9078157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7364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717416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17030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85297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833769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9352801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28597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07506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54862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129400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422095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938434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0741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305535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443028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7630EB-30F4-4D26-9AE4-52D91ED96C9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94F6FB-0CE4-4041-9D22-4E999B89B1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C3C28DF-26C5-4797-A622-5E8885F2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8B86A4-7D22-4896-971F-EC6236AD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4361143-BF77-4D62-9192-A475B294BEFE}" type="slidenum">
              <a:rPr lang="en-US" altLang="zh-CN" sz="1400" b="1" smtClean="0">
                <a:solidFill>
                  <a:schemeClr val="bg1"/>
                </a:solidFill>
                <a:cs typeface="Arial" panose="020B0604020202020204" pitchFamily="34" charset="0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D94294-7521-4277-B4C7-585935DA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  <p:graphicFrame>
        <p:nvGraphicFramePr>
          <p:cNvPr id="1031" name="Rectangle 7" hidden="1">
            <a:extLst>
              <a:ext uri="{FF2B5EF4-FFF2-40B4-BE49-F238E27FC236}">
                <a16:creationId xmlns:a16="http://schemas.microsoft.com/office/drawing/2014/main" id="{EC4FE821-1105-40BD-B9EF-1CDD1A1D91B2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resentation" r:id="rId15" imgW="0" imgH="0" progId="PowerPoint.Show.8">
                  <p:embed/>
                </p:oleObj>
              </mc:Choice>
              <mc:Fallback>
                <p:oleObj name="Presentation" r:id="rId15" imgW="0" imgH="0" progId="PowerPoint.Show.8">
                  <p:embed/>
                  <p:pic>
                    <p:nvPicPr>
                      <p:cNvPr id="0" name="Rectangle 7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EECE1582-D206-4749-A3B3-0774D7AA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Copyright@2006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College of ITSoft (HZIEE) 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A0912775-9444-44AE-BB8C-99BAB2FE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anose="020B0604020202020204" pitchFamily="34" charset="0"/>
              </a:rPr>
              <a:t>Version No: 1.0</a:t>
            </a:r>
          </a:p>
        </p:txBody>
      </p:sp>
      <p:graphicFrame>
        <p:nvGraphicFramePr>
          <p:cNvPr id="2052" name="Rectangle 6" hidden="1">
            <a:extLst>
              <a:ext uri="{FF2B5EF4-FFF2-40B4-BE49-F238E27FC236}">
                <a16:creationId xmlns:a16="http://schemas.microsoft.com/office/drawing/2014/main" id="{A07516F7-2AA0-4AC7-A2CD-4B29418958E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esentation" r:id="rId15" imgW="0" imgH="0" progId="PowerPoint.Show.8">
                  <p:embed/>
                </p:oleObj>
              </mc:Choice>
              <mc:Fallback>
                <p:oleObj name="Presentation" r:id="rId15" imgW="0" imgH="0" progId="PowerPoint.Show.8">
                  <p:embed/>
                  <p:pic>
                    <p:nvPicPr>
                      <p:cNvPr id="0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2">
            <a:extLst>
              <a:ext uri="{FF2B5EF4-FFF2-40B4-BE49-F238E27FC236}">
                <a16:creationId xmlns:a16="http://schemas.microsoft.com/office/drawing/2014/main" id="{1611AC4F-0FCD-420E-970E-4E2A6155425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1A7A84DC-7AA5-48FC-A535-95B3BBC382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814177-FB6D-4637-8EDC-392196ADE8D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数据查询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80563A3-EE90-4AF5-B8B8-1E7219C5475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600200"/>
            <a:ext cx="6019800" cy="3733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zh-CN" i="1" u="sng">
                <a:solidFill>
                  <a:srgbClr val="C00000"/>
                </a:solidFill>
              </a:rPr>
              <a:t>简单的数据查询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聚合函数与分组查询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联接查询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子查询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数据管理高级应用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013130-A134-4244-8857-FC33D5DDC66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选择表中的若干列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EB3A46D-30C2-4DB5-A6FE-3D8E1439763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5800" y="1143000"/>
            <a:ext cx="7620000" cy="4648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zh-CN"/>
              <a:t>举例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zh-CN" sz="2400"/>
              <a:t>	在Northwind数据库中查询以下内容：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zh-CN" sz="2400"/>
              <a:t>	1、查询表orders的全部内容；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zh-CN" sz="2400"/>
              <a:t>	 2、在表customers中查询客户编号、公司名称、地址、所在城市；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zh-CN" sz="2400"/>
              <a:t>	3、在表orders的订单编号、客户编号、员工编号、订单日期、供货日期；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DE11C04-DD85-47DE-BE58-BC3F4DC017C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124200" y="457200"/>
            <a:ext cx="3124200" cy="633413"/>
          </a:xfrm>
        </p:spPr>
        <p:txBody>
          <a:bodyPr/>
          <a:lstStyle/>
          <a:p>
            <a:pPr algn="l"/>
            <a:r>
              <a:rPr lang="zh-CN" altLang="en-US"/>
              <a:t>嵌套子查询</a:t>
            </a:r>
            <a:endParaRPr lang="en-US" altLang="zh-CN"/>
          </a:p>
        </p:txBody>
      </p:sp>
      <p:sp>
        <p:nvSpPr>
          <p:cNvPr id="149507" name="Rectangle 4">
            <a:extLst>
              <a:ext uri="{FF2B5EF4-FFF2-40B4-BE49-F238E27FC236}">
                <a16:creationId xmlns:a16="http://schemas.microsoft.com/office/drawing/2014/main" id="{C5DEEFF3-F31F-4318-95C0-35F4351B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6934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cs typeface="Arial" panose="020B0604020202020204" pitchFamily="34" charset="0"/>
              </a:rPr>
              <a:t>嵌套子查询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>
                <a:cs typeface="Arial" panose="020B0604020202020204" pitchFamily="34" charset="0"/>
              </a:rPr>
              <a:t>执行一次子查询并将结果值代入外部查询中进行评估。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>
                <a:cs typeface="Arial" panose="020B0604020202020204" pitchFamily="34" charset="0"/>
              </a:rPr>
              <a:t>内层子查询执行完毕后，再执行外层查询。</a:t>
            </a:r>
            <a:endParaRPr lang="en-US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C31E785-9978-4B73-A040-5503EEC10EE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133600" y="457200"/>
            <a:ext cx="4876800" cy="633413"/>
          </a:xfrm>
        </p:spPr>
        <p:txBody>
          <a:bodyPr/>
          <a:lstStyle/>
          <a:p>
            <a:pPr algn="l"/>
            <a:r>
              <a:rPr lang="zh-CN" altLang="zh-CN"/>
              <a:t>嵌套子查询（之一）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54E2E34-9C2F-4ED9-9822-01A07192CA3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1371600"/>
            <a:ext cx="7194550" cy="1219200"/>
          </a:xfrm>
        </p:spPr>
        <p:txBody>
          <a:bodyPr/>
          <a:lstStyle/>
          <a:p>
            <a:r>
              <a:rPr lang="zh-CN" altLang="zh-CN" sz="2400"/>
              <a:t>把子查询作为派生表</a:t>
            </a:r>
          </a:p>
          <a:p>
            <a:pPr>
              <a:buFontTx/>
              <a:buNone/>
            </a:pPr>
            <a:r>
              <a:rPr lang="zh-CN" altLang="zh-CN" sz="2400"/>
              <a:t>    </a:t>
            </a:r>
            <a:r>
              <a:rPr lang="zh-CN" altLang="zh-CN" sz="2000"/>
              <a:t>可以用子查询产生一个派生的表，用于代替 FROM 子句中的表。</a:t>
            </a:r>
          </a:p>
        </p:txBody>
      </p:sp>
      <p:sp>
        <p:nvSpPr>
          <p:cNvPr id="151556" name="Rectangle 7">
            <a:extLst>
              <a:ext uri="{FF2B5EF4-FFF2-40B4-BE49-F238E27FC236}">
                <a16:creationId xmlns:a16="http://schemas.microsoft.com/office/drawing/2014/main" id="{8D43AB79-5619-45DF-9BCF-F00D9170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94050"/>
            <a:ext cx="7239000" cy="1724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cname, MaxGrade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from course c join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Lucida Sans Typewriter" panose="020B0509030504030204" pitchFamily="49" charset="0"/>
              </a:rPr>
              <a:t>(select cno,max(grade) MaxGrade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Lucida Sans Typewriter" panose="020B0509030504030204" pitchFamily="49" charset="0"/>
              </a:rPr>
              <a:t> from sc group by cno) as g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on c.cno = g.cno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BB87E8-8C13-44AB-B2EB-404E2793A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25725"/>
            <a:ext cx="719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000" kern="0" dirty="0">
                <a:solidFill>
                  <a:srgbClr val="0033CC"/>
                </a:solidFill>
              </a:rPr>
              <a:t>例：检索每门课程的最高分，显示课程名称和最高分。</a:t>
            </a:r>
            <a:endParaRPr lang="zh-CN" sz="2000" kern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4B769C4-0D55-45CF-9FD9-8E4790E3F94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362200" y="304800"/>
            <a:ext cx="5029200" cy="633413"/>
          </a:xfrm>
        </p:spPr>
        <p:txBody>
          <a:bodyPr/>
          <a:lstStyle/>
          <a:p>
            <a:pPr algn="l"/>
            <a:r>
              <a:rPr lang="zh-CN" altLang="zh-CN"/>
              <a:t>嵌套子查询（之二）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A23F7D9-8369-4FB2-8F63-6929BB01DC7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2911475"/>
            <a:ext cx="8305800" cy="38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zh-CN" sz="2000">
                <a:solidFill>
                  <a:srgbClr val="000099"/>
                </a:solidFill>
              </a:rPr>
              <a:t>例：查询产品名称为’chai’的产品价格与所有产品的平均价格的差价。</a:t>
            </a:r>
          </a:p>
        </p:txBody>
      </p:sp>
      <p:sp>
        <p:nvSpPr>
          <p:cNvPr id="151556" name="Rectangle 8">
            <a:extLst>
              <a:ext uri="{FF2B5EF4-FFF2-40B4-BE49-F238E27FC236}">
                <a16:creationId xmlns:a16="http://schemas.microsoft.com/office/drawing/2014/main" id="{D21D679C-FA00-4AF4-BF06-C9CD41CF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44875"/>
            <a:ext cx="7772400" cy="2270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northwind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select productname,(unitprice –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        </a:t>
            </a:r>
            <a:r>
              <a:rPr lang="en-US" altLang="zh-CN" sz="2000">
                <a:solidFill>
                  <a:srgbClr val="C00000"/>
                </a:solidFill>
                <a:latin typeface="Lucida Sans Typewriter" panose="020B0509030504030204" pitchFamily="49" charset="0"/>
              </a:rPr>
              <a:t>(select avg(unitprice)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from products)) </a:t>
            </a:r>
            <a:r>
              <a:rPr lang="en-US" altLang="zh-CN" sz="2000">
                <a:latin typeface="Lucida Sans Typewriter" panose="020B0509030504030204" pitchFamily="49" charset="0"/>
              </a:rPr>
              <a:t>as ‘diff’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from products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where productname = 'chai'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53605" name="Rectangle 9">
            <a:extLst>
              <a:ext uri="{FF2B5EF4-FFF2-40B4-BE49-F238E27FC236}">
                <a16:creationId xmlns:a16="http://schemas.microsoft.com/office/drawing/2014/main" id="{A25B2480-B444-4084-814E-4DC05AF3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43000"/>
            <a:ext cx="71945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cs typeface="Arial" panose="020B0604020202020204" pitchFamily="34" charset="0"/>
              </a:rPr>
              <a:t>在 </a:t>
            </a:r>
            <a:r>
              <a:rPr lang="en-US" altLang="zh-CN" sz="2400">
                <a:cs typeface="Arial" panose="020B0604020202020204" pitchFamily="34" charset="0"/>
              </a:rPr>
              <a:t>Transact-SQL </a:t>
            </a:r>
            <a:r>
              <a:rPr lang="zh-CN" altLang="en-US" sz="2400">
                <a:cs typeface="Arial" panose="020B0604020202020204" pitchFamily="34" charset="0"/>
              </a:rPr>
              <a:t>中，所有使用</a:t>
            </a:r>
            <a:r>
              <a:rPr lang="zh-CN" altLang="en-US" sz="2400" u="sng">
                <a:solidFill>
                  <a:srgbClr val="FF3300"/>
                </a:solidFill>
                <a:cs typeface="Arial" panose="020B0604020202020204" pitchFamily="34" charset="0"/>
              </a:rPr>
              <a:t>表达式</a:t>
            </a:r>
            <a:r>
              <a:rPr lang="zh-CN" altLang="en-US" sz="2400">
                <a:cs typeface="Arial" panose="020B0604020202020204" pitchFamily="34" charset="0"/>
              </a:rPr>
              <a:t>的地方，都可以使用子查询代替</a:t>
            </a:r>
          </a:p>
          <a:p>
            <a:pPr eaLnBrk="1" hangingPunct="1"/>
            <a:r>
              <a:rPr lang="zh-CN" altLang="en-US" sz="2400">
                <a:cs typeface="Arial" panose="020B0604020202020204" pitchFamily="34" charset="0"/>
              </a:rPr>
              <a:t>当子查询被用作表达式时，子查询可以认为是被当作一个表达式处理并计算。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6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58C69395-7865-45E0-8719-364F3985C0C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524000" y="304800"/>
            <a:ext cx="6400800" cy="633413"/>
          </a:xfrm>
        </p:spPr>
        <p:txBody>
          <a:bodyPr/>
          <a:lstStyle/>
          <a:p>
            <a:r>
              <a:rPr lang="zh-CN" altLang="en-US"/>
              <a:t>嵌套子查询（之三）</a:t>
            </a:r>
            <a:endParaRPr lang="en-US" altLang="zh-CN"/>
          </a:p>
        </p:txBody>
      </p:sp>
      <p:sp>
        <p:nvSpPr>
          <p:cNvPr id="155651" name="Rectangle 8">
            <a:extLst>
              <a:ext uri="{FF2B5EF4-FFF2-40B4-BE49-F238E27FC236}">
                <a16:creationId xmlns:a16="http://schemas.microsoft.com/office/drawing/2014/main" id="{0F4E3E15-2C0E-4F94-9FE9-1664FD6A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cs typeface="Arial" panose="020B0604020202020204" pitchFamily="34" charset="0"/>
              </a:rPr>
              <a:t>子查询可以用于提供一系列的值，这些值可以出现在 </a:t>
            </a:r>
            <a:r>
              <a:rPr lang="en-US" altLang="zh-CN" sz="2800">
                <a:cs typeface="Arial" panose="020B0604020202020204" pitchFamily="34" charset="0"/>
              </a:rPr>
              <a:t>WHERE </a:t>
            </a:r>
            <a:r>
              <a:rPr lang="zh-CN" altLang="en-US" sz="2800">
                <a:cs typeface="Arial" panose="020B0604020202020204" pitchFamily="34" charset="0"/>
              </a:rPr>
              <a:t>子句中的 </a:t>
            </a:r>
            <a:r>
              <a:rPr lang="en-US" altLang="zh-CN" sz="2800">
                <a:cs typeface="Arial" panose="020B0604020202020204" pitchFamily="34" charset="0"/>
              </a:rPr>
              <a:t>IN </a:t>
            </a:r>
            <a:r>
              <a:rPr lang="zh-CN" altLang="en-US" sz="2800">
                <a:cs typeface="Arial" panose="020B0604020202020204" pitchFamily="34" charset="0"/>
              </a:rPr>
              <a:t>关键字中。</a:t>
            </a:r>
          </a:p>
        </p:txBody>
      </p:sp>
      <p:sp>
        <p:nvSpPr>
          <p:cNvPr id="153604" name="Rectangle 10">
            <a:extLst>
              <a:ext uri="{FF2B5EF4-FFF2-40B4-BE49-F238E27FC236}">
                <a16:creationId xmlns:a16="http://schemas.microsoft.com/office/drawing/2014/main" id="{4E95EBE4-F527-499F-93A5-47E003B2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7620000" cy="230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northwind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select lastname,firstname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from employees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  where</a:t>
            </a:r>
            <a:r>
              <a:rPr lang="en-US" altLang="zh-CN" sz="2000">
                <a:latin typeface="Lucida Sans Typewriter" panose="020B0509030504030204" pitchFamily="49" charset="0"/>
              </a:rPr>
              <a:t> employeeid </a:t>
            </a: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  ( </a:t>
            </a: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altLang="zh-CN" sz="2000">
                <a:latin typeface="Lucida Sans Typewriter" panose="020B0509030504030204" pitchFamily="49" charset="0"/>
              </a:rPr>
              <a:t> employeeid </a:t>
            </a: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from</a:t>
            </a:r>
            <a:r>
              <a:rPr lang="en-US" altLang="zh-CN" sz="2000">
                <a:latin typeface="Lucida Sans Typewriter" panose="020B0509030504030204" pitchFamily="49" charset="0"/>
              </a:rPr>
              <a:t> orders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    </a:t>
            </a: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where</a:t>
            </a:r>
            <a:r>
              <a:rPr lang="en-US" altLang="zh-CN" sz="2000">
                <a:latin typeface="Lucida Sans Typewriter" panose="020B0509030504030204" pitchFamily="49" charset="0"/>
              </a:rPr>
              <a:t> orders.orderdate = </a:t>
            </a:r>
            <a:r>
              <a:rPr lang="en-US" altLang="zh-CN" sz="2000" b="1">
                <a:solidFill>
                  <a:srgbClr val="FF3300"/>
                </a:solidFill>
                <a:latin typeface="Lucida Sans Typewriter" panose="020B0509030504030204" pitchFamily="49" charset="0"/>
              </a:rPr>
              <a:t>'1998-1-1'</a:t>
            </a:r>
            <a:r>
              <a:rPr lang="en-US" altLang="zh-CN" sz="2000">
                <a:latin typeface="Lucida Sans Typewriter" panose="020B0509030504030204" pitchFamily="49" charset="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55653" name="Rectangle 3">
            <a:extLst>
              <a:ext uri="{FF2B5EF4-FFF2-40B4-BE49-F238E27FC236}">
                <a16:creationId xmlns:a16="http://schemas.microsoft.com/office/drawing/2014/main" id="{45D27824-0177-42FA-B287-344B756D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14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cs typeface="Arial" panose="020B0604020202020204" pitchFamily="34" charset="0"/>
              </a:rPr>
              <a:t>举例：查询</a:t>
            </a:r>
            <a:r>
              <a:rPr lang="en-US" altLang="zh-CN" sz="2400">
                <a:solidFill>
                  <a:srgbClr val="000099"/>
                </a:solidFill>
                <a:cs typeface="Arial" panose="020B0604020202020204" pitchFamily="34" charset="0"/>
              </a:rPr>
              <a:t>1998</a:t>
            </a:r>
            <a:r>
              <a:rPr lang="zh-CN" altLang="en-US" sz="2400">
                <a:solidFill>
                  <a:srgbClr val="000099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>
                <a:solidFill>
                  <a:srgbClr val="000099"/>
                </a:solidFill>
                <a:cs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000099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>
                <a:solidFill>
                  <a:srgbClr val="000099"/>
                </a:solidFill>
                <a:cs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000099"/>
                </a:solidFill>
                <a:cs typeface="Arial" panose="020B0604020202020204" pitchFamily="34" charset="0"/>
              </a:rPr>
              <a:t>日，签订单的雇员的姓名。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DB8BFD39-81D6-485C-AD75-47A6170D56C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1000" y="457200"/>
            <a:ext cx="8229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D2A05B5-A353-4352-8426-359CD903734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524000"/>
            <a:ext cx="7848600" cy="44227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zh-CN" sz="2800"/>
              <a:t>查询李敏勇的成绩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zh-CN" sz="2800"/>
              <a:t>查询参加了两次以上的学生姓名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zh-CN" sz="2800"/>
              <a:t>查询没有参加任何一门考试的学生姓名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zh-CN" sz="2800"/>
              <a:t>查询李敏勇高于其所有课程平均分的那些课程的课程名和成绩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zh-CN" altLang="zh-CN" sz="2800"/>
              <a:t>查询李敏勇高于其所选课程平均分的那些课程的课程名和成绩</a:t>
            </a:r>
          </a:p>
        </p:txBody>
      </p:sp>
    </p:spTree>
  </p:cSld>
  <p:clrMapOvr>
    <a:masterClrMapping/>
  </p:clrMapOvr>
  <p:transition>
    <p:rand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00B7C472-AB64-42CB-B85C-2D0817B6A76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90800" y="381000"/>
            <a:ext cx="4038600" cy="633413"/>
          </a:xfrm>
        </p:spPr>
        <p:txBody>
          <a:bodyPr/>
          <a:lstStyle/>
          <a:p>
            <a:r>
              <a:rPr lang="zh-CN" altLang="zh-CN"/>
              <a:t>相关子查询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E5AADB8F-A5D6-44D9-9A48-950CBE31D4C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447800"/>
            <a:ext cx="7543800" cy="3276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相关子查询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子查询被重复执行，并将结果值代入外部查询的where子句进行评估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内层子查询</a:t>
            </a:r>
            <a:r>
              <a:rPr lang="zh-CN" altLang="en-US" b="1" u="sng">
                <a:solidFill>
                  <a:srgbClr val="3333CC"/>
                </a:solidFill>
              </a:rPr>
              <a:t>被反复执行</a:t>
            </a:r>
            <a:r>
              <a:rPr lang="zh-CN" altLang="en-US"/>
              <a:t>，外层查询有多少记录，内层查询就被执行多少次。</a:t>
            </a:r>
          </a:p>
        </p:txBody>
      </p: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>
            <a:extLst>
              <a:ext uri="{FF2B5EF4-FFF2-40B4-BE49-F238E27FC236}">
                <a16:creationId xmlns:a16="http://schemas.microsoft.com/office/drawing/2014/main" id="{60DEB83F-DDED-4789-8BC8-248C6D65BB6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762000"/>
            <a:ext cx="8305800" cy="695325"/>
          </a:xfrm>
        </p:spPr>
        <p:txBody>
          <a:bodyPr/>
          <a:lstStyle/>
          <a:p>
            <a:r>
              <a:rPr lang="en-US" altLang="zh-CN" sz="3800"/>
              <a:t>使用 EXISTS</a:t>
            </a:r>
            <a:r>
              <a:rPr lang="zh-CN" altLang="en-US" sz="3800"/>
              <a:t>操作符</a:t>
            </a:r>
          </a:p>
        </p:txBody>
      </p:sp>
      <p:sp>
        <p:nvSpPr>
          <p:cNvPr id="161795" name="Rectangle 4">
            <a:extLst>
              <a:ext uri="{FF2B5EF4-FFF2-40B4-BE49-F238E27FC236}">
                <a16:creationId xmlns:a16="http://schemas.microsoft.com/office/drawing/2014/main" id="{79CDDDF9-2D9D-448B-AC54-B1DF43BA284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2057400"/>
            <a:ext cx="7543800" cy="2438400"/>
          </a:xfrm>
        </p:spPr>
        <p:txBody>
          <a:bodyPr/>
          <a:lstStyle/>
          <a:p>
            <a:r>
              <a:rPr lang="zh-CN" altLang="zh-CN" sz="2800"/>
              <a:t>和相关子查询一起使用，用于限制外部查询，使其结果集符合子查询的条件</a:t>
            </a:r>
          </a:p>
          <a:p>
            <a:pPr>
              <a:buFontTx/>
              <a:buNone/>
            </a:pPr>
            <a:endParaRPr lang="zh-CN" altLang="zh-CN" sz="2800"/>
          </a:p>
          <a:p>
            <a:pPr>
              <a:spcAft>
                <a:spcPts val="500"/>
              </a:spcAft>
            </a:pPr>
            <a:r>
              <a:rPr lang="zh-CN" altLang="zh-CN" sz="2800"/>
              <a:t>子查询返回 TRUE 或 FALSE</a:t>
            </a:r>
          </a:p>
        </p:txBody>
      </p:sp>
    </p:spTree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>
            <a:extLst>
              <a:ext uri="{FF2B5EF4-FFF2-40B4-BE49-F238E27FC236}">
                <a16:creationId xmlns:a16="http://schemas.microsoft.com/office/drawing/2014/main" id="{3EA93738-A8EB-4A59-A6E2-17B370991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24384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23234D20-F44B-4117-879F-B9B24D5103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295400"/>
            <a:ext cx="7620000" cy="4876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2400"/>
              <a:t>找出出版社在CA州的雇员的编号和姓名</a:t>
            </a:r>
          </a:p>
          <a:p>
            <a:endParaRPr lang="zh-CN" altLang="zh-CN" sz="2400"/>
          </a:p>
          <a:p>
            <a:pPr>
              <a:buFontTx/>
              <a:buNone/>
            </a:pPr>
            <a:r>
              <a:rPr lang="zh-CN" altLang="zh-CN" sz="2400"/>
              <a:t>SELECT emp_id, fname, lname</a:t>
            </a:r>
          </a:p>
          <a:p>
            <a:pPr>
              <a:buFontTx/>
              <a:buNone/>
            </a:pPr>
            <a:r>
              <a:rPr lang="zh-CN" altLang="zh-CN" sz="2400"/>
              <a:t>FROM employee  e</a:t>
            </a:r>
          </a:p>
          <a:p>
            <a:pPr>
              <a:buFontTx/>
              <a:buNone/>
            </a:pPr>
            <a:r>
              <a:rPr lang="zh-CN" altLang="zh-CN" sz="2400"/>
              <a:t>WHERE</a:t>
            </a:r>
            <a:r>
              <a:rPr lang="zh-CN" altLang="zh-CN" sz="2400">
                <a:solidFill>
                  <a:srgbClr val="CC0099"/>
                </a:solidFill>
              </a:rPr>
              <a:t> EXISTS</a:t>
            </a:r>
          </a:p>
          <a:p>
            <a:pPr>
              <a:buFontTx/>
              <a:buNone/>
            </a:pPr>
            <a:r>
              <a:rPr lang="zh-CN" altLang="zh-CN" sz="2400"/>
              <a:t>   (SELECT *</a:t>
            </a:r>
          </a:p>
          <a:p>
            <a:pPr>
              <a:buFontTx/>
              <a:buNone/>
            </a:pPr>
            <a:r>
              <a:rPr lang="zh-CN" altLang="zh-CN" sz="2400"/>
              <a:t>     FROM publishers</a:t>
            </a:r>
          </a:p>
          <a:p>
            <a:pPr>
              <a:buFontTx/>
              <a:buNone/>
            </a:pPr>
            <a:r>
              <a:rPr lang="zh-CN" altLang="zh-CN" sz="2400"/>
              <a:t>     WHERE state = 'CA' AND </a:t>
            </a:r>
          </a:p>
          <a:p>
            <a:pPr>
              <a:buFontTx/>
              <a:buNone/>
            </a:pPr>
            <a:r>
              <a:rPr lang="zh-CN" altLang="zh-CN" sz="2400"/>
              <a:t>	  pub_id =   e.pub_id);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618E63E-46C5-4919-8605-A42AC907C4B1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295400"/>
            <a:ext cx="4449763" cy="4648200"/>
            <a:chOff x="0" y="0"/>
            <a:chExt cx="2803" cy="2928"/>
          </a:xfrm>
        </p:grpSpPr>
        <p:sp>
          <p:nvSpPr>
            <p:cNvPr id="163853" name="Rectangle 5">
              <a:extLst>
                <a:ext uri="{FF2B5EF4-FFF2-40B4-BE49-F238E27FC236}">
                  <a16:creationId xmlns:a16="http://schemas.microsoft.com/office/drawing/2014/main" id="{8F0E6F8F-91E5-447B-9879-EF8D8CA0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0"/>
              <a:ext cx="1549" cy="25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找出 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e </a:t>
              </a: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表第一条记录</a:t>
              </a:r>
            </a:p>
          </p:txBody>
        </p:sp>
        <p:sp>
          <p:nvSpPr>
            <p:cNvPr id="163854" name="Line 6">
              <a:extLst>
                <a:ext uri="{FF2B5EF4-FFF2-40B4-BE49-F238E27FC236}">
                  <a16:creationId xmlns:a16="http://schemas.microsoft.com/office/drawing/2014/main" id="{4C2F083D-4B65-42D7-9A4F-84325CB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"/>
              <a:ext cx="0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5" name="Rectangle 7">
              <a:extLst>
                <a:ext uri="{FF2B5EF4-FFF2-40B4-BE49-F238E27FC236}">
                  <a16:creationId xmlns:a16="http://schemas.microsoft.com/office/drawing/2014/main" id="{BD0FC7B2-62A4-4FF9-8014-C2EA603C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518"/>
              <a:ext cx="1656" cy="44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将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表该记录的 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pub_id 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传递给内查询</a:t>
              </a:r>
            </a:p>
          </p:txBody>
        </p:sp>
        <p:sp>
          <p:nvSpPr>
            <p:cNvPr id="163856" name="Line 8">
              <a:extLst>
                <a:ext uri="{FF2B5EF4-FFF2-40B4-BE49-F238E27FC236}">
                  <a16:creationId xmlns:a16="http://schemas.microsoft.com/office/drawing/2014/main" id="{D17B1A26-72AD-423C-8770-0C848C1A8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60"/>
              <a:ext cx="0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7" name="AutoShape 9">
              <a:extLst>
                <a:ext uri="{FF2B5EF4-FFF2-40B4-BE49-F238E27FC236}">
                  <a16:creationId xmlns:a16="http://schemas.microsoft.com/office/drawing/2014/main" id="{C4115B05-CB32-4B1B-8A65-026C8F6B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48"/>
              <a:ext cx="2371" cy="442"/>
            </a:xfrm>
            <a:prstGeom prst="flowChartDecision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内查询是否为空</a:t>
              </a:r>
            </a:p>
          </p:txBody>
        </p:sp>
        <p:sp>
          <p:nvSpPr>
            <p:cNvPr id="163858" name="Line 10">
              <a:extLst>
                <a:ext uri="{FF2B5EF4-FFF2-40B4-BE49-F238E27FC236}">
                  <a16:creationId xmlns:a16="http://schemas.microsoft.com/office/drawing/2014/main" id="{808DFEA4-7554-49FE-BBDB-50671CD98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0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9" name="Rectangle 11">
              <a:extLst>
                <a:ext uri="{FF2B5EF4-FFF2-40B4-BE49-F238E27FC236}">
                  <a16:creationId xmlns:a16="http://schemas.microsoft.com/office/drawing/2014/main" id="{B11FBA9E-EB0E-4E60-AA75-09DDBE8C0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72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 b="1">
                  <a:latin typeface="Arial Narrow" panose="020B06060202020A0204" pitchFamily="34" charset="0"/>
                  <a:cs typeface="Arial" panose="020B0604020202020204" pitchFamily="34" charset="0"/>
                </a:rPr>
                <a:t>NO</a:t>
              </a:r>
              <a:endParaRPr lang="zh-CN" altLang="en-US" sz="2000" b="1">
                <a:latin typeface="Arial Narrow" panose="020B06060202020A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860" name="Rectangle 12">
              <a:extLst>
                <a:ext uri="{FF2B5EF4-FFF2-40B4-BE49-F238E27FC236}">
                  <a16:creationId xmlns:a16="http://schemas.microsoft.com/office/drawing/2014/main" id="{323EA7F1-0DE9-4CC3-8020-2B2022B7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58"/>
              <a:ext cx="2009" cy="44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取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表该记录的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emp_id、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fname、lname</a:t>
              </a: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放到结果集中</a:t>
              </a:r>
            </a:p>
          </p:txBody>
        </p:sp>
        <p:sp>
          <p:nvSpPr>
            <p:cNvPr id="163861" name="Line 13">
              <a:extLst>
                <a:ext uri="{FF2B5EF4-FFF2-40B4-BE49-F238E27FC236}">
                  <a16:creationId xmlns:a16="http://schemas.microsoft.com/office/drawing/2014/main" id="{9E5E151A-7E41-4686-B094-3833DC74B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0" cy="288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2" name="Rectangle 14">
              <a:extLst>
                <a:ext uri="{FF2B5EF4-FFF2-40B4-BE49-F238E27FC236}">
                  <a16:creationId xmlns:a16="http://schemas.microsoft.com/office/drawing/2014/main" id="{77302E19-4D23-494B-8B0A-0503910C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678"/>
              <a:ext cx="1549" cy="25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找出 </a:t>
              </a:r>
              <a:r>
                <a:rPr lang="en-GB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e </a:t>
              </a:r>
              <a:r>
                <a:rPr lang="zh-CN" altLang="en-US" sz="2000" b="1">
                  <a:latin typeface="Arial Narrow" panose="020B06060202020A0204" pitchFamily="34" charset="0"/>
                  <a:cs typeface="Arial" panose="020B0604020202020204" pitchFamily="34" charset="0"/>
                </a:rPr>
                <a:t>表下一条记录</a:t>
              </a:r>
            </a:p>
          </p:txBody>
        </p:sp>
        <p:sp>
          <p:nvSpPr>
            <p:cNvPr id="163863" name="Line 15">
              <a:extLst>
                <a:ext uri="{FF2B5EF4-FFF2-40B4-BE49-F238E27FC236}">
                  <a16:creationId xmlns:a16="http://schemas.microsoft.com/office/drawing/2014/main" id="{DFE2D8C4-3EA8-4BCA-A9BF-8DF308A55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88"/>
              <a:ext cx="48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4" name="Line 16">
              <a:extLst>
                <a:ext uri="{FF2B5EF4-FFF2-40B4-BE49-F238E27FC236}">
                  <a16:creationId xmlns:a16="http://schemas.microsoft.com/office/drawing/2014/main" id="{D8A6BEF8-DA2E-4AFE-9309-52F49D14C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88"/>
              <a:ext cx="0" cy="12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5" name="Line 17">
              <a:extLst>
                <a:ext uri="{FF2B5EF4-FFF2-40B4-BE49-F238E27FC236}">
                  <a16:creationId xmlns:a16="http://schemas.microsoft.com/office/drawing/2014/main" id="{3483D236-F181-4B59-BB04-345766D6F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84"/>
              <a:ext cx="91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6" name="Rectangle 18">
              <a:extLst>
                <a:ext uri="{FF2B5EF4-FFF2-40B4-BE49-F238E27FC236}">
                  <a16:creationId xmlns:a16="http://schemas.microsoft.com/office/drawing/2014/main" id="{A1F13C51-74C9-46AA-A681-0DA8622E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" y="1200"/>
              <a:ext cx="3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 b="1">
                  <a:latin typeface="Arial Narrow" panose="020B06060202020A0204" pitchFamily="34" charset="0"/>
                  <a:cs typeface="Arial" panose="020B0604020202020204" pitchFamily="34" charset="0"/>
                </a:rPr>
                <a:t>YES</a:t>
              </a:r>
            </a:p>
          </p:txBody>
        </p:sp>
      </p:grpSp>
      <p:sp>
        <p:nvSpPr>
          <p:cNvPr id="161811" name="Rectangle 19">
            <a:extLst>
              <a:ext uri="{FF2B5EF4-FFF2-40B4-BE49-F238E27FC236}">
                <a16:creationId xmlns:a16="http://schemas.microsoft.com/office/drawing/2014/main" id="{41272DA6-53A4-45D9-AA27-9B1665BA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5638800" cy="228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1812" name="Rectangle 20">
            <a:extLst>
              <a:ext uri="{FF2B5EF4-FFF2-40B4-BE49-F238E27FC236}">
                <a16:creationId xmlns:a16="http://schemas.microsoft.com/office/drawing/2014/main" id="{ECF5451D-BB6F-4902-9831-EBDCDCE2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105400"/>
            <a:ext cx="6953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Arial Narrow" panose="020B06060202020A0204" pitchFamily="34" charset="0"/>
                <a:cs typeface="Arial" panose="020B0604020202020204" pitchFamily="34" charset="0"/>
              </a:rPr>
              <a:t>非空</a:t>
            </a:r>
          </a:p>
        </p:txBody>
      </p:sp>
      <p:sp>
        <p:nvSpPr>
          <p:cNvPr id="161813" name="AutoShape 21">
            <a:extLst>
              <a:ext uri="{FF2B5EF4-FFF2-40B4-BE49-F238E27FC236}">
                <a16:creationId xmlns:a16="http://schemas.microsoft.com/office/drawing/2014/main" id="{655E751F-6ED7-4D53-A245-BA4D2EE2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352800"/>
            <a:ext cx="304800" cy="1752600"/>
          </a:xfrm>
          <a:prstGeom prst="upArrow">
            <a:avLst>
              <a:gd name="adj1" fmla="val 50000"/>
              <a:gd name="adj2" fmla="val 14375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1814" name="Rectangle 22">
            <a:extLst>
              <a:ext uri="{FF2B5EF4-FFF2-40B4-BE49-F238E27FC236}">
                <a16:creationId xmlns:a16="http://schemas.microsoft.com/office/drawing/2014/main" id="{6A49D38F-D745-4B1A-A5D8-F4A09849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3048000"/>
            <a:ext cx="635000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Arial Narrow" panose="020B06060202020A0204" pitchFamily="34" charset="0"/>
                <a:cs typeface="Arial" panose="020B0604020202020204" pitchFamily="34" charset="0"/>
              </a:rPr>
              <a:t>True</a:t>
            </a:r>
            <a:endParaRPr lang="zh-CN" altLang="en-US" sz="2000" b="1">
              <a:latin typeface="Arial Narrow" panose="020B06060202020A0204" pitchFamily="34" charset="0"/>
              <a:cs typeface="Arial" panose="020B0604020202020204" pitchFamily="34" charset="0"/>
            </a:endParaRPr>
          </a:p>
        </p:txBody>
      </p:sp>
      <p:sp>
        <p:nvSpPr>
          <p:cNvPr id="161815" name="Line 23">
            <a:extLst>
              <a:ext uri="{FF2B5EF4-FFF2-40B4-BE49-F238E27FC236}">
                <a16:creationId xmlns:a16="http://schemas.microsoft.com/office/drawing/2014/main" id="{2E1588A5-C13D-4504-B72D-E0B65C278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025" y="3276600"/>
            <a:ext cx="3124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1816" name="Rectangle 24">
            <a:extLst>
              <a:ext uri="{FF2B5EF4-FFF2-40B4-BE49-F238E27FC236}">
                <a16:creationId xmlns:a16="http://schemas.microsoft.com/office/drawing/2014/main" id="{E4AAC9FB-6F60-4267-A4EF-8B35D538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2057400"/>
            <a:ext cx="17176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Arial Narrow" panose="020B06060202020A0204" pitchFamily="34" charset="0"/>
                <a:cs typeface="Arial" panose="020B0604020202020204" pitchFamily="34" charset="0"/>
              </a:rPr>
              <a:t>取出放结果集</a:t>
            </a:r>
          </a:p>
        </p:txBody>
      </p:sp>
      <p:sp>
        <p:nvSpPr>
          <p:cNvPr id="161817" name="Line 25">
            <a:extLst>
              <a:ext uri="{FF2B5EF4-FFF2-40B4-BE49-F238E27FC236}">
                <a16:creationId xmlns:a16="http://schemas.microsoft.com/office/drawing/2014/main" id="{F0AAA363-E6FF-441F-807B-2C14F8FEB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2362200"/>
            <a:ext cx="838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52" name="Rectangle 26">
            <a:extLst>
              <a:ext uri="{FF2B5EF4-FFF2-40B4-BE49-F238E27FC236}">
                <a16:creationId xmlns:a16="http://schemas.microsoft.com/office/drawing/2014/main" id="{3207F844-7368-4769-BA9E-0D3CA4CB4FC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142875"/>
            <a:ext cx="8305800" cy="695325"/>
          </a:xfrm>
        </p:spPr>
        <p:txBody>
          <a:bodyPr/>
          <a:lstStyle/>
          <a:p>
            <a:r>
              <a:rPr lang="en-US" altLang="zh-CN"/>
              <a:t>使用 EXISTS </a:t>
            </a:r>
            <a:r>
              <a:rPr lang="zh-CN" altLang="en-US"/>
              <a:t>操作符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 autoUpdateAnimBg="0"/>
      <p:bldP spid="161811" grpId="0" animBg="1" autoUpdateAnimBg="0"/>
      <p:bldP spid="161812" grpId="0" animBg="1" autoUpdateAnimBg="0"/>
      <p:bldP spid="161813" grpId="0" animBg="1" autoUpdateAnimBg="0"/>
      <p:bldP spid="161814" grpId="0" animBg="1" autoUpdateAnimBg="0"/>
      <p:bldP spid="161816" grpId="0" animBg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396A9273-3AB9-4137-9CCB-A45E6D06026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457200"/>
            <a:ext cx="8229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4E40F18-9F17-4B23-9F11-F5CDF5B0B26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1600200"/>
            <a:ext cx="7315200" cy="404177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/>
              <a:t>查询</a:t>
            </a:r>
            <a:r>
              <a:rPr lang="en-US" altLang="zh-CN" sz="2800"/>
              <a:t>titles</a:t>
            </a:r>
            <a:r>
              <a:rPr lang="zh-CN" altLang="en-US" sz="2800"/>
              <a:t>表中大于该类图书平均价格的图书编号、名称、出版商编号、类型、价格</a:t>
            </a:r>
            <a:endParaRPr lang="en-US" altLang="zh-CN" sz="2800"/>
          </a:p>
          <a:p>
            <a:pPr>
              <a:spcBef>
                <a:spcPts val="2400"/>
              </a:spcBef>
            </a:pPr>
            <a:r>
              <a:rPr lang="zh-CN" altLang="zh-CN" sz="2800"/>
              <a:t>查询参加过考试的每个学生考的最好的那次考试的情况，显示学号、课程号、成绩</a:t>
            </a:r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E27D2E6-A122-4CDF-8735-AF220012E2D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数据查询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54CE4FE-FB48-4634-B4EA-A6E8DB5978B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600200"/>
            <a:ext cx="6019800" cy="3733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zh-CN"/>
              <a:t>简单的数据查询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聚合函数与分组查询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联接查询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子查询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i="1" u="sng">
                <a:solidFill>
                  <a:srgbClr val="C00000"/>
                </a:solidFill>
              </a:rPr>
              <a:t>数据管理高级应用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2DCFE08-92B9-4753-9805-64E7E44AA2F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使用计算列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9173328-44A4-435E-A372-9DB07AC29BA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143000" y="1219200"/>
            <a:ext cx="70866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/>
              <a:t>在titles表中检索所有书的编号、单价、打7折后的价格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5704A21-356E-4E4B-B2FE-FCC8F6E5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24200"/>
            <a:ext cx="7543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USE  pubs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sz="2400" b="1">
                <a:latin typeface="Times New Roman" panose="02020603050405020304" pitchFamily="18" charset="0"/>
              </a:rPr>
              <a:t>  title_id, price, price*0.7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zh-CN" sz="2400" b="1">
                <a:latin typeface="Times New Roman" panose="02020603050405020304" pitchFamily="18" charset="0"/>
              </a:rPr>
              <a:t>  titles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F07CBBE-FA00-4275-8947-9EBAD7016D5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1828800" cy="1295400"/>
            <a:chOff x="0" y="0"/>
            <a:chExt cx="1152" cy="816"/>
          </a:xfrm>
        </p:grpSpPr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176DB6F5-9E63-4A48-9C5D-299F7E8D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912" cy="33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计算列</a:t>
              </a:r>
            </a:p>
          </p:txBody>
        </p:sp>
        <p:sp>
          <p:nvSpPr>
            <p:cNvPr id="15367" name="Line 6">
              <a:extLst>
                <a:ext uri="{FF2B5EF4-FFF2-40B4-BE49-F238E27FC236}">
                  <a16:creationId xmlns:a16="http://schemas.microsoft.com/office/drawing/2014/main" id="{D4D59457-644C-435C-A7FC-C1A519C7D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36"/>
              <a:ext cx="52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FF19D70-4D03-4D02-B73D-9C1BB1574D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r>
              <a:rPr lang="zh-CN" altLang="zh-CN"/>
              <a:t>数据管理高级应用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257E2CA-AB36-4E6C-B3F3-1FD33DDF4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6361113" cy="3611563"/>
          </a:xfrm>
          <a:noFill/>
        </p:spPr>
        <p:txBody>
          <a:bodyPr/>
          <a:lstStyle/>
          <a:p>
            <a:r>
              <a:rPr lang="zh-CN" altLang="zh-CN"/>
              <a:t>插入数据</a:t>
            </a:r>
          </a:p>
          <a:p>
            <a:r>
              <a:rPr lang="zh-CN" altLang="zh-CN"/>
              <a:t>更新数据</a:t>
            </a: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6618AAA-3159-4260-A371-C312071577F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762000" y="381000"/>
            <a:ext cx="7620000" cy="633413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SELECT INTO </a:t>
            </a:r>
            <a:r>
              <a:rPr lang="zh-CN" altLang="en-US"/>
              <a:t>语句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97FAF8B-862F-43EC-BF52-96D72D9D86D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295400"/>
            <a:ext cx="7162800" cy="1143000"/>
          </a:xfrm>
        </p:spPr>
        <p:txBody>
          <a:bodyPr/>
          <a:lstStyle/>
          <a:p>
            <a:r>
              <a:rPr lang="zh-CN" altLang="zh-CN"/>
              <a:t>可使用 SELECT INTO 语句创建一个表并在同一操作中往表里插入行</a:t>
            </a:r>
          </a:p>
        </p:txBody>
      </p:sp>
      <p:sp>
        <p:nvSpPr>
          <p:cNvPr id="171012" name="Rectangle 5">
            <a:extLst>
              <a:ext uri="{FF2B5EF4-FFF2-40B4-BE49-F238E27FC236}">
                <a16:creationId xmlns:a16="http://schemas.microsoft.com/office/drawing/2014/main" id="{C6E377D0-F908-4152-A2B7-A1E0239B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7924800" cy="2241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0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altLang="zh-CN" sz="2000">
                <a:latin typeface="Lucida Sans Typewriter" panose="020B0509030504030204" pitchFamily="49" charset="0"/>
              </a:rPr>
              <a:t> productname AS products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,unitprice AS price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,(unitprice * 1.1) AS tax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</a:rPr>
              <a:t> INTO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latin typeface="Lucida Sans Typewriter" panose="020B0509030504030204" pitchFamily="49" charset="0"/>
              </a:rPr>
              <a:t>pricetable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FROM products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</p:spTree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3D61B07-46E1-49A2-8DDF-FE088B2B02B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152400"/>
            <a:ext cx="8305800" cy="633413"/>
          </a:xfrm>
        </p:spPr>
        <p:txBody>
          <a:bodyPr/>
          <a:lstStyle/>
          <a:p>
            <a:r>
              <a:rPr lang="zh-CN" altLang="en-US" sz="3800"/>
              <a:t>使用 </a:t>
            </a:r>
            <a:r>
              <a:rPr lang="en-US" altLang="zh-CN" sz="3800"/>
              <a:t>SELECT INTO </a:t>
            </a:r>
            <a:r>
              <a:rPr lang="zh-CN" altLang="en-US" sz="3800"/>
              <a:t>语句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37C3194B-695B-4A64-A6DB-01BBD6D93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7924800" cy="2241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0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altLang="zh-CN" sz="2000">
                <a:latin typeface="Lucida Sans Typewriter" panose="020B0509030504030204" pitchFamily="49" charset="0"/>
              </a:rPr>
              <a:t> productname AS products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,unitprice AS price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,(unitprice * 1.1) AS tax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Lucida Sans Typewriter" panose="020B0509030504030204" pitchFamily="49" charset="0"/>
              </a:rPr>
              <a:t> INTO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latin typeface="Lucida Sans Typewriter" panose="020B0509030504030204" pitchFamily="49" charset="0"/>
              </a:rPr>
              <a:t>#pricetable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FROM products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73060" name="Rectangle 5">
            <a:extLst>
              <a:ext uri="{FF2B5EF4-FFF2-40B4-BE49-F238E27FC236}">
                <a16:creationId xmlns:a16="http://schemas.microsoft.com/office/drawing/2014/main" id="{7BCD5282-D60F-4BDB-B822-32F9F045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5213"/>
            <a:ext cx="7696200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zh-CN" altLang="en-US" sz="2800">
                <a:cs typeface="Arial" panose="020B0604020202020204" pitchFamily="34" charset="0"/>
              </a:rPr>
              <a:t>可以创建局部的或全局的临时性表</a:t>
            </a:r>
            <a:r>
              <a:rPr lang="zh-CN" altLang="en-US" sz="2800" b="1">
                <a:cs typeface="Arial" panose="020B0604020202020204" pitchFamily="34" charset="0"/>
              </a:rPr>
              <a:t>     </a:t>
            </a:r>
          </a:p>
          <a:p>
            <a:pPr lvl="1" eaLnBrk="1" hangingPunct="1"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仅对</a:t>
            </a:r>
            <a:r>
              <a:rPr lang="zh-CN" altLang="en-US" sz="2400" b="1" u="sng">
                <a:solidFill>
                  <a:srgbClr val="0033CC"/>
                </a:solidFill>
                <a:cs typeface="Arial" panose="020B0604020202020204" pitchFamily="34" charset="0"/>
              </a:rPr>
              <a:t>当前的用户连接</a:t>
            </a:r>
            <a:r>
              <a:rPr lang="zh-CN" altLang="en-US" sz="2400">
                <a:cs typeface="Arial" panose="020B0604020202020204" pitchFamily="34" charset="0"/>
              </a:rPr>
              <a:t>是可见的，当用户实例断开连接时被自动删除</a:t>
            </a:r>
            <a:r>
              <a:rPr lang="zh-CN" altLang="en-US" sz="2400" b="1">
                <a:cs typeface="Arial" panose="020B0604020202020204" pitchFamily="34" charset="0"/>
              </a:rPr>
              <a:t> </a:t>
            </a:r>
            <a:endParaRPr lang="zh-CN" altLang="en-US" sz="2400">
              <a:cs typeface="Arial" panose="020B0604020202020204" pitchFamily="34" charset="0"/>
            </a:endParaRPr>
          </a:p>
          <a:p>
            <a:pPr lvl="1" eaLnBrk="1" hangingPunct="1"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 b="1" u="sng">
                <a:solidFill>
                  <a:srgbClr val="0033CC"/>
                </a:solidFill>
                <a:cs typeface="Arial" panose="020B0604020202020204" pitchFamily="34" charset="0"/>
              </a:rPr>
              <a:t>任何用户</a:t>
            </a:r>
            <a:r>
              <a:rPr lang="zh-CN" altLang="en-US" sz="2400">
                <a:cs typeface="Arial" panose="020B0604020202020204" pitchFamily="34" charset="0"/>
              </a:rPr>
              <a:t>都是可见的，当所有引用该表的用户断开连接时被自动删除</a:t>
            </a:r>
            <a:r>
              <a:rPr lang="zh-CN" altLang="en-US" b="1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D0566FC9-B819-4D03-A6EC-BEAC76289C1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286000" y="381000"/>
            <a:ext cx="4648200" cy="633413"/>
          </a:xfrm>
        </p:spPr>
        <p:txBody>
          <a:bodyPr/>
          <a:lstStyle/>
          <a:p>
            <a:pPr algn="l"/>
            <a:r>
              <a:rPr lang="zh-CN" altLang="zh-CN"/>
              <a:t>根据其他表更新行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321D3EB-C75D-4F34-ABC9-882127F234F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219200"/>
            <a:ext cx="7467600" cy="1143000"/>
          </a:xfrm>
        </p:spPr>
        <p:txBody>
          <a:bodyPr/>
          <a:lstStyle/>
          <a:p>
            <a:r>
              <a:rPr lang="zh-CN" altLang="zh-CN" sz="2800"/>
              <a:t>使用 FROM 子句可将数据从一个或多个表或视图拉入要更新的表中。</a:t>
            </a:r>
            <a:r>
              <a:rPr lang="zh-CN" altLang="zh-CN"/>
              <a:t> </a:t>
            </a:r>
          </a:p>
        </p:txBody>
      </p:sp>
      <p:sp>
        <p:nvSpPr>
          <p:cNvPr id="173060" name="Rectangle 5">
            <a:extLst>
              <a:ext uri="{FF2B5EF4-FFF2-40B4-BE49-F238E27FC236}">
                <a16:creationId xmlns:a16="http://schemas.microsoft.com/office/drawing/2014/main" id="{E2010ED3-969D-4466-B588-2D8D298E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7696200" cy="233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pubs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UPDATE titles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SET price = price * 2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FROM titles INNER  JOIN publishers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ON  titles.pub_id = publishers.pub_id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AND pub_name = 'New Moon Books'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GO</a:t>
            </a:r>
          </a:p>
        </p:txBody>
      </p:sp>
      <p:sp>
        <p:nvSpPr>
          <p:cNvPr id="173061" name="Rectangle 6">
            <a:extLst>
              <a:ext uri="{FF2B5EF4-FFF2-40B4-BE49-F238E27FC236}">
                <a16:creationId xmlns:a16="http://schemas.microsoft.com/office/drawing/2014/main" id="{035CF6A5-8101-420A-8259-CDBD5EF8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8001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33CC"/>
                </a:solidFill>
                <a:cs typeface="Arial" panose="020B0604020202020204" pitchFamily="34" charset="0"/>
              </a:rPr>
              <a:t>举例：由 </a:t>
            </a:r>
            <a:r>
              <a:rPr lang="en-US" altLang="zh-CN" sz="2400">
                <a:solidFill>
                  <a:srgbClr val="0033CC"/>
                </a:solidFill>
                <a:cs typeface="Arial" panose="020B0604020202020204" pitchFamily="34" charset="0"/>
              </a:rPr>
              <a:t>New Moon Books </a:t>
            </a:r>
            <a:r>
              <a:rPr lang="zh-CN" altLang="en-US" sz="2400">
                <a:solidFill>
                  <a:srgbClr val="0033CC"/>
                </a:solidFill>
                <a:cs typeface="Arial" panose="020B0604020202020204" pitchFamily="34" charset="0"/>
              </a:rPr>
              <a:t>出版的所有书籍的价格加倍。</a:t>
            </a:r>
            <a:r>
              <a:rPr lang="zh-CN" altLang="en-US">
                <a:solidFill>
                  <a:srgbClr val="0033CC"/>
                </a:solidFill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C2ED8E16-52FF-483A-8BB0-D99ED5332F9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52600" y="304800"/>
            <a:ext cx="5791200" cy="633413"/>
          </a:xfrm>
        </p:spPr>
        <p:txBody>
          <a:bodyPr/>
          <a:lstStyle/>
          <a:p>
            <a:pPr algn="l"/>
            <a:r>
              <a:rPr lang="zh-CN" altLang="zh-CN"/>
              <a:t>根据其他表更新行（续）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F178C31-27AD-402B-B575-014D25FF34B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143000"/>
            <a:ext cx="7194550" cy="685800"/>
          </a:xfrm>
        </p:spPr>
        <p:txBody>
          <a:bodyPr/>
          <a:lstStyle/>
          <a:p>
            <a:r>
              <a:rPr lang="zh-CN" altLang="zh-CN"/>
              <a:t>使用子查询指定要更新的行</a:t>
            </a:r>
          </a:p>
        </p:txBody>
      </p:sp>
      <p:sp>
        <p:nvSpPr>
          <p:cNvPr id="175108" name="Rectangle 5">
            <a:extLst>
              <a:ext uri="{FF2B5EF4-FFF2-40B4-BE49-F238E27FC236}">
                <a16:creationId xmlns:a16="http://schemas.microsoft.com/office/drawing/2014/main" id="{72771B6E-18C1-41DA-98F8-0EF6E216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7924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solidFill>
                  <a:srgbClr val="0033CC"/>
                </a:solidFill>
                <a:cs typeface="Arial" panose="020B0604020202020204" pitchFamily="34" charset="0"/>
              </a:rPr>
              <a:t>举例：由 </a:t>
            </a:r>
            <a:r>
              <a:rPr lang="en-US" altLang="zh-CN" sz="2400">
                <a:solidFill>
                  <a:srgbClr val="0033CC"/>
                </a:solidFill>
                <a:cs typeface="Arial" panose="020B0604020202020204" pitchFamily="34" charset="0"/>
              </a:rPr>
              <a:t>New Moon Books </a:t>
            </a:r>
            <a:r>
              <a:rPr lang="zh-CN" altLang="en-US" sz="2400">
                <a:solidFill>
                  <a:srgbClr val="0033CC"/>
                </a:solidFill>
                <a:cs typeface="Arial" panose="020B0604020202020204" pitchFamily="34" charset="0"/>
              </a:rPr>
              <a:t>出版的所有书籍的价格加倍。</a:t>
            </a:r>
            <a:r>
              <a:rPr lang="zh-CN" altLang="en-US">
                <a:solidFill>
                  <a:srgbClr val="0033CC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75109" name="Rectangle 6">
            <a:extLst>
              <a:ext uri="{FF2B5EF4-FFF2-40B4-BE49-F238E27FC236}">
                <a16:creationId xmlns:a16="http://schemas.microsoft.com/office/drawing/2014/main" id="{96416440-0047-422F-BB23-6E8826F8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19400"/>
            <a:ext cx="7696200" cy="233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pubs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UPDATE titles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SET price = price * 2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WHERE pub_id IN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(SELECT pub_id FROM publishers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WHERE pub_name = 'New Moon Books')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GO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utoUpdateAnimBg="0"/>
      <p:bldP spid="175109" grpId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196375A3-8DDF-44FF-8229-3C61C2EB387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457200"/>
            <a:ext cx="8229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62CB746A-18DE-407C-BD51-DB9B73AF0F7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2057400"/>
            <a:ext cx="7315200" cy="404177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zh-CN"/>
              <a:t>将数据库课程的成绩上调10分。</a:t>
            </a:r>
          </a:p>
          <a:p>
            <a:pPr>
              <a:spcBef>
                <a:spcPts val="2400"/>
              </a:spcBef>
            </a:pPr>
            <a:r>
              <a:rPr lang="zh-CN" altLang="zh-CN"/>
              <a:t>将没有一门考试不及格的学生的各门课成绩上调5分。</a:t>
            </a:r>
          </a:p>
        </p:txBody>
      </p:sp>
    </p:spTree>
  </p:cSld>
  <p:clrMapOvr>
    <a:masterClrMapping/>
  </p:clrMapOvr>
  <p:transition>
    <p:rand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43AFBE3-16C6-4855-A75B-883D1842D3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633413"/>
          </a:xfrm>
        </p:spPr>
        <p:txBody>
          <a:bodyPr/>
          <a:lstStyle/>
          <a:p>
            <a:r>
              <a:rPr lang="zh-CN" altLang="zh-CN"/>
              <a:t>回  顾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99F43F2-5AB3-4C78-A824-B0692EAE56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108575"/>
          </a:xfrm>
        </p:spPr>
        <p:txBody>
          <a:bodyPr/>
          <a:lstStyle/>
          <a:p>
            <a:pPr>
              <a:spcBef>
                <a:spcPts val="2400"/>
              </a:spcBef>
              <a:buFont typeface="Wingdings" panose="05000000000000000000" pitchFamily="2" charset="2"/>
              <a:buNone/>
            </a:pPr>
            <a:endParaRPr lang="zh-CN" altLang="zh-CN"/>
          </a:p>
          <a:p>
            <a:pPr>
              <a:spcBef>
                <a:spcPts val="2400"/>
              </a:spcBef>
              <a:buFontTx/>
              <a:buChar char="•"/>
            </a:pPr>
            <a:r>
              <a:rPr lang="zh-CN" altLang="zh-CN" sz="2800"/>
              <a:t>掌握并能熟练运用各种查询语句以及各种子句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zh-CN" altLang="zh-CN" sz="2800"/>
              <a:t>理解并能熟练运用各种聚合函数，进行分组查询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zh-CN" altLang="zh-CN" sz="2800"/>
              <a:t>掌握并能够熟练运用模糊查询</a:t>
            </a:r>
          </a:p>
          <a:p>
            <a:pPr>
              <a:spcBef>
                <a:spcPts val="2400"/>
              </a:spcBef>
              <a:buFontTx/>
              <a:buChar char="•"/>
            </a:pPr>
            <a:r>
              <a:rPr lang="zh-CN" altLang="zh-CN" sz="2800"/>
              <a:t>理解联接的概念，并能运用联接查询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0E3A8E-0DAC-4E2C-B8D9-3F0991FCDCF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228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使用计算列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CB03A72-838D-438E-996A-FE1F05BC7DD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143000" y="1066800"/>
            <a:ext cx="70866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400"/>
              <a:t>在employees表中检索所有员工的编号、员工的姓名（firstname与lastname的组合）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FC72264-4FC7-49C6-A39B-005C2D61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71800"/>
            <a:ext cx="7543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USE  Northwind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sz="2400" b="1">
                <a:latin typeface="Times New Roman" panose="02020603050405020304" pitchFamily="18" charset="0"/>
              </a:rPr>
              <a:t>  EmployeeID, LastName + ‘.’ + FirstName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zh-CN" sz="2400" b="1">
                <a:latin typeface="Times New Roman" panose="02020603050405020304" pitchFamily="18" charset="0"/>
              </a:rPr>
              <a:t>  employees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1A5DCCD-296E-4780-8A14-22E97087F77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1447800" cy="1066800"/>
            <a:chOff x="0" y="0"/>
            <a:chExt cx="912" cy="672"/>
          </a:xfrm>
        </p:grpSpPr>
        <p:sp>
          <p:nvSpPr>
            <p:cNvPr id="16395" name="Rectangle 6">
              <a:extLst>
                <a:ext uri="{FF2B5EF4-FFF2-40B4-BE49-F238E27FC236}">
                  <a16:creationId xmlns:a16="http://schemas.microsoft.com/office/drawing/2014/main" id="{52982F3D-5DB4-4814-8BB6-0FDD8EE1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912" cy="336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计算列</a:t>
              </a:r>
            </a:p>
          </p:txBody>
        </p:sp>
        <p:sp>
          <p:nvSpPr>
            <p:cNvPr id="16396" name="Line 7">
              <a:extLst>
                <a:ext uri="{FF2B5EF4-FFF2-40B4-BE49-F238E27FC236}">
                  <a16:creationId xmlns:a16="http://schemas.microsoft.com/office/drawing/2014/main" id="{4E3AD5F2-D4F3-40A3-866E-9C8D5EF5C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2" name="Line 8">
            <a:extLst>
              <a:ext uri="{FF2B5EF4-FFF2-40B4-BE49-F238E27FC236}">
                <a16:creationId xmlns:a16="http://schemas.microsoft.com/office/drawing/2014/main" id="{F3A80B85-8BAE-4B9B-B197-666F26CD7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196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00A536BC-F17A-4BBA-8E7F-F2038484730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67000"/>
            <a:ext cx="1905000" cy="1371600"/>
            <a:chOff x="0" y="0"/>
            <a:chExt cx="1200" cy="864"/>
          </a:xfrm>
        </p:grpSpPr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E1C267A2-2620-4754-8F90-8E6C6C03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0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字符串连接符</a:t>
              </a:r>
            </a:p>
          </p:txBody>
        </p:sp>
        <p:sp>
          <p:nvSpPr>
            <p:cNvPr id="16393" name="Line 11">
              <a:extLst>
                <a:ext uri="{FF2B5EF4-FFF2-40B4-BE49-F238E27FC236}">
                  <a16:creationId xmlns:a16="http://schemas.microsoft.com/office/drawing/2014/main" id="{3A72EF19-A838-4999-A043-117D7EFB1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36"/>
              <a:ext cx="144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2">
              <a:extLst>
                <a:ext uri="{FF2B5EF4-FFF2-40B4-BE49-F238E27FC236}">
                  <a16:creationId xmlns:a16="http://schemas.microsoft.com/office/drawing/2014/main" id="{13306EE3-E86D-47EB-BB52-832B987A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192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4E14722-B081-4BE0-BDF4-36E65426246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228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为结果集中的列指定别名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707AC3-46E9-4386-9BDD-86753CFF67D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143000"/>
            <a:ext cx="7086600" cy="160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800"/>
              <a:t>语法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zh-CN" sz="2400" b="1">
                <a:solidFill>
                  <a:srgbClr val="0033CC"/>
                </a:solidFill>
              </a:rPr>
              <a:t>	SELECT</a:t>
            </a:r>
            <a:r>
              <a:rPr lang="zh-CN" altLang="zh-CN" sz="2400"/>
              <a:t>  表达式 </a:t>
            </a:r>
            <a:r>
              <a:rPr lang="zh-CN" altLang="zh-CN" sz="2400" b="1">
                <a:solidFill>
                  <a:srgbClr val="0033CC"/>
                </a:solidFill>
              </a:rPr>
              <a:t> [AS]</a:t>
            </a:r>
            <a:r>
              <a:rPr lang="zh-CN" altLang="zh-CN" sz="2400"/>
              <a:t>  </a:t>
            </a:r>
            <a:r>
              <a:rPr lang="zh-CN" altLang="zh-CN" sz="2400" b="1">
                <a:solidFill>
                  <a:srgbClr val="FF0000"/>
                </a:solidFill>
              </a:rPr>
              <a:t>列别名</a:t>
            </a:r>
            <a:r>
              <a:rPr lang="zh-CN" altLang="zh-CN" sz="2400"/>
              <a:t>  </a:t>
            </a:r>
            <a:r>
              <a:rPr lang="zh-CN" altLang="zh-CN" sz="2400" b="1">
                <a:solidFill>
                  <a:srgbClr val="0033CC"/>
                </a:solidFill>
              </a:rPr>
              <a:t>FROM</a:t>
            </a:r>
            <a:r>
              <a:rPr lang="zh-CN" altLang="zh-CN" sz="2400"/>
              <a:t>  数据源</a:t>
            </a:r>
          </a:p>
        </p:txBody>
      </p:sp>
      <p:sp>
        <p:nvSpPr>
          <p:cNvPr id="17412" name="Rectangle 13">
            <a:extLst>
              <a:ext uri="{FF2B5EF4-FFF2-40B4-BE49-F238E27FC236}">
                <a16:creationId xmlns:a16="http://schemas.microsoft.com/office/drawing/2014/main" id="{C315E1AB-9D6A-4CF7-80DD-DBC2F8A5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924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USE  pubs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GO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SELECT  title_id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编号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latin typeface="Times New Roman" panose="02020603050405020304" pitchFamily="18" charset="0"/>
              </a:rPr>
              <a:t>, price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原价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400">
                <a:latin typeface="Times New Roman" panose="02020603050405020304" pitchFamily="18" charset="0"/>
              </a:rPr>
              <a:t>, price*0.7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800080"/>
                </a:solidFill>
                <a:latin typeface="Times New Roman" panose="02020603050405020304" pitchFamily="18" charset="0"/>
              </a:rPr>
              <a:t>现价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FROM  titles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99FE41E-20B2-43E9-B111-8FF5C5ADBC2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14600"/>
            <a:ext cx="4267200" cy="1752600"/>
            <a:chOff x="0" y="0"/>
            <a:chExt cx="2688" cy="1104"/>
          </a:xfrm>
        </p:grpSpPr>
        <p:sp>
          <p:nvSpPr>
            <p:cNvPr id="17414" name="Rectangle 10">
              <a:extLst>
                <a:ext uri="{FF2B5EF4-FFF2-40B4-BE49-F238E27FC236}">
                  <a16:creationId xmlns:a16="http://schemas.microsoft.com/office/drawing/2014/main" id="{B88F4FD5-BD0D-48C8-A518-5B2B4C15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120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列别名</a:t>
              </a:r>
            </a:p>
          </p:txBody>
        </p:sp>
        <p:sp>
          <p:nvSpPr>
            <p:cNvPr id="17415" name="Line 11">
              <a:extLst>
                <a:ext uri="{FF2B5EF4-FFF2-40B4-BE49-F238E27FC236}">
                  <a16:creationId xmlns:a16="http://schemas.microsoft.com/office/drawing/2014/main" id="{FE4EE79F-2054-4635-AAA8-90F5ED57B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36"/>
              <a:ext cx="1104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12">
              <a:extLst>
                <a:ext uri="{FF2B5EF4-FFF2-40B4-BE49-F238E27FC236}">
                  <a16:creationId xmlns:a16="http://schemas.microsoft.com/office/drawing/2014/main" id="{10165668-5021-4D06-BFB5-76B866D37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36"/>
              <a:ext cx="96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16">
              <a:extLst>
                <a:ext uri="{FF2B5EF4-FFF2-40B4-BE49-F238E27FC236}">
                  <a16:creationId xmlns:a16="http://schemas.microsoft.com/office/drawing/2014/main" id="{16D8F7B8-98A2-4C78-AE93-2ECB6B5F3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36"/>
              <a:ext cx="1584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9565FB-EEF2-4A3D-A282-C0BD5BB306D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选择表中的若干行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F414DF-85C1-419B-A292-316993841F1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143000" y="1066800"/>
            <a:ext cx="70866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/>
              <a:t>消除取值重复的行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/>
              <a:t>限制返回的行数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/>
              <a:t>对查询的结果排序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/>
              <a:t>查询满足条件的行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zh-CN"/>
              <a:t>Top的使用</a:t>
            </a:r>
            <a:r>
              <a:rPr lang="en-US" altLang="zh-CN"/>
              <a:t> </a:t>
            </a:r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5B0BB3E-9743-4FC8-BD0B-0995309E068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消除取值重复的行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98A5A5-47D9-4384-9F6F-84F22824A7C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143000" y="1295400"/>
            <a:ext cx="7086600" cy="838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/>
              <a:t>使用DISTINCT关键字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42A280F-19A3-42BF-8633-3355E48A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state  FROM  authors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FA8659B-0A5D-4056-A449-92469B90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distinct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state  FROM  authors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94A5ABB-DC6C-415D-A4B8-71BE994C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state, city  FROM  authors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DACDDE02-1680-4CD7-BF66-431ACF4B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distinct </a:t>
            </a:r>
            <a:r>
              <a:rPr lang="en-US" altLang="zh-CN" sz="2400" b="1">
                <a:latin typeface="Times New Roman" panose="02020603050405020304" pitchFamily="18" charset="0"/>
              </a:rPr>
              <a:t>state, city  FROM 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  <p:bldP spid="19461" grpId="0" animBg="1" autoUpdateAnimBg="0"/>
      <p:bldP spid="19462" grpId="0" animBg="1" autoUpdateAnimBg="0"/>
      <p:bldP spid="1946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BB5B78-8BB7-4C5E-B1EB-72C3A00BCEC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限制返回的行数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1E59ACE-42C4-4BDA-BF2C-07DB6CF344A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219200"/>
            <a:ext cx="7086600" cy="838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/>
              <a:t>使用TOP n/ TOP n percent 关键字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744D4B7-D242-4CF7-B789-77034D88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top 6</a:t>
            </a:r>
            <a:r>
              <a:rPr lang="en-US" altLang="zh-CN" sz="2400" b="1">
                <a:latin typeface="Times New Roman" panose="02020603050405020304" pitchFamily="18" charset="0"/>
              </a:rPr>
              <a:t> *  FROM authors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31BE591-EA00-4E25-82E3-1BD98CEC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 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top 10 percent</a:t>
            </a:r>
            <a:r>
              <a:rPr lang="en-US" altLang="zh-CN" sz="2400" b="1">
                <a:latin typeface="Times New Roman" panose="02020603050405020304" pitchFamily="18" charset="0"/>
              </a:rPr>
              <a:t>  *  FROM authors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B1E02AAA-FA42-4400-93AF-8D3B5F2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386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top 10</a:t>
            </a:r>
            <a:r>
              <a:rPr lang="en-US" altLang="zh-CN" sz="2400" b="1">
                <a:latin typeface="Times New Roman" panose="02020603050405020304" pitchFamily="18" charset="0"/>
              </a:rPr>
              <a:t>  au_id, phone, address  FROM  authors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72CEBF1-5F78-4305-9514-5BAF46E6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7924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top 5 percent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</a:rPr>
              <a:t>au_id, phone  FROM 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nimBg="1" autoUpdateAnimBg="0"/>
      <p:bldP spid="20486" grpId="0" animBg="1" autoUpdateAnimBg="0"/>
      <p:bldP spid="204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A9456C-7E41-4D8E-8959-0711DC4ED0E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对查询的结果排序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09D8F54-F2A3-4C87-838E-FBAED8B8212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09600" y="1371600"/>
            <a:ext cx="8077200" cy="129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语法格式为：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</a:rPr>
              <a:t>ORDER BY</a:t>
            </a:r>
            <a:r>
              <a:rPr lang="zh-CN" altLang="en-US" b="1"/>
              <a:t>  { 列名  [</a:t>
            </a:r>
            <a:r>
              <a:rPr lang="zh-CN" altLang="en-US" b="1">
                <a:solidFill>
                  <a:srgbClr val="0033CC"/>
                </a:solidFill>
              </a:rPr>
              <a:t>ASC</a:t>
            </a:r>
            <a:r>
              <a:rPr lang="zh-CN" altLang="en-US" b="1"/>
              <a:t>|</a:t>
            </a:r>
            <a:r>
              <a:rPr lang="zh-CN" altLang="en-US" b="1">
                <a:solidFill>
                  <a:srgbClr val="FF0000"/>
                </a:solidFill>
              </a:rPr>
              <a:t>DESC</a:t>
            </a:r>
            <a:r>
              <a:rPr lang="zh-CN" altLang="en-US" b="1"/>
              <a:t>] } [,…n]]</a:t>
            </a:r>
            <a:endParaRPr lang="en-GB" altLang="en-US" b="1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1FB2931-B27B-477B-8E1C-C09FEC7B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800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 from titles   Order by price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02676A2-8DEE-4D07-8815-1B843E63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800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 from titles  Order by price asc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03443AA-2106-44D4-A53B-5889B56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800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 from titles  Order by price desc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A3C5605-504D-493F-B27C-AD2744E6C1D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276600"/>
            <a:ext cx="2590800" cy="1066800"/>
            <a:chOff x="0" y="0"/>
            <a:chExt cx="1632" cy="672"/>
          </a:xfrm>
        </p:grpSpPr>
        <p:sp>
          <p:nvSpPr>
            <p:cNvPr id="21515" name="Oval 8">
              <a:extLst>
                <a:ext uri="{FF2B5EF4-FFF2-40B4-BE49-F238E27FC236}">
                  <a16:creationId xmlns:a16="http://schemas.microsoft.com/office/drawing/2014/main" id="{7DC7C2C7-6FA5-4926-A9B4-3472D60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8"/>
              <a:ext cx="912" cy="432"/>
            </a:xfrm>
            <a:prstGeom prst="ellipse">
              <a:avLst/>
            </a:prstGeom>
            <a:solidFill>
              <a:srgbClr val="0000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升序</a:t>
              </a:r>
            </a:p>
          </p:txBody>
        </p:sp>
        <p:sp>
          <p:nvSpPr>
            <p:cNvPr id="21516" name="Line 9">
              <a:extLst>
                <a:ext uri="{FF2B5EF4-FFF2-40B4-BE49-F238E27FC236}">
                  <a16:creationId xmlns:a16="http://schemas.microsoft.com/office/drawing/2014/main" id="{38CF12A7-627F-4D7E-935A-37201DD6C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720" cy="24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0">
              <a:extLst>
                <a:ext uri="{FF2B5EF4-FFF2-40B4-BE49-F238E27FC236}">
                  <a16:creationId xmlns:a16="http://schemas.microsoft.com/office/drawing/2014/main" id="{7AD814AC-69EB-4245-8ABD-FE496E111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240"/>
              <a:ext cx="528" cy="43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01753DF-7495-442B-AA16-FCDE13B74AD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81600"/>
            <a:ext cx="2133600" cy="685800"/>
            <a:chOff x="0" y="0"/>
            <a:chExt cx="1344" cy="432"/>
          </a:xfrm>
        </p:grpSpPr>
        <p:sp>
          <p:nvSpPr>
            <p:cNvPr id="21513" name="Oval 12">
              <a:extLst>
                <a:ext uri="{FF2B5EF4-FFF2-40B4-BE49-F238E27FC236}">
                  <a16:creationId xmlns:a16="http://schemas.microsoft.com/office/drawing/2014/main" id="{433320F6-E28B-4724-838A-AB489FD6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912" cy="43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降序</a:t>
              </a:r>
            </a:p>
          </p:txBody>
        </p:sp>
        <p:sp>
          <p:nvSpPr>
            <p:cNvPr id="21514" name="Line 13">
              <a:extLst>
                <a:ext uri="{FF2B5EF4-FFF2-40B4-BE49-F238E27FC236}">
                  <a16:creationId xmlns:a16="http://schemas.microsoft.com/office/drawing/2014/main" id="{792AD335-1BEA-4C59-B486-D4A4AB5E9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432E98A-DDAD-47E7-A615-F554815DE89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228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对查询的结果排序（续）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1A9225A-3E38-465F-80BF-6E3CDB31562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09600" y="1295400"/>
            <a:ext cx="8077200" cy="60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查询书的信息，按书的类型和价格升序排列</a:t>
            </a:r>
            <a:endParaRPr lang="en-GB" altLang="en-US" sz="2800" b="1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BA5B745-139B-4AAE-97E9-1DF4F6CF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001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* FROM titles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ORDER BY title, price desc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A5274E3-F4E7-477F-B27B-D9D18ABD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查询书的信息，按书名升序和价格降序排列</a:t>
            </a:r>
            <a:endParaRPr lang="en-GB" altLang="en-US" sz="2800" b="1">
              <a:cs typeface="Arial" panose="020B060402020202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7CD834F-B72F-41BF-A13B-196D4F0C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001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* FROM titles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ORDER BY type, price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utoUpdateAnimBg="0"/>
      <p:bldP spid="2253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429278-4A66-486F-9C11-FD1E85681EE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533400" y="228600"/>
            <a:ext cx="8229600" cy="633413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zh-CN"/>
              <a:t>查询满足条件的行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0947A46-3366-4B4E-96C1-4DADE436EC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67200"/>
            <a:ext cx="8077200" cy="1447800"/>
            <a:chOff x="0" y="0"/>
            <a:chExt cx="5088" cy="912"/>
          </a:xfrm>
        </p:grpSpPr>
        <p:sp>
          <p:nvSpPr>
            <p:cNvPr id="23561" name="Rectangle 4">
              <a:extLst>
                <a:ext uri="{FF2B5EF4-FFF2-40B4-BE49-F238E27FC236}">
                  <a16:creationId xmlns:a16="http://schemas.microsoft.com/office/drawing/2014/main" id="{C60297D8-21F4-4018-9C8B-E6493F01BF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240"/>
              <a:ext cx="2976" cy="336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3562" name="Group 5">
              <a:extLst>
                <a:ext uri="{FF2B5EF4-FFF2-40B4-BE49-F238E27FC236}">
                  <a16:creationId xmlns:a16="http://schemas.microsoft.com/office/drawing/2014/main" id="{9FE7B5D0-2706-4A91-BF7C-7C6F75415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32"/>
              <a:ext cx="5088" cy="480"/>
              <a:chOff x="0" y="0"/>
              <a:chExt cx="5088" cy="480"/>
            </a:xfrm>
          </p:grpSpPr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79A7EF8F-EB74-46D0-8C6C-4635C90A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392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employeeid</a:t>
                </a:r>
              </a:p>
            </p:txBody>
          </p:sp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BCC9D47-7F3D-47B6-978A-90EF1C652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0"/>
                <a:ext cx="960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lastname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FE5BAE43-D015-4B10-BC39-9C3A73EE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0"/>
                <a:ext cx="1056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firstname</a:t>
                </a:r>
              </a:p>
            </p:txBody>
          </p:sp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53F19F73-8907-4D4A-A229-FA3F0DC2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0"/>
                <a:ext cx="1680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23568" name="Rectangle 11">
                <a:extLst>
                  <a:ext uri="{FF2B5EF4-FFF2-40B4-BE49-F238E27FC236}">
                    <a16:creationId xmlns:a16="http://schemas.microsoft.com/office/drawing/2014/main" id="{F55761E3-C370-436C-8207-B87F641B4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3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3569" name="Rectangle 12">
                <a:extLst>
                  <a:ext uri="{FF2B5EF4-FFF2-40B4-BE49-F238E27FC236}">
                    <a16:creationId xmlns:a16="http://schemas.microsoft.com/office/drawing/2014/main" id="{090D216E-44DD-4548-A515-292458B81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88"/>
                <a:ext cx="9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/>
                  <a:t>Buchanan</a:t>
                </a:r>
              </a:p>
            </p:txBody>
          </p:sp>
          <p:sp>
            <p:nvSpPr>
              <p:cNvPr id="23570" name="Rectangle 13">
                <a:extLst>
                  <a:ext uri="{FF2B5EF4-FFF2-40B4-BE49-F238E27FC236}">
                    <a16:creationId xmlns:a16="http://schemas.microsoft.com/office/drawing/2014/main" id="{D4307CDD-9269-49EE-8CE3-B6AADB12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"/>
                <a:ext cx="105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/>
                  <a:t>Steven</a:t>
                </a:r>
              </a:p>
            </p:txBody>
          </p:sp>
          <p:sp>
            <p:nvSpPr>
              <p:cNvPr id="23571" name="Rectangle 14">
                <a:extLst>
                  <a:ext uri="{FF2B5EF4-FFF2-40B4-BE49-F238E27FC236}">
                    <a16:creationId xmlns:a16="http://schemas.microsoft.com/office/drawing/2014/main" id="{0C8A7301-3ADA-40D9-81D0-D1A75B14F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"/>
                <a:ext cx="16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/>
                  <a:t>Sales Manager</a:t>
                </a:r>
              </a:p>
            </p:txBody>
          </p:sp>
        </p:grpSp>
        <p:sp>
          <p:nvSpPr>
            <p:cNvPr id="23563" name="AutoShape 16">
              <a:extLst>
                <a:ext uri="{FF2B5EF4-FFF2-40B4-BE49-F238E27FC236}">
                  <a16:creationId xmlns:a16="http://schemas.microsoft.com/office/drawing/2014/main" id="{D32F6CC6-FD88-44E7-A09F-10E09801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0"/>
              <a:ext cx="720" cy="432"/>
            </a:xfrm>
            <a:prstGeom prst="downArrow">
              <a:avLst>
                <a:gd name="adj1" fmla="val 56944"/>
                <a:gd name="adj2" fmla="val 71296"/>
              </a:avLst>
            </a:prstGeom>
            <a:gradFill rotWithShape="0">
              <a:gsLst>
                <a:gs pos="0">
                  <a:srgbClr val="ED8FD0"/>
                </a:gs>
                <a:gs pos="100000">
                  <a:srgbClr val="D60093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1503C42A-1AD4-40C5-A92A-3A29CFEBA9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62200"/>
            <a:ext cx="8077200" cy="1995488"/>
            <a:chOff x="0" y="0"/>
            <a:chExt cx="5088" cy="1257"/>
          </a:xfrm>
        </p:grpSpPr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0618CDF7-45D1-4582-9349-B06905E6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0"/>
              <a:ext cx="2976" cy="336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59" name="Rectangle 15">
              <a:extLst>
                <a:ext uri="{FF2B5EF4-FFF2-40B4-BE49-F238E27FC236}">
                  <a16:creationId xmlns:a16="http://schemas.microsoft.com/office/drawing/2014/main" id="{489E0290-AB1E-4567-9D0B-60815F11B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08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employeeid, lastname, firstname, title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employees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latin typeface="Lucida Sans Typewriter" panose="020B0509030504030204" pitchFamily="49" charset="0"/>
                </a:rPr>
                <a:t>WHERE</a:t>
              </a:r>
              <a:r>
                <a:rPr lang="en-US" altLang="zh-CN" sz="2000" b="1">
                  <a:latin typeface="Lucida Sans Typewriter" panose="020B0509030504030204" pitchFamily="49" charset="0"/>
                </a:rPr>
                <a:t> employeeid = 5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 b="1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23560" name="Rectangle 17">
              <a:extLst>
                <a:ext uri="{FF2B5EF4-FFF2-40B4-BE49-F238E27FC236}">
                  <a16:creationId xmlns:a16="http://schemas.microsoft.com/office/drawing/2014/main" id="{908E8DA5-40E7-4D3C-A157-B08BD36E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960"/>
              <a:ext cx="864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D003FFFE-6A68-4B86-8768-AD3BC867DEB8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990600" y="1143000"/>
            <a:ext cx="7543800" cy="1066800"/>
          </a:xfrm>
        </p:spPr>
        <p:txBody>
          <a:bodyPr/>
          <a:lstStyle/>
          <a:p>
            <a:pPr eaLnBrk="1" hangingPunct="1"/>
            <a:r>
              <a:rPr lang="zh-CN" altLang="zh-CN" sz="2800" b="1"/>
              <a:t>使用 WHERE 子句指定行</a:t>
            </a:r>
          </a:p>
          <a:p>
            <a:pPr eaLnBrk="1" hangingPunct="1">
              <a:buFontTx/>
              <a:buNone/>
            </a:pPr>
            <a:r>
              <a:rPr lang="zh-CN" altLang="zh-CN" sz="2800" b="1"/>
              <a:t>	</a:t>
            </a:r>
            <a:r>
              <a:rPr lang="zh-CN" altLang="zh-CN" sz="2400" b="1"/>
              <a:t>例：</a:t>
            </a:r>
            <a:r>
              <a:rPr lang="zh-CN" altLang="zh-CN" sz="2400"/>
              <a:t>查询5号员工的编号、姓、名、职位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917260-F0AD-4671-A8C9-E7A19C9F190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数据查询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6492B2-CD52-4320-8BFA-B96A41C7D55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600200"/>
            <a:ext cx="6858000" cy="3352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zh-CN"/>
              <a:t>查询的分类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/>
              <a:t>SELECT 语句基本格式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/>
              <a:t>选择表中的若干列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/>
              <a:t>选择表中的若干行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31F4D8C-5929-4DD3-9B3F-F1DFB4D6EAD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zh-CN" altLang="zh-CN"/>
              <a:t>查询满足条件的行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94138E00-A934-430D-94EB-FA9E261F1494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1143000" y="838200"/>
            <a:ext cx="6858000" cy="704850"/>
          </a:xfrm>
        </p:spPr>
        <p:txBody>
          <a:bodyPr/>
          <a:lstStyle/>
          <a:p>
            <a:pPr eaLnBrk="1" hangingPunct="1"/>
            <a:r>
              <a:rPr lang="zh-CN" altLang="zh-CN" sz="2800" b="1"/>
              <a:t>常用的查询条件</a:t>
            </a:r>
            <a:endParaRPr lang="zh-CN" altLang="zh-CN" sz="2800"/>
          </a:p>
        </p:txBody>
      </p:sp>
      <p:graphicFrame>
        <p:nvGraphicFramePr>
          <p:cNvPr id="24580" name="Group 4">
            <a:extLst>
              <a:ext uri="{FF2B5EF4-FFF2-40B4-BE49-F238E27FC236}">
                <a16:creationId xmlns:a16="http://schemas.microsoft.com/office/drawing/2014/main" id="{D1B2799B-8516-421F-A245-052AA21A190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38200" y="1600200"/>
          <a:ext cx="7924800" cy="432752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查询条件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B0B22"/>
                        </a:gs>
                        <a:gs pos="100000">
                          <a:schemeClr val="accent2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B0B22"/>
                        </a:gs>
                        <a:gs pos="100000">
                          <a:schemeClr val="accent2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B0B22"/>
                        </a:gs>
                        <a:gs pos="100000">
                          <a:schemeClr val="accent2"/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比较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=,&gt;,&lt;,&gt;=,&lt;=,!=,&lt;&gt;,!&lt;,!&gt;, NOT+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上述比较运算符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比较大小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确定范围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BETWEEN AND,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NOT BETWEEN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判断值是否在范围内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确定集合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IN, NOT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判断值是否为列表中的值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字符匹配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LIKE, NOT LIKE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判断值是否与指定的字符通配格式相符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空值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 NULL, IS NOT 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判断值是否为空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多重条件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AND, OR,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用于多重条件判断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9E6E9"/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6551CC-D64B-43EA-9B28-895447F0BFF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1000" y="5334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查询满足条件的行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E884B3-A1DF-444B-8827-6838142DD4D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447800"/>
            <a:ext cx="6553200" cy="4287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/>
              <a:t>使用比较运算符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/>
              <a:t>使用字符串比较符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/>
              <a:t>使用逻辑运算符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/>
              <a:t>检索一定范围内的值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/>
              <a:t>使用值列表作为搜索条件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/>
              <a:t>检索未知值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CCCE655-FA1F-43D6-8A74-542250A0ED1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使用比较运算符</a:t>
            </a:r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2E127770-0062-4EAB-8CF2-9D7BE0F57B2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209800"/>
          <a:ext cx="7010400" cy="3633788"/>
        </p:xfrm>
        <a:graphic>
          <a:graphicData uri="http://schemas.openxmlformats.org/drawingml/2006/table">
            <a:tbl>
              <a:tblPr/>
              <a:tblGrid>
                <a:gridCol w="24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4A94B9"/>
                        </a:gs>
                        <a:gs pos="100000">
                          <a:srgbClr val="66CC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6ADD8"/>
                        </a:gs>
                        <a:gs pos="100000">
                          <a:srgbClr val="66CCFF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大于或等于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小于或等于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&lt;&gt;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不等于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55" name="Rectangle 33">
            <a:extLst>
              <a:ext uri="{FF2B5EF4-FFF2-40B4-BE49-F238E27FC236}">
                <a16:creationId xmlns:a16="http://schemas.microsoft.com/office/drawing/2014/main" id="{76DA2A65-C594-4ABF-9C5D-E18571CA028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1066800"/>
            <a:ext cx="719455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/>
              <a:t>使用比较操作符来比较表中的值与指定的值或表达式的值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6723A15-FA7B-4FBB-BCF7-210E31C9425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使用比较运算符（续）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67E7F71-FAF4-4BA9-A6B9-7986F1EDFE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9200" y="35052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9754348-54EE-4D2A-A92E-57E70AEA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5240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078A0D6-FA70-4633-9D8F-9141090C373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33800"/>
            <a:ext cx="5715000" cy="2133600"/>
            <a:chOff x="0" y="0"/>
            <a:chExt cx="3600" cy="1488"/>
          </a:xfrm>
        </p:grpSpPr>
        <p:sp>
          <p:nvSpPr>
            <p:cNvPr id="27654" name="Rectangle 6">
              <a:extLst>
                <a:ext uri="{FF2B5EF4-FFF2-40B4-BE49-F238E27FC236}">
                  <a16:creationId xmlns:a16="http://schemas.microsoft.com/office/drawing/2014/main" id="{E8676401-E2F7-48AA-891D-B1A82F30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0963DBF-A693-4A57-A1EA-572F7256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1824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7661" name="Rectangle 8">
              <a:extLst>
                <a:ext uri="{FF2B5EF4-FFF2-40B4-BE49-F238E27FC236}">
                  <a16:creationId xmlns:a16="http://schemas.microsoft.com/office/drawing/2014/main" id="{5F1E00ED-0169-479C-AB76-57D131A7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7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Davolio</a:t>
              </a:r>
            </a:p>
          </p:txBody>
        </p:sp>
        <p:sp>
          <p:nvSpPr>
            <p:cNvPr id="27662" name="Rectangle 9">
              <a:extLst>
                <a:ext uri="{FF2B5EF4-FFF2-40B4-BE49-F238E27FC236}">
                  <a16:creationId xmlns:a16="http://schemas.microsoft.com/office/drawing/2014/main" id="{E37943B4-327E-49EE-AE74-CA63CD69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8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Seattle</a:t>
              </a:r>
            </a:p>
          </p:txBody>
        </p:sp>
        <p:sp>
          <p:nvSpPr>
            <p:cNvPr id="27663" name="Rectangle 10">
              <a:extLst>
                <a:ext uri="{FF2B5EF4-FFF2-40B4-BE49-F238E27FC236}">
                  <a16:creationId xmlns:a16="http://schemas.microsoft.com/office/drawing/2014/main" id="{731F1E02-C4E7-4695-8332-55F36AC0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17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Fuller</a:t>
              </a:r>
            </a:p>
          </p:txBody>
        </p:sp>
        <p:sp>
          <p:nvSpPr>
            <p:cNvPr id="27664" name="Rectangle 11">
              <a:extLst>
                <a:ext uri="{FF2B5EF4-FFF2-40B4-BE49-F238E27FC236}">
                  <a16:creationId xmlns:a16="http://schemas.microsoft.com/office/drawing/2014/main" id="{630925F9-8DE0-4017-A6A6-25C03624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28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Tacoma</a:t>
              </a:r>
            </a:p>
          </p:txBody>
        </p:sp>
        <p:sp>
          <p:nvSpPr>
            <p:cNvPr id="27665" name="Rectangle 12">
              <a:extLst>
                <a:ext uri="{FF2B5EF4-FFF2-40B4-BE49-F238E27FC236}">
                  <a16:creationId xmlns:a16="http://schemas.microsoft.com/office/drawing/2014/main" id="{72B520C3-3EF2-43D9-A8DA-42F8E09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1776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Leverling</a:t>
              </a:r>
            </a:p>
          </p:txBody>
        </p:sp>
        <p:sp>
          <p:nvSpPr>
            <p:cNvPr id="27666" name="Rectangle 13">
              <a:extLst>
                <a:ext uri="{FF2B5EF4-FFF2-40B4-BE49-F238E27FC236}">
                  <a16:creationId xmlns:a16="http://schemas.microsoft.com/office/drawing/2014/main" id="{D4144836-DA34-4DFE-90D2-F3FA3C87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68"/>
              <a:ext cx="1824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Kirkland</a:t>
              </a:r>
            </a:p>
          </p:txBody>
        </p:sp>
        <p:sp>
          <p:nvSpPr>
            <p:cNvPr id="27667" name="Rectangle 14">
              <a:extLst>
                <a:ext uri="{FF2B5EF4-FFF2-40B4-BE49-F238E27FC236}">
                  <a16:creationId xmlns:a16="http://schemas.microsoft.com/office/drawing/2014/main" id="{CE45562C-E0E2-4C49-B4F9-C17A73F2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7"/>
              <a:ext cx="1776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Peacock</a:t>
              </a:r>
            </a:p>
          </p:txBody>
        </p:sp>
        <p:sp>
          <p:nvSpPr>
            <p:cNvPr id="27668" name="Rectangle 15">
              <a:extLst>
                <a:ext uri="{FF2B5EF4-FFF2-40B4-BE49-F238E27FC236}">
                  <a16:creationId xmlns:a16="http://schemas.microsoft.com/office/drawing/2014/main" id="{70DE7223-8A12-48BA-939D-63AC8186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07"/>
              <a:ext cx="1824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Redmond</a:t>
              </a:r>
            </a:p>
          </p:txBody>
        </p:sp>
        <p:sp>
          <p:nvSpPr>
            <p:cNvPr id="27669" name="Rectangle 16">
              <a:extLst>
                <a:ext uri="{FF2B5EF4-FFF2-40B4-BE49-F238E27FC236}">
                  <a16:creationId xmlns:a16="http://schemas.microsoft.com/office/drawing/2014/main" id="{C362FD8B-95D0-489F-BF0A-4FB4471B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8"/>
              <a:ext cx="17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Callahan</a:t>
              </a:r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232D0AB5-16B4-4020-8F54-07AB735A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48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Seattle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3B3B24C4-FEE6-4B6D-8A67-24A02D91B50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8001000" cy="1676400"/>
            <a:chOff x="0" y="0"/>
            <a:chExt cx="5040" cy="1104"/>
          </a:xfrm>
        </p:grpSpPr>
        <p:sp>
          <p:nvSpPr>
            <p:cNvPr id="27657" name="Rectangle 19">
              <a:extLst>
                <a:ext uri="{FF2B5EF4-FFF2-40B4-BE49-F238E27FC236}">
                  <a16:creationId xmlns:a16="http://schemas.microsoft.com/office/drawing/2014/main" id="{004036C2-F624-49DE-8CAE-7B9C81D2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040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lastname, city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employees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spcAft>
                  <a:spcPts val="800"/>
                </a:spcAft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WHERE country = 'USA'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spcAft>
                  <a:spcPts val="800"/>
                </a:spcAft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27658" name="Rectangle 20">
              <a:extLst>
                <a:ext uri="{FF2B5EF4-FFF2-40B4-BE49-F238E27FC236}">
                  <a16:creationId xmlns:a16="http://schemas.microsoft.com/office/drawing/2014/main" id="{7232F3AC-2262-4DA4-B4A7-38CD024C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0"/>
              <a:ext cx="1536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27655" name="Rectangle 22">
            <a:extLst>
              <a:ext uri="{FF2B5EF4-FFF2-40B4-BE49-F238E27FC236}">
                <a16:creationId xmlns:a16="http://schemas.microsoft.com/office/drawing/2014/main" id="{9FE56CDF-EC17-4D1C-B4D4-938DBC07219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9906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查询表 employees 中所有居住在美国的职员的姓和居住的城市。</a:t>
            </a:r>
          </a:p>
        </p:txBody>
      </p:sp>
      <p:sp>
        <p:nvSpPr>
          <p:cNvPr id="27670" name="AutoShape 23">
            <a:extLst>
              <a:ext uri="{FF2B5EF4-FFF2-40B4-BE49-F238E27FC236}">
                <a16:creationId xmlns:a16="http://schemas.microsoft.com/office/drawing/2014/main" id="{92D6CFE0-9C67-41D0-8BB1-22C1BCD7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B223FE2-5FAA-451D-A173-12C5B9B91E0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533400" y="228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使用比较运算符（续）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3594C9-5247-4E79-9816-017A4F85C64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990600"/>
            <a:ext cx="6553200" cy="68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800"/>
              <a:t>查询单价小于10的书的所有信息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6386333-014D-413C-B3DA-984A7253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cs typeface="Arial" panose="020B0604020202020204" pitchFamily="34" charset="0"/>
              </a:rPr>
              <a:t>查询类型为’</a:t>
            </a:r>
            <a:r>
              <a:rPr lang="en-US" altLang="zh-CN" sz="2800">
                <a:cs typeface="Arial" panose="020B0604020202020204" pitchFamily="34" charset="0"/>
              </a:rPr>
              <a:t>business’</a:t>
            </a:r>
            <a:r>
              <a:rPr lang="zh-CN" altLang="en-US" sz="2800">
                <a:cs typeface="Arial" panose="020B0604020202020204" pitchFamily="34" charset="0"/>
              </a:rPr>
              <a:t>的书的书名和单价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EDE03E94-67A3-4322-8FB2-E70F6F76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8001000" cy="1530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pubs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*  FROM titles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WHERE price &lt; 10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EBF6ABCE-F476-4532-A663-78F018E4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8001000" cy="1149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title, price FROM titles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WHERE type = </a:t>
            </a:r>
            <a:r>
              <a:rPr lang="en-US" altLang="zh-CN" sz="2000"/>
              <a:t>‘</a:t>
            </a:r>
            <a:r>
              <a:rPr lang="en-US" altLang="zh-CN" sz="2000">
                <a:latin typeface="Lucida Sans Typewriter" panose="020B0509030504030204" pitchFamily="49" charset="0"/>
              </a:rPr>
              <a:t>business</a:t>
            </a:r>
            <a:r>
              <a:rPr lang="en-US" altLang="zh-CN" sz="2000"/>
              <a:t>’</a:t>
            </a:r>
            <a:endParaRPr lang="en-US" altLang="zh-CN" sz="2000">
              <a:latin typeface="Lucida Sans Typewriter" panose="020B05090305040302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7" grpId="0" animBg="1" autoUpdateAnimBg="0"/>
      <p:bldP spid="2867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05AC9C6-B31B-4BAF-9AC0-CD8ABDEB04D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2286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</a:t>
            </a:r>
          </a:p>
        </p:txBody>
      </p:sp>
      <p:graphicFrame>
        <p:nvGraphicFramePr>
          <p:cNvPr id="29699" name="Group 3">
            <a:extLst>
              <a:ext uri="{FF2B5EF4-FFF2-40B4-BE49-F238E27FC236}">
                <a16:creationId xmlns:a16="http://schemas.microsoft.com/office/drawing/2014/main" id="{5E72A51E-187A-498C-8D5F-06510C2D11A9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3048000"/>
          <a:ext cx="7239000" cy="2667000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通配符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F1F5C"/>
                        </a:gs>
                        <a:gs pos="100000">
                          <a:schemeClr val="accent2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1F1F5C"/>
                        </a:gs>
                        <a:gs pos="100000">
                          <a:schemeClr val="accent2"/>
                        </a:gs>
                      </a:gsLst>
                      <a:lin ang="189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或多个字符串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_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任何单个的字符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在指定区域或集合内的任何单个字符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[^]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不在指定区域或集合内的任何单个字符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21" name="Rectangle 28">
            <a:extLst>
              <a:ext uri="{FF2B5EF4-FFF2-40B4-BE49-F238E27FC236}">
                <a16:creationId xmlns:a16="http://schemas.microsoft.com/office/drawing/2014/main" id="{5ED05076-C7F8-4C79-9680-FE1E3805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668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在比较字符串时，可以使用 </a:t>
            </a:r>
            <a:r>
              <a:rPr lang="en-US" altLang="zh-CN" sz="2800" b="1">
                <a:cs typeface="Arial" panose="020B0604020202020204" pitchFamily="34" charset="0"/>
              </a:rPr>
              <a:t>LIKE </a:t>
            </a:r>
            <a:r>
              <a:rPr lang="zh-CN" altLang="en-US" sz="2800" b="1">
                <a:cs typeface="Arial" panose="020B0604020202020204" pitchFamily="34" charset="0"/>
              </a:rPr>
              <a:t>和通配符来查找需要的行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通配符的种类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9A9F1E3-A3F5-464D-9907-883F0C3F963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99942F5-7C8F-46AF-95A4-8051A621B0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40386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3778B79-2448-452E-A054-55B6A7EA80C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267200"/>
            <a:ext cx="5257800" cy="1600200"/>
            <a:chOff x="0" y="0"/>
            <a:chExt cx="3312" cy="1008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5C5F8651-B760-464E-9DC0-B7C8FFC6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12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zh-CN" alt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公司名字</a:t>
              </a:r>
            </a:p>
          </p:txBody>
        </p:sp>
        <p:sp>
          <p:nvSpPr>
            <p:cNvPr id="30732" name="Rectangle 6">
              <a:extLst>
                <a:ext uri="{FF2B5EF4-FFF2-40B4-BE49-F238E27FC236}">
                  <a16:creationId xmlns:a16="http://schemas.microsoft.com/office/drawing/2014/main" id="{2F7B9730-AA76-4B38-AF32-1F76435B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3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GROSELLA-Restaurante</a:t>
              </a:r>
            </a:p>
          </p:txBody>
        </p:sp>
        <p:sp>
          <p:nvSpPr>
            <p:cNvPr id="30733" name="Rectangle 7">
              <a:extLst>
                <a:ext uri="{FF2B5EF4-FFF2-40B4-BE49-F238E27FC236}">
                  <a16:creationId xmlns:a16="http://schemas.microsoft.com/office/drawing/2014/main" id="{D63AAA6C-FDA6-4E93-B0F7-2C71CEB0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33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Lonesome Pine Restaurant</a:t>
              </a: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1DF1E74B-8FBC-41B9-8FD8-61AF26CF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33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Tortuga Restaurante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B370424-544C-445E-9509-FAF8D7FA83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8001000" cy="1828800"/>
            <a:chOff x="0" y="0"/>
            <a:chExt cx="5040" cy="1152"/>
          </a:xfrm>
        </p:grpSpPr>
        <p:sp>
          <p:nvSpPr>
            <p:cNvPr id="30728" name="Rectangle 10">
              <a:extLst>
                <a:ext uri="{FF2B5EF4-FFF2-40B4-BE49-F238E27FC236}">
                  <a16:creationId xmlns:a16="http://schemas.microsoft.com/office/drawing/2014/main" id="{1E4300E9-76DD-41E6-B818-A7177E803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0"/>
              <a:ext cx="2976" cy="336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729" name="Rectangle 11">
              <a:extLst>
                <a:ext uri="{FF2B5EF4-FFF2-40B4-BE49-F238E27FC236}">
                  <a16:creationId xmlns:a16="http://schemas.microsoft.com/office/drawing/2014/main" id="{5F4520F9-97DD-4DA9-A995-5E21C669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040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companyname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customers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WHERE companyname LIKE '%Restaurant%'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30730" name="Rectangle 12">
              <a:extLst>
                <a:ext uri="{FF2B5EF4-FFF2-40B4-BE49-F238E27FC236}">
                  <a16:creationId xmlns:a16="http://schemas.microsoft.com/office/drawing/2014/main" id="{56A34719-5697-445F-8604-B77E0E0C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48"/>
              <a:ext cx="864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30726" name="Rectangle 14">
            <a:extLst>
              <a:ext uri="{FF2B5EF4-FFF2-40B4-BE49-F238E27FC236}">
                <a16:creationId xmlns:a16="http://schemas.microsoft.com/office/drawing/2014/main" id="{20599953-96A8-414B-B121-FF9CF47FDE6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9144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/>
              <a:t>从表 customers 中，查找公司名字中含字符串</a:t>
            </a:r>
            <a:r>
              <a:rPr lang="zh-CN" altLang="zh-CN" sz="2800">
                <a:latin typeface="Times New Roman" panose="02020603050405020304" pitchFamily="18" charset="0"/>
              </a:rPr>
              <a:t>“</a:t>
            </a:r>
            <a:r>
              <a:rPr lang="zh-CN" altLang="zh-CN" sz="2800"/>
              <a:t>restaurant</a:t>
            </a:r>
            <a:r>
              <a:rPr lang="zh-CN" altLang="zh-CN" sz="2800">
                <a:latin typeface="Times New Roman" panose="02020603050405020304" pitchFamily="18" charset="0"/>
              </a:rPr>
              <a:t>”</a:t>
            </a:r>
            <a:r>
              <a:rPr lang="zh-CN" altLang="zh-CN" sz="2800"/>
              <a:t> 的行。</a:t>
            </a:r>
          </a:p>
        </p:txBody>
      </p:sp>
      <p:sp>
        <p:nvSpPr>
          <p:cNvPr id="30734" name="AutoShape 15">
            <a:extLst>
              <a:ext uri="{FF2B5EF4-FFF2-40B4-BE49-F238E27FC236}">
                <a16:creationId xmlns:a16="http://schemas.microsoft.com/office/drawing/2014/main" id="{373723C8-872D-4F2E-A8AD-C93D31CD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2F775CE-7C9A-4E71-8365-ACBEB827BF1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1747" name="Rectangle 11">
            <a:extLst>
              <a:ext uri="{FF2B5EF4-FFF2-40B4-BE49-F238E27FC236}">
                <a16:creationId xmlns:a16="http://schemas.microsoft.com/office/drawing/2014/main" id="{CFC06D63-5663-47C6-8F92-7422ED5E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800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au_lname,au_fname 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au_fname like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'D%'</a:t>
            </a:r>
          </a:p>
        </p:txBody>
      </p:sp>
      <p:sp>
        <p:nvSpPr>
          <p:cNvPr id="31748" name="Rectangle 13">
            <a:extLst>
              <a:ext uri="{FF2B5EF4-FFF2-40B4-BE49-F238E27FC236}">
                <a16:creationId xmlns:a16="http://schemas.microsoft.com/office/drawing/2014/main" id="{49658C6B-DBC7-4405-8346-B6E75878A02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1430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从表 authors 中，查找au_fname以字符</a:t>
            </a:r>
            <a:r>
              <a:rPr lang="zh-CN" altLang="zh-CN" sz="2400">
                <a:latin typeface="Times New Roman" panose="02020603050405020304" pitchFamily="18" charset="0"/>
              </a:rPr>
              <a:t>“</a:t>
            </a:r>
            <a:r>
              <a:rPr lang="zh-CN" altLang="zh-CN" sz="2400"/>
              <a:t>D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打头的作者的姓、名。</a:t>
            </a:r>
          </a:p>
        </p:txBody>
      </p:sp>
      <p:sp>
        <p:nvSpPr>
          <p:cNvPr id="31749" name="Rectangle 15">
            <a:extLst>
              <a:ext uri="{FF2B5EF4-FFF2-40B4-BE49-F238E27FC236}">
                <a16:creationId xmlns:a16="http://schemas.microsoft.com/office/drawing/2014/main" id="{82483286-D81A-4C32-845D-2EDAF19D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>
                <a:cs typeface="Arial" panose="020B0604020202020204" pitchFamily="34" charset="0"/>
              </a:rPr>
              <a:t>从表 </a:t>
            </a:r>
            <a:r>
              <a:rPr lang="en-US" altLang="zh-CN" sz="2400">
                <a:cs typeface="Arial" panose="020B0604020202020204" pitchFamily="34" charset="0"/>
              </a:rPr>
              <a:t>titles </a:t>
            </a:r>
            <a:r>
              <a:rPr lang="zh-CN" altLang="en-US" sz="2400">
                <a:cs typeface="Arial" panose="020B0604020202020204" pitchFamily="34" charset="0"/>
              </a:rPr>
              <a:t>中，查找书名中包含字符串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altLang="zh-CN" sz="2400">
                <a:cs typeface="Arial" panose="020B0604020202020204" pitchFamily="34" charset="0"/>
              </a:rPr>
              <a:t>computer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zh-CN" altLang="en-US" sz="2400">
                <a:cs typeface="Arial" panose="020B0604020202020204" pitchFamily="34" charset="0"/>
              </a:rPr>
              <a:t>的书的所有信息。</a:t>
            </a:r>
          </a:p>
        </p:txBody>
      </p:sp>
      <p:sp>
        <p:nvSpPr>
          <p:cNvPr id="31750" name="Rectangle 16">
            <a:extLst>
              <a:ext uri="{FF2B5EF4-FFF2-40B4-BE49-F238E27FC236}">
                <a16:creationId xmlns:a16="http://schemas.microsoft.com/office/drawing/2014/main" id="{0DDF7A3A-DEAB-44EE-B1B7-2C82868E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800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 from titles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title like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'%Computer%'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9" grpId="0" autoUpdateAnimBg="0"/>
      <p:bldP spid="317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DB71FF-2F8A-4C41-A5C2-6B22BCB0974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06409CE-B337-469D-8DB4-5C6971D8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 au_lname,au_fname, phone, au_id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au_id  like 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‘72_-%’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ED90C3E-B325-4103-A06A-66013D9EC12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9144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从表 authors 中，查找au_id类似于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72?-?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格式 的作者的编号、姓、名、电话。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07E8C0D-DF9F-4F6C-8FF5-7B43C7B3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19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>
                <a:cs typeface="Arial" panose="020B0604020202020204" pitchFamily="34" charset="0"/>
              </a:rPr>
              <a:t>从表 </a:t>
            </a:r>
            <a:r>
              <a:rPr lang="en-US" altLang="zh-CN" sz="2400">
                <a:cs typeface="Arial" panose="020B0604020202020204" pitchFamily="34" charset="0"/>
              </a:rPr>
              <a:t>authors </a:t>
            </a:r>
            <a:r>
              <a:rPr lang="zh-CN" altLang="en-US" sz="2400">
                <a:cs typeface="Arial" panose="020B0604020202020204" pitchFamily="34" charset="0"/>
              </a:rPr>
              <a:t>中，查找</a:t>
            </a:r>
            <a:r>
              <a:rPr lang="en-US" altLang="zh-CN" sz="2400">
                <a:cs typeface="Arial" panose="020B0604020202020204" pitchFamily="34" charset="0"/>
              </a:rPr>
              <a:t>au_id</a:t>
            </a:r>
            <a:r>
              <a:rPr lang="zh-CN" altLang="en-US" sz="2400">
                <a:cs typeface="Arial" panose="020B0604020202020204" pitchFamily="34" charset="0"/>
              </a:rPr>
              <a:t>的第</a:t>
            </a:r>
            <a:r>
              <a:rPr lang="en-US" altLang="zh-CN" sz="2400">
                <a:cs typeface="Arial" panose="020B0604020202020204" pitchFamily="34" charset="0"/>
              </a:rPr>
              <a:t>2</a:t>
            </a:r>
            <a:r>
              <a:rPr lang="zh-CN" altLang="en-US" sz="2400">
                <a:cs typeface="Arial" panose="020B0604020202020204" pitchFamily="34" charset="0"/>
              </a:rPr>
              <a:t>个数字是</a:t>
            </a:r>
            <a:r>
              <a:rPr lang="en-US" altLang="zh-CN" sz="2400">
                <a:cs typeface="Arial" panose="020B0604020202020204" pitchFamily="34" charset="0"/>
              </a:rPr>
              <a:t>7</a:t>
            </a:r>
            <a:r>
              <a:rPr lang="zh-CN" altLang="en-US" sz="2400">
                <a:cs typeface="Arial" panose="020B0604020202020204" pitchFamily="34" charset="0"/>
              </a:rPr>
              <a:t>的作者的编号、姓、名、电话。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EBA15D9-834C-4120-AB76-979ACFAF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 au_lname,au_fname, phone, au_id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au_id  like 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'_7%'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autoUpdateAnimBg="0"/>
      <p:bldP spid="32773" grpId="0" autoUpdateAnimBg="0"/>
      <p:bldP spid="3277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8967395-C9B1-488C-A653-6176888AE5A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8BABEA4-C6B5-4224-B8E7-B55105EA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 au_lname,au_fname, phone, au_id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au_id  like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'72[345]-%' 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6B4296F-762A-4B4B-A200-C3B047CEBF30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838200"/>
            <a:ext cx="8001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从表 authors 中，查找au_id只能是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723-?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、 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724-?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、 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725-?</a:t>
            </a:r>
            <a:r>
              <a:rPr lang="zh-CN" altLang="zh-CN" sz="2400">
                <a:latin typeface="Times New Roman" panose="02020603050405020304" pitchFamily="18" charset="0"/>
              </a:rPr>
              <a:t>”</a:t>
            </a:r>
            <a:r>
              <a:rPr lang="zh-CN" altLang="zh-CN" sz="2400"/>
              <a:t>格式 的作者的编号、姓、名、电话。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C328B82-67B1-4588-82FD-AE0567E5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>
                <a:cs typeface="Arial" panose="020B0604020202020204" pitchFamily="34" charset="0"/>
              </a:rPr>
              <a:t>从表 </a:t>
            </a:r>
            <a:r>
              <a:rPr lang="en-US" altLang="zh-CN" sz="2400">
                <a:cs typeface="Arial" panose="020B0604020202020204" pitchFamily="34" charset="0"/>
              </a:rPr>
              <a:t>authors </a:t>
            </a:r>
            <a:r>
              <a:rPr lang="zh-CN" altLang="en-US" sz="2400">
                <a:cs typeface="Arial" panose="020B0604020202020204" pitchFamily="34" charset="0"/>
              </a:rPr>
              <a:t>中，查找</a:t>
            </a:r>
            <a:r>
              <a:rPr lang="en-US" altLang="zh-CN" sz="2400">
                <a:cs typeface="Arial" panose="020B0604020202020204" pitchFamily="34" charset="0"/>
              </a:rPr>
              <a:t>au_id</a:t>
            </a:r>
            <a:r>
              <a:rPr lang="zh-CN" altLang="en-US" sz="2400">
                <a:cs typeface="Arial" panose="020B0604020202020204" pitchFamily="34" charset="0"/>
              </a:rPr>
              <a:t>的第</a:t>
            </a:r>
            <a:r>
              <a:rPr lang="en-US" altLang="zh-CN" sz="2400">
                <a:cs typeface="Arial" panose="020B0604020202020204" pitchFamily="34" charset="0"/>
              </a:rPr>
              <a:t>1</a:t>
            </a:r>
            <a:r>
              <a:rPr lang="zh-CN" altLang="en-US" sz="2400">
                <a:cs typeface="Arial" panose="020B0604020202020204" pitchFamily="34" charset="0"/>
              </a:rPr>
              <a:t>个数字是</a:t>
            </a:r>
            <a:r>
              <a:rPr lang="en-US" altLang="zh-CN" sz="2400">
                <a:cs typeface="Arial" panose="020B0604020202020204" pitchFamily="34" charset="0"/>
              </a:rPr>
              <a:t>5-9</a:t>
            </a:r>
            <a:r>
              <a:rPr lang="zh-CN" altLang="en-US" sz="2400">
                <a:cs typeface="Arial" panose="020B0604020202020204" pitchFamily="34" charset="0"/>
              </a:rPr>
              <a:t>中的一个，第</a:t>
            </a:r>
            <a:r>
              <a:rPr lang="en-US" altLang="zh-CN" sz="2400">
                <a:cs typeface="Arial" panose="020B0604020202020204" pitchFamily="34" charset="0"/>
              </a:rPr>
              <a:t>2</a:t>
            </a:r>
            <a:r>
              <a:rPr lang="zh-CN" altLang="en-US" sz="2400">
                <a:cs typeface="Arial" panose="020B0604020202020204" pitchFamily="34" charset="0"/>
              </a:rPr>
              <a:t>个数字是</a:t>
            </a:r>
            <a:r>
              <a:rPr lang="en-US" altLang="zh-CN" sz="2400">
                <a:cs typeface="Arial" panose="020B0604020202020204" pitchFamily="34" charset="0"/>
              </a:rPr>
              <a:t>1-4</a:t>
            </a:r>
            <a:r>
              <a:rPr lang="zh-CN" altLang="en-US" sz="2400">
                <a:cs typeface="Arial" panose="020B0604020202020204" pitchFamily="34" charset="0"/>
              </a:rPr>
              <a:t>中的一个的作者的编号、姓、名、电话。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4EB25056-124B-4FF8-8EDA-CA6E8FDB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 au_lname,au_fname, phone, au_id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au_id  like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'[5-9][1-4]%'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nimBg="1" autoUpdateAnimBg="0"/>
      <p:bldP spid="33797" grpId="0" autoUpdateAnimBg="0"/>
      <p:bldP spid="33798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46214B9-491C-4DC7-9F47-9C74A0E30C5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10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查询的分类</a:t>
            </a:r>
          </a:p>
        </p:txBody>
      </p:sp>
      <p:sp>
        <p:nvSpPr>
          <p:cNvPr id="7171" name="Rectangle 9">
            <a:extLst>
              <a:ext uri="{FF2B5EF4-FFF2-40B4-BE49-F238E27FC236}">
                <a16:creationId xmlns:a16="http://schemas.microsoft.com/office/drawing/2014/main" id="{DC7AD30F-E06E-4481-ACA2-63DB26FE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22525"/>
            <a:ext cx="587375" cy="2530475"/>
          </a:xfrm>
          <a:prstGeom prst="rect">
            <a:avLst/>
          </a:prstGeom>
          <a:solidFill>
            <a:srgbClr val="2608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 defTabSz="1300163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3001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300163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300163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300163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3001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3001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3001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300163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FDFDFD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数</a:t>
            </a:r>
          </a:p>
          <a:p>
            <a:pPr eaLnBrk="1" hangingPunct="1">
              <a:lnSpc>
                <a:spcPts val="48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FDFDFD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据</a:t>
            </a:r>
          </a:p>
          <a:p>
            <a:pPr eaLnBrk="1" hangingPunct="1">
              <a:lnSpc>
                <a:spcPts val="48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FDFDFD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查</a:t>
            </a:r>
          </a:p>
          <a:p>
            <a:pPr eaLnBrk="1" hangingPunct="1">
              <a:lnSpc>
                <a:spcPts val="48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solidFill>
                  <a:srgbClr val="FDFDFD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询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FE1FF7E-DF0A-4945-8B61-879BE1F7BE5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8388"/>
            <a:ext cx="7097713" cy="2360612"/>
            <a:chOff x="0" y="0"/>
            <a:chExt cx="4471" cy="1487"/>
          </a:xfrm>
        </p:grpSpPr>
        <p:sp>
          <p:nvSpPr>
            <p:cNvPr id="7187" name="Rectangle 10">
              <a:extLst>
                <a:ext uri="{FF2B5EF4-FFF2-40B4-BE49-F238E27FC236}">
                  <a16:creationId xmlns:a16="http://schemas.microsoft.com/office/drawing/2014/main" id="{4701186D-49AA-4A57-AAEA-0F5EAC31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343"/>
              <a:ext cx="884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单表查询</a:t>
              </a:r>
            </a:p>
          </p:txBody>
        </p:sp>
        <p:sp>
          <p:nvSpPr>
            <p:cNvPr id="7188" name="Rectangle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3BB33958-2A80-4AA2-B749-135E0F13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0"/>
              <a:ext cx="2144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简单查询 </a:t>
              </a:r>
              <a:r>
                <a:rPr lang="en-US" altLang="zh-CN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Select… From…</a:t>
              </a:r>
            </a:p>
          </p:txBody>
        </p:sp>
        <p:sp>
          <p:nvSpPr>
            <p:cNvPr id="7189" name="Rectangle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3BA8D51F-8001-40D2-A90A-0A147AD3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87"/>
              <a:ext cx="1541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条件查询 </a:t>
              </a:r>
              <a:r>
                <a:rPr lang="en-US" altLang="zh-CN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where…</a:t>
              </a:r>
            </a:p>
          </p:txBody>
        </p:sp>
        <p:sp>
          <p:nvSpPr>
            <p:cNvPr id="7190" name="Rectangle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21A6E8DC-DA55-4A7A-9651-5B5692DE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796"/>
              <a:ext cx="2423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分类查询 </a:t>
              </a:r>
              <a:r>
                <a:rPr lang="en-US" altLang="zh-CN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group by…having…</a:t>
              </a:r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6A1071CD-3B6A-4421-8631-E42A2DA0D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623"/>
              <a:ext cx="576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2" name="Line 23">
              <a:extLst>
                <a:ext uri="{FF2B5EF4-FFF2-40B4-BE49-F238E27FC236}">
                  <a16:creationId xmlns:a16="http://schemas.microsoft.com/office/drawing/2014/main" id="{EBD1B59C-03D2-4ABD-BE4A-C379220FB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527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3" name="Line 24">
              <a:extLst>
                <a:ext uri="{FF2B5EF4-FFF2-40B4-BE49-F238E27FC236}">
                  <a16:creationId xmlns:a16="http://schemas.microsoft.com/office/drawing/2014/main" id="{FC96B53A-2FBA-4555-96A0-0B3D2646A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43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4" name="Line 25">
              <a:extLst>
                <a:ext uri="{FF2B5EF4-FFF2-40B4-BE49-F238E27FC236}">
                  <a16:creationId xmlns:a16="http://schemas.microsoft.com/office/drawing/2014/main" id="{BB7F76FE-2234-4911-B60A-F97D61374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71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E0125218-5FE8-4DC5-AC1F-75F3339FCCB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195638"/>
            <a:ext cx="5873750" cy="1155700"/>
            <a:chOff x="0" y="0"/>
            <a:chExt cx="3700" cy="728"/>
          </a:xfrm>
        </p:grpSpPr>
        <p:sp>
          <p:nvSpPr>
            <p:cNvPr id="7181" name="Rectangle 11">
              <a:extLst>
                <a:ext uri="{FF2B5EF4-FFF2-40B4-BE49-F238E27FC236}">
                  <a16:creationId xmlns:a16="http://schemas.microsoft.com/office/drawing/2014/main" id="{63D29A7D-41D2-4283-BF6E-9428710D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2"/>
              <a:ext cx="884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多表查询</a:t>
              </a:r>
            </a:p>
          </p:txBody>
        </p:sp>
        <p:sp>
          <p:nvSpPr>
            <p:cNvPr id="7182" name="Rectangle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7AEAFD53-720B-41F9-B935-EDA302111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0"/>
              <a:ext cx="1268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多表连接查询</a:t>
              </a:r>
            </a:p>
          </p:txBody>
        </p:sp>
        <p:sp>
          <p:nvSpPr>
            <p:cNvPr id="7183" name="Rectangle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4A745B81-3B80-4A6C-9027-84E3145B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440"/>
              <a:ext cx="1652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多表连接综合查询</a:t>
              </a:r>
            </a:p>
          </p:txBody>
        </p:sp>
        <p:sp>
          <p:nvSpPr>
            <p:cNvPr id="7184" name="Line 20">
              <a:extLst>
                <a:ext uri="{FF2B5EF4-FFF2-40B4-BE49-F238E27FC236}">
                  <a16:creationId xmlns:a16="http://schemas.microsoft.com/office/drawing/2014/main" id="{1147E005-EF56-4BDE-85DF-AEFD47324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91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26">
              <a:extLst>
                <a:ext uri="{FF2B5EF4-FFF2-40B4-BE49-F238E27FC236}">
                  <a16:creationId xmlns:a16="http://schemas.microsoft.com/office/drawing/2014/main" id="{242B89EA-E43C-4D93-8E03-39819FA8C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47"/>
              <a:ext cx="48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Line 27">
              <a:extLst>
                <a:ext uri="{FF2B5EF4-FFF2-40B4-BE49-F238E27FC236}">
                  <a16:creationId xmlns:a16="http://schemas.microsoft.com/office/drawing/2014/main" id="{BCBC3113-3095-42DE-917D-7547D5F28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87"/>
              <a:ext cx="48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60E0873B-A5BB-4905-A3D3-2CE46C0B134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3800"/>
            <a:ext cx="4984750" cy="2133600"/>
            <a:chOff x="0" y="0"/>
            <a:chExt cx="3140" cy="1344"/>
          </a:xfrm>
        </p:grpSpPr>
        <p:sp>
          <p:nvSpPr>
            <p:cNvPr id="7175" name="Rectangle 12">
              <a:extLst>
                <a:ext uri="{FF2B5EF4-FFF2-40B4-BE49-F238E27FC236}">
                  <a16:creationId xmlns:a16="http://schemas.microsoft.com/office/drawing/2014/main" id="{5516D4F0-61B7-4A98-BA27-B04E8531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20"/>
              <a:ext cx="692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子查询</a:t>
              </a:r>
            </a:p>
          </p:txBody>
        </p:sp>
        <p:sp>
          <p:nvSpPr>
            <p:cNvPr id="7176" name="Rectangle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63ECA102-BD72-4043-9C00-41A7A152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76"/>
              <a:ext cx="1076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嵌套子查询</a:t>
              </a:r>
            </a:p>
          </p:txBody>
        </p:sp>
        <p:sp>
          <p:nvSpPr>
            <p:cNvPr id="7177" name="Rectangle 19">
              <a:hlinkClick r:id="rId8" action="ppaction://hlinksldjump"/>
              <a:extLst>
                <a:ext uri="{FF2B5EF4-FFF2-40B4-BE49-F238E27FC236}">
                  <a16:creationId xmlns:a16="http://schemas.microsoft.com/office/drawing/2014/main" id="{ADDB0D68-C434-4738-8693-3031EF3E5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56"/>
              <a:ext cx="1076" cy="288"/>
            </a:xfrm>
            <a:prstGeom prst="rect">
              <a:avLst/>
            </a:prstGeom>
            <a:solidFill>
              <a:srgbClr val="260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300163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300163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b="1">
                  <a:solidFill>
                    <a:srgbClr val="FDFDFD"/>
                  </a:solidFill>
                  <a:latin typeface="Arial Narrow" panose="020B06060202020A0204" pitchFamily="34" charset="0"/>
                  <a:cs typeface="Arial" panose="020B0604020202020204" pitchFamily="34" charset="0"/>
                </a:rPr>
                <a:t>相关子查询</a:t>
              </a:r>
            </a:p>
          </p:txBody>
        </p:sp>
        <p:sp>
          <p:nvSpPr>
            <p:cNvPr id="7178" name="Line 22">
              <a:extLst>
                <a:ext uri="{FF2B5EF4-FFF2-40B4-BE49-F238E27FC236}">
                  <a16:creationId xmlns:a16="http://schemas.microsoft.com/office/drawing/2014/main" id="{DF4EA462-B58B-4FD3-8DE1-B2CDB1DD3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576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9" name="Line 28">
              <a:extLst>
                <a:ext uri="{FF2B5EF4-FFF2-40B4-BE49-F238E27FC236}">
                  <a16:creationId xmlns:a16="http://schemas.microsoft.com/office/drawing/2014/main" id="{26F16517-35CA-4F70-8790-B1BFC3CB1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768"/>
              <a:ext cx="72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0" name="Line 29">
              <a:extLst>
                <a:ext uri="{FF2B5EF4-FFF2-40B4-BE49-F238E27FC236}">
                  <a16:creationId xmlns:a16="http://schemas.microsoft.com/office/drawing/2014/main" id="{4B7AB854-7056-49FA-A2EF-78E457B7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12"/>
              <a:ext cx="67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9C1CB2B-A506-4EF7-B125-2A3997B37A8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533400" y="4572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BCBBD011-A8A9-4A91-84E6-3EE569DD2FD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676400"/>
            <a:ext cx="7696200" cy="1371600"/>
          </a:xfrm>
        </p:spPr>
        <p:txBody>
          <a:bodyPr/>
          <a:lstStyle/>
          <a:p>
            <a:pPr eaLnBrk="1" hangingPunct="1"/>
            <a:r>
              <a:rPr lang="zh-CN" altLang="zh-CN" sz="2400"/>
              <a:t>从表 authors 中，查找au_id的第1个数字不是5-9中的一个，第2个数字不是1-4中的一个的作者的编号、姓、名、电话。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8A2DE926-03DB-4571-A737-93BF6B7F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 au_lname,au_fname, phone, au_id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au_id  like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'[^5-9][^1-4]%'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8F8DFD2-BA92-45DB-BD11-71CAAE8711D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使用字符串比较符（续）</a:t>
            </a:r>
          </a:p>
        </p:txBody>
      </p:sp>
      <p:sp>
        <p:nvSpPr>
          <p:cNvPr id="35843" name="Rectangle 27">
            <a:extLst>
              <a:ext uri="{FF2B5EF4-FFF2-40B4-BE49-F238E27FC236}">
                <a16:creationId xmlns:a16="http://schemas.microsoft.com/office/drawing/2014/main" id="{F8931A3B-FF57-432F-BD7C-D8AD5215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807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使用 </a:t>
            </a:r>
            <a:r>
              <a:rPr lang="en-US" altLang="zh-CN" sz="2800" b="1">
                <a:cs typeface="Arial" panose="020B0604020202020204" pitchFamily="34" charset="0"/>
              </a:rPr>
              <a:t>LIKE </a:t>
            </a:r>
            <a:r>
              <a:rPr lang="zh-CN" altLang="en-US" sz="2800" b="1">
                <a:cs typeface="Arial" panose="020B0604020202020204" pitchFamily="34" charset="0"/>
              </a:rPr>
              <a:t>时，请注意</a:t>
            </a:r>
            <a:endParaRPr lang="zh-CN" altLang="en-US" sz="2800"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查询条件中的字符串内，所有的字符都有效，包括开始和结尾的空格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cs typeface="Arial" panose="020B0604020202020204" pitchFamily="34" charset="0"/>
              </a:rPr>
              <a:t>LIKE </a:t>
            </a:r>
            <a:r>
              <a:rPr lang="zh-CN" altLang="en-US" sz="2400">
                <a:cs typeface="Arial" panose="020B0604020202020204" pitchFamily="34" charset="0"/>
              </a:rPr>
              <a:t>只可用于下列数据类型：</a:t>
            </a:r>
            <a:r>
              <a:rPr lang="en-US" altLang="zh-CN" sz="2400">
                <a:cs typeface="Arial" panose="020B0604020202020204" pitchFamily="34" charset="0"/>
              </a:rPr>
              <a:t>char</a:t>
            </a:r>
            <a:r>
              <a:rPr lang="zh-CN" altLang="en-US" sz="2400">
                <a:cs typeface="Arial" panose="020B0604020202020204" pitchFamily="34" charset="0"/>
              </a:rPr>
              <a:t>、</a:t>
            </a:r>
            <a:r>
              <a:rPr lang="en-US" altLang="zh-CN" sz="2400">
                <a:cs typeface="Arial" panose="020B0604020202020204" pitchFamily="34" charset="0"/>
              </a:rPr>
              <a:t>nchar</a:t>
            </a:r>
            <a:r>
              <a:rPr lang="zh-CN" altLang="en-US" sz="2400">
                <a:cs typeface="Arial" panose="020B0604020202020204" pitchFamily="34" charset="0"/>
              </a:rPr>
              <a:t>、</a:t>
            </a:r>
            <a:r>
              <a:rPr lang="en-US" altLang="zh-CN" sz="2400">
                <a:cs typeface="Arial" panose="020B0604020202020204" pitchFamily="34" charset="0"/>
              </a:rPr>
              <a:t>varchar</a:t>
            </a:r>
            <a:r>
              <a:rPr lang="zh-CN" altLang="en-US" sz="2400">
                <a:cs typeface="Arial" panose="020B0604020202020204" pitchFamily="34" charset="0"/>
              </a:rPr>
              <a:t>、</a:t>
            </a:r>
            <a:r>
              <a:rPr lang="en-US" altLang="zh-CN" sz="2400">
                <a:cs typeface="Arial" panose="020B0604020202020204" pitchFamily="34" charset="0"/>
              </a:rPr>
              <a:t>nvarchar </a:t>
            </a:r>
            <a:r>
              <a:rPr lang="zh-CN" altLang="en-US" sz="2400">
                <a:cs typeface="Arial" panose="020B0604020202020204" pitchFamily="34" charset="0"/>
              </a:rPr>
              <a:t>和</a:t>
            </a:r>
            <a:r>
              <a:rPr lang="en-US" altLang="zh-CN" sz="2400">
                <a:cs typeface="Arial" panose="020B0604020202020204" pitchFamily="34" charset="0"/>
              </a:rPr>
              <a:t>datetime</a:t>
            </a:r>
            <a:endParaRPr lang="en-US" altLang="zh-CN" sz="3200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所有通配符都只有在</a:t>
            </a:r>
            <a:r>
              <a:rPr lang="en-US" altLang="zh-CN" sz="2400">
                <a:cs typeface="Arial" panose="020B0604020202020204" pitchFamily="34" charset="0"/>
              </a:rPr>
              <a:t>LIKE</a:t>
            </a:r>
            <a:r>
              <a:rPr lang="zh-CN" altLang="en-US" sz="2400">
                <a:cs typeface="Arial" panose="020B0604020202020204" pitchFamily="34" charset="0"/>
              </a:rPr>
              <a:t>子句中才有意义，否则通配符会被当作普通字符处理。</a:t>
            </a:r>
          </a:p>
        </p:txBody>
      </p:sp>
      <p:sp>
        <p:nvSpPr>
          <p:cNvPr id="35844" name="Rectangle 30">
            <a:extLst>
              <a:ext uri="{FF2B5EF4-FFF2-40B4-BE49-F238E27FC236}">
                <a16:creationId xmlns:a16="http://schemas.microsoft.com/office/drawing/2014/main" id="{712A1B2C-052B-4F25-A184-2A21F8E9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select  *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from  authors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where  au_fname ='D% '</a:t>
            </a:r>
          </a:p>
        </p:txBody>
      </p:sp>
      <p:sp>
        <p:nvSpPr>
          <p:cNvPr id="35845" name="Rectangle 31">
            <a:extLst>
              <a:ext uri="{FF2B5EF4-FFF2-40B4-BE49-F238E27FC236}">
                <a16:creationId xmlns:a16="http://schemas.microsoft.com/office/drawing/2014/main" id="{3F3B1878-7725-4746-B9C9-78F2FCA3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72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44" grpId="0" animBg="1" autoUpdateAnimBg="0"/>
      <p:bldP spid="358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4E848C8-29CE-483B-88B1-2A5B20954D0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随堂练习</a:t>
            </a:r>
          </a:p>
        </p:txBody>
      </p:sp>
      <p:sp>
        <p:nvSpPr>
          <p:cNvPr id="36867" name="矩形 5">
            <a:extLst>
              <a:ext uri="{FF2B5EF4-FFF2-40B4-BE49-F238E27FC236}">
                <a16:creationId xmlns:a16="http://schemas.microsoft.com/office/drawing/2014/main" id="{85D95CC3-C269-4D7B-B004-6103487C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43000"/>
            <a:ext cx="79248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cs typeface="Arial" panose="020B0604020202020204" pitchFamily="34" charset="0"/>
              </a:rPr>
              <a:t>写出下面各种情况的搜索条件。</a:t>
            </a:r>
            <a:endParaRPr lang="en-US" altLang="zh-CN" sz="240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cs typeface="Arial" panose="020B0604020202020204" pitchFamily="34" charset="0"/>
              </a:rPr>
              <a:t>（</a:t>
            </a:r>
            <a:r>
              <a:rPr lang="en-US" altLang="zh-CN" sz="2400">
                <a:cs typeface="Arial" panose="020B0604020202020204" pitchFamily="34" charset="0"/>
              </a:rPr>
              <a:t>1</a:t>
            </a:r>
            <a:r>
              <a:rPr lang="zh-CN" altLang="en-US" sz="2400">
                <a:cs typeface="Arial" panose="020B0604020202020204" pitchFamily="34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搜索以字母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Mc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开头的所有字符串。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 搜索以字母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inger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结尾的所有字符串。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 搜索在任何位置包含字母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的所有字符串。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 搜索以字符串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inger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结尾、以从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M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到 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Z 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的任何单个字母开头的所有名称。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3CD9FC6-9250-4E92-BCAA-36EB8DA38A7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使用逻辑运算符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4229E68F-5FD2-4102-B7A1-858CA0F4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62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用逻辑操作符 </a:t>
            </a:r>
            <a:r>
              <a:rPr lang="en-US" altLang="zh-CN" sz="2400" b="1">
                <a:cs typeface="Arial" panose="020B0604020202020204" pitchFamily="34" charset="0"/>
              </a:rPr>
              <a:t>AND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OR </a:t>
            </a:r>
            <a:r>
              <a:rPr lang="zh-CN" altLang="en-US" sz="2400" b="1">
                <a:cs typeface="Arial" panose="020B0604020202020204" pitchFamily="34" charset="0"/>
              </a:rPr>
              <a:t>和 </a:t>
            </a:r>
            <a:r>
              <a:rPr lang="en-US" altLang="zh-CN" sz="2400" b="1">
                <a:cs typeface="Arial" panose="020B0604020202020204" pitchFamily="34" charset="0"/>
              </a:rPr>
              <a:t>NOT </a:t>
            </a:r>
            <a:r>
              <a:rPr lang="zh-CN" altLang="en-US" sz="2400" b="1">
                <a:cs typeface="Arial" panose="020B0604020202020204" pitchFamily="34" charset="0"/>
              </a:rPr>
              <a:t>来连接一系列的表达式，及优化查询过程。使用逻辑运算符时，遵循下列原则</a:t>
            </a:r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使用 </a:t>
            </a:r>
            <a:r>
              <a:rPr lang="en-US" altLang="zh-CN" sz="2400">
                <a:cs typeface="Arial" panose="020B0604020202020204" pitchFamily="34" charset="0"/>
              </a:rPr>
              <a:t>AND </a:t>
            </a:r>
            <a:r>
              <a:rPr lang="zh-CN" altLang="en-US" sz="2400">
                <a:cs typeface="Arial" panose="020B0604020202020204" pitchFamily="34" charset="0"/>
              </a:rPr>
              <a:t>返回满足所有条件的行</a:t>
            </a:r>
            <a:endParaRPr lang="zh-CN" altLang="en-US" sz="2400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使用 </a:t>
            </a:r>
            <a:r>
              <a:rPr lang="en-US" altLang="zh-CN" sz="2400">
                <a:cs typeface="Arial" panose="020B0604020202020204" pitchFamily="34" charset="0"/>
              </a:rPr>
              <a:t>OR </a:t>
            </a:r>
            <a:r>
              <a:rPr lang="zh-CN" altLang="en-US" sz="2400">
                <a:cs typeface="Arial" panose="020B0604020202020204" pitchFamily="34" charset="0"/>
              </a:rPr>
              <a:t>返回满足任一条件的行</a:t>
            </a:r>
            <a:endParaRPr lang="zh-CN" altLang="en-US" sz="2400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使用 </a:t>
            </a:r>
            <a:r>
              <a:rPr lang="en-US" altLang="zh-CN" sz="2400">
                <a:cs typeface="Arial" panose="020B0604020202020204" pitchFamily="34" charset="0"/>
              </a:rPr>
              <a:t>NOT </a:t>
            </a:r>
            <a:r>
              <a:rPr lang="zh-CN" altLang="en-US" sz="2400">
                <a:cs typeface="Arial" panose="020B0604020202020204" pitchFamily="34" charset="0"/>
              </a:rPr>
              <a:t>返回不满足条件的行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搜索条件的顺序</a:t>
            </a:r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先求</a:t>
            </a:r>
            <a:r>
              <a:rPr lang="en-US" altLang="zh-CN" sz="2400">
                <a:cs typeface="Arial" panose="020B0604020202020204" pitchFamily="34" charset="0"/>
              </a:rPr>
              <a:t>NOT </a:t>
            </a:r>
            <a:r>
              <a:rPr lang="zh-CN" altLang="en-US" sz="2400">
                <a:cs typeface="Arial" panose="020B0604020202020204" pitchFamily="34" charset="0"/>
              </a:rPr>
              <a:t>表达式的值，然后是 </a:t>
            </a:r>
            <a:r>
              <a:rPr lang="en-US" altLang="zh-CN" sz="2400">
                <a:cs typeface="Arial" panose="020B0604020202020204" pitchFamily="34" charset="0"/>
              </a:rPr>
              <a:t>AND</a:t>
            </a:r>
            <a:r>
              <a:rPr lang="zh-CN" altLang="en-US" sz="2400">
                <a:cs typeface="Arial" panose="020B0604020202020204" pitchFamily="34" charset="0"/>
              </a:rPr>
              <a:t>，最后是 </a:t>
            </a:r>
            <a:r>
              <a:rPr lang="en-US" altLang="zh-CN" sz="2400">
                <a:cs typeface="Arial" panose="020B0604020202020204" pitchFamily="34" charset="0"/>
              </a:rPr>
              <a:t>OR</a:t>
            </a:r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cs typeface="Arial" panose="020B0604020202020204" pitchFamily="34" charset="0"/>
              </a:rPr>
              <a:t>当表达式中所有的操作符优先级相同时，求值顺序由左到右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89286D1-33B6-4401-B211-CEB38721D55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使用逻辑运算符（续）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9825F82-C08C-4A8D-8521-DC9AF48E2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41910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4F79F6C0-0CC2-43A0-8448-F459212C3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7526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10A13A5-343D-4435-86BD-ECCF50C5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077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USE northwind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SELECT productid, productname, supplierid, unitprice</a:t>
            </a:r>
            <a:b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</a:b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FROM  products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  <a:cs typeface="Times New Roman" panose="02020603050405020304" pitchFamily="18" charset="0"/>
              </a:rPr>
              <a:t>GO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142F514-0F39-4D98-B1AB-1DD68CCCE82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95800"/>
            <a:ext cx="8077200" cy="1371600"/>
            <a:chOff x="0" y="0"/>
            <a:chExt cx="5088" cy="864"/>
          </a:xfrm>
        </p:grpSpPr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82AB52CB-A889-46CB-BECB-93A19A37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productid</a:t>
              </a:r>
            </a:p>
          </p:txBody>
        </p:sp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7A12B34B-37EA-466D-BFBC-15DB63DD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0"/>
              <a:ext cx="2256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productname</a:t>
              </a: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F16B9434-60A2-41CE-B5BB-44AC349DB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0"/>
              <a:ext cx="912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supplierid</a:t>
              </a: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F8DA461D-8D83-44CE-9CDD-2C0A3FF3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0"/>
              <a:ext cx="912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unitprice</a:t>
              </a:r>
            </a:p>
          </p:txBody>
        </p:sp>
        <p:sp>
          <p:nvSpPr>
            <p:cNvPr id="38927" name="Rectangle 11">
              <a:extLst>
                <a:ext uri="{FF2B5EF4-FFF2-40B4-BE49-F238E27FC236}">
                  <a16:creationId xmlns:a16="http://schemas.microsoft.com/office/drawing/2014/main" id="{8B0378EF-4512-45AA-968E-51AB39594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14</a:t>
              </a:r>
            </a:p>
          </p:txBody>
        </p:sp>
        <p:sp>
          <p:nvSpPr>
            <p:cNvPr id="38928" name="Rectangle 12">
              <a:extLst>
                <a:ext uri="{FF2B5EF4-FFF2-40B4-BE49-F238E27FC236}">
                  <a16:creationId xmlns:a16="http://schemas.microsoft.com/office/drawing/2014/main" id="{E9C35339-FF26-440B-8896-C8FA1A153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2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Tofu</a:t>
              </a:r>
            </a:p>
          </p:txBody>
        </p:sp>
        <p:sp>
          <p:nvSpPr>
            <p:cNvPr id="38929" name="Rectangle 13">
              <a:extLst>
                <a:ext uri="{FF2B5EF4-FFF2-40B4-BE49-F238E27FC236}">
                  <a16:creationId xmlns:a16="http://schemas.microsoft.com/office/drawing/2014/main" id="{C50E49C2-4849-4502-A6E5-59663927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8930" name="Rectangle 14">
              <a:extLst>
                <a:ext uri="{FF2B5EF4-FFF2-40B4-BE49-F238E27FC236}">
                  <a16:creationId xmlns:a16="http://schemas.microsoft.com/office/drawing/2014/main" id="{AEEEBEF3-7102-4287-B00B-D63F12F5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23.25</a:t>
              </a:r>
            </a:p>
          </p:txBody>
        </p:sp>
        <p:sp>
          <p:nvSpPr>
            <p:cNvPr id="38931" name="Rectangle 15">
              <a:extLst>
                <a:ext uri="{FF2B5EF4-FFF2-40B4-BE49-F238E27FC236}">
                  <a16:creationId xmlns:a16="http://schemas.microsoft.com/office/drawing/2014/main" id="{9E303E7B-C3D4-41EF-8831-4B2D8498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29</a:t>
              </a:r>
            </a:p>
          </p:txBody>
        </p:sp>
        <p:sp>
          <p:nvSpPr>
            <p:cNvPr id="38932" name="Rectangle 16">
              <a:extLst>
                <a:ext uri="{FF2B5EF4-FFF2-40B4-BE49-F238E27FC236}">
                  <a16:creationId xmlns:a16="http://schemas.microsoft.com/office/drawing/2014/main" id="{5864B1BF-6096-4495-A44C-0E41DD90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80"/>
              <a:ext cx="22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Thüringer Rostbratwurst</a:t>
              </a:r>
            </a:p>
          </p:txBody>
        </p:sp>
        <p:sp>
          <p:nvSpPr>
            <p:cNvPr id="38933" name="Rectangle 17">
              <a:extLst>
                <a:ext uri="{FF2B5EF4-FFF2-40B4-BE49-F238E27FC236}">
                  <a16:creationId xmlns:a16="http://schemas.microsoft.com/office/drawing/2014/main" id="{72016419-C6EF-4131-B738-B092C73B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80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12</a:t>
              </a:r>
            </a:p>
          </p:txBody>
        </p:sp>
        <p:sp>
          <p:nvSpPr>
            <p:cNvPr id="38934" name="Rectangle 18">
              <a:extLst>
                <a:ext uri="{FF2B5EF4-FFF2-40B4-BE49-F238E27FC236}">
                  <a16:creationId xmlns:a16="http://schemas.microsoft.com/office/drawing/2014/main" id="{D6FC347F-685B-4473-9403-29824D96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480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123.79</a:t>
              </a: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519B2248-F9B5-4958-BB62-10D1D576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62</a:t>
              </a:r>
            </a:p>
          </p:txBody>
        </p:sp>
        <p:sp>
          <p:nvSpPr>
            <p:cNvPr id="38936" name="Rectangle 20">
              <a:extLst>
                <a:ext uri="{FF2B5EF4-FFF2-40B4-BE49-F238E27FC236}">
                  <a16:creationId xmlns:a16="http://schemas.microsoft.com/office/drawing/2014/main" id="{99BA3F09-ACC1-4C3F-8CFA-19D8C7147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225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Tarte au sucre</a:t>
              </a:r>
            </a:p>
          </p:txBody>
        </p:sp>
        <p:sp>
          <p:nvSpPr>
            <p:cNvPr id="38937" name="Rectangle 21">
              <a:extLst>
                <a:ext uri="{FF2B5EF4-FFF2-40B4-BE49-F238E27FC236}">
                  <a16:creationId xmlns:a16="http://schemas.microsoft.com/office/drawing/2014/main" id="{DAACAD4E-7F3A-45F5-8EFD-92FDF9ED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672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29</a:t>
              </a:r>
            </a:p>
          </p:txBody>
        </p:sp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38ED0B84-F0F0-45B8-86BE-C78FB823F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72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49.3</a:t>
              </a:r>
            </a:p>
          </p:txBody>
        </p:sp>
      </p:grpSp>
      <p:sp>
        <p:nvSpPr>
          <p:cNvPr id="38935" name="AutoShape 23">
            <a:extLst>
              <a:ext uri="{FF2B5EF4-FFF2-40B4-BE49-F238E27FC236}">
                <a16:creationId xmlns:a16="http://schemas.microsoft.com/office/drawing/2014/main" id="{D285B7BE-81F3-45E4-A7B8-A7C45FF4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8862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920" name="Rectangle 24">
            <a:extLst>
              <a:ext uri="{FF2B5EF4-FFF2-40B4-BE49-F238E27FC236}">
                <a16:creationId xmlns:a16="http://schemas.microsoft.com/office/drawing/2014/main" id="{4065BE3A-0B7A-42D2-8634-CB35E0DB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62113"/>
            <a:ext cx="2438400" cy="4714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  <p:sp>
        <p:nvSpPr>
          <p:cNvPr id="38921" name="Rectangle 26">
            <a:extLst>
              <a:ext uri="{FF2B5EF4-FFF2-40B4-BE49-F238E27FC236}">
                <a16:creationId xmlns:a16="http://schemas.microsoft.com/office/drawing/2014/main" id="{586B03E9-ACEE-4310-B5C3-BE2D83267AA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8382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/>
              <a:t>查找产品名以 </a:t>
            </a:r>
            <a:r>
              <a:rPr lang="zh-CN" altLang="zh-CN" sz="2800">
                <a:latin typeface="Times New Roman" panose="02020603050405020304" pitchFamily="18" charset="0"/>
              </a:rPr>
              <a:t>“</a:t>
            </a:r>
            <a:r>
              <a:rPr lang="zh-CN" altLang="zh-CN" sz="2800"/>
              <a:t>T</a:t>
            </a:r>
            <a:r>
              <a:rPr lang="zh-CN" altLang="zh-CN" sz="2800">
                <a:latin typeface="Times New Roman" panose="02020603050405020304" pitchFamily="18" charset="0"/>
              </a:rPr>
              <a:t>”</a:t>
            </a:r>
            <a:r>
              <a:rPr lang="zh-CN" altLang="zh-CN" sz="2800"/>
              <a:t>开头，或产品标识为 46 的产品，且产品的价格大于16美元。</a:t>
            </a:r>
          </a:p>
        </p:txBody>
      </p:sp>
      <p:sp>
        <p:nvSpPr>
          <p:cNvPr id="38938" name="Text Box 27">
            <a:extLst>
              <a:ext uri="{FF2B5EF4-FFF2-40B4-BE49-F238E27FC236}">
                <a16:creationId xmlns:a16="http://schemas.microsoft.com/office/drawing/2014/main" id="{AE6FCDBB-055B-4CBB-A2BB-C1CCA8FA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80010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WHERE     (productname LIKE 'T%' OR productid = 46) </a:t>
            </a:r>
            <a:b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AND  (unitprice &gt; 16.00)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 animBg="1" autoUpdateAnimBg="0"/>
      <p:bldP spid="389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B13B4F4-64AD-4CCB-BB83-6B3B2729748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检索一定范围内的值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8DACA54-C12A-48DE-8882-CF0BCE6A469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09600" y="1295400"/>
            <a:ext cx="7848600" cy="4287838"/>
          </a:xfrm>
        </p:spPr>
        <p:txBody>
          <a:bodyPr/>
          <a:lstStyle/>
          <a:p>
            <a:pPr eaLnBrk="1" hangingPunct="1"/>
            <a:r>
              <a:rPr lang="zh-CN" altLang="zh-CN" sz="2800"/>
              <a:t>使用 BETWEEN 来查询在一定范围内的值，使用 BETWEEN 时，注意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zh-CN" sz="2400"/>
              <a:t>SQL Server 返回的结果集中，</a:t>
            </a:r>
            <a:r>
              <a:rPr lang="zh-CN" altLang="zh-CN" sz="2400" b="1" i="1" u="sng">
                <a:solidFill>
                  <a:schemeClr val="accent2"/>
                </a:solidFill>
              </a:rPr>
              <a:t>包含范围内的边缘值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zh-CN" sz="2400"/>
              <a:t>尽量使用 BETWEEN，而不用 AND 和比较操作符表示的表达式（&gt;=</a:t>
            </a:r>
            <a:r>
              <a:rPr lang="zh-CN" altLang="zh-CN" sz="2400" i="1"/>
              <a:t>x</a:t>
            </a:r>
            <a:r>
              <a:rPr lang="zh-CN" altLang="zh-CN" sz="2400"/>
              <a:t> AND &lt;=</a:t>
            </a:r>
            <a:r>
              <a:rPr lang="zh-CN" altLang="zh-CN" sz="2400" i="1"/>
              <a:t>y</a:t>
            </a:r>
            <a:r>
              <a:rPr lang="zh-CN" altLang="zh-CN" sz="2400"/>
              <a:t>）。要使结果集不包含边缘值，则使用（&gt;</a:t>
            </a:r>
            <a:r>
              <a:rPr lang="zh-CN" altLang="zh-CN" sz="2400" i="1"/>
              <a:t>x</a:t>
            </a:r>
            <a:r>
              <a:rPr lang="zh-CN" altLang="zh-CN" sz="2400"/>
              <a:t> AND &lt;</a:t>
            </a:r>
            <a:r>
              <a:rPr lang="zh-CN" altLang="zh-CN" sz="2400" i="1"/>
              <a:t>y</a:t>
            </a:r>
            <a:r>
              <a:rPr lang="zh-CN" altLang="zh-CN" sz="2400"/>
              <a:t>）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zh-CN" sz="2400"/>
              <a:t>要返回不在指定区域的行时，使用 NOT BETWEEN</a:t>
            </a:r>
            <a:endParaRPr lang="zh-CN" altLang="zh-CN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46C2D6-DDC4-4FCA-BA9D-9AD87ED3E22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检索一定范围内的值（续）</a:t>
            </a:r>
            <a:endParaRPr lang="zh-CN" altLang="zh-CN" b="0">
              <a:solidFill>
                <a:schemeClr val="tx1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B212871-5FCC-424C-8E68-9AD589B1E1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10000"/>
            <a:ext cx="5715000" cy="2362200"/>
            <a:chOff x="0" y="0"/>
            <a:chExt cx="3600" cy="1968"/>
          </a:xfrm>
        </p:grpSpPr>
        <p:sp>
          <p:nvSpPr>
            <p:cNvPr id="40964" name="Rectangle 4">
              <a:extLst>
                <a:ext uri="{FF2B5EF4-FFF2-40B4-BE49-F238E27FC236}">
                  <a16:creationId xmlns:a16="http://schemas.microsoft.com/office/drawing/2014/main" id="{F1FC1599-CCF5-484C-A20E-96ECD3ACC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productname</a:t>
              </a:r>
              <a:endParaRPr lang="en-U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EE9C9507-66AE-454F-9A3B-9365D642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1824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unitprice</a:t>
              </a:r>
            </a:p>
          </p:txBody>
        </p:sp>
        <p:sp>
          <p:nvSpPr>
            <p:cNvPr id="40971" name="Rectangle 6">
              <a:extLst>
                <a:ext uri="{FF2B5EF4-FFF2-40B4-BE49-F238E27FC236}">
                  <a16:creationId xmlns:a16="http://schemas.microsoft.com/office/drawing/2014/main" id="{CFB36849-969A-4144-8942-C3A7F34B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77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Chai</a:t>
              </a:r>
            </a:p>
          </p:txBody>
        </p:sp>
        <p:sp>
          <p:nvSpPr>
            <p:cNvPr id="40972" name="Rectangle 7">
              <a:extLst>
                <a:ext uri="{FF2B5EF4-FFF2-40B4-BE49-F238E27FC236}">
                  <a16:creationId xmlns:a16="http://schemas.microsoft.com/office/drawing/2014/main" id="{1189AD46-46E6-4D7A-8FC5-9B49C252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8"/>
              <a:ext cx="1824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18</a:t>
              </a:r>
            </a:p>
          </p:txBody>
        </p:sp>
        <p:sp>
          <p:nvSpPr>
            <p:cNvPr id="40973" name="Rectangle 8">
              <a:extLst>
                <a:ext uri="{FF2B5EF4-FFF2-40B4-BE49-F238E27FC236}">
                  <a16:creationId xmlns:a16="http://schemas.microsoft.com/office/drawing/2014/main" id="{52E784B0-A251-489B-A45D-5360D266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1776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Chang</a:t>
              </a:r>
            </a:p>
          </p:txBody>
        </p:sp>
        <p:sp>
          <p:nvSpPr>
            <p:cNvPr id="40974" name="Rectangle 9">
              <a:extLst>
                <a:ext uri="{FF2B5EF4-FFF2-40B4-BE49-F238E27FC236}">
                  <a16:creationId xmlns:a16="http://schemas.microsoft.com/office/drawing/2014/main" id="{9A5E3147-8A0A-4F93-B742-A58A1877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28"/>
              <a:ext cx="1824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19</a:t>
              </a:r>
            </a:p>
          </p:txBody>
        </p:sp>
        <p:sp>
          <p:nvSpPr>
            <p:cNvPr id="40975" name="Rectangle 10">
              <a:extLst>
                <a:ext uri="{FF2B5EF4-FFF2-40B4-BE49-F238E27FC236}">
                  <a16:creationId xmlns:a16="http://schemas.microsoft.com/office/drawing/2014/main" id="{8292BF54-EF38-42C3-B5E7-AB64C1DE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177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Aniseed Syrup</a:t>
              </a:r>
            </a:p>
          </p:txBody>
        </p:sp>
        <p:sp>
          <p:nvSpPr>
            <p:cNvPr id="40976" name="Rectangle 11">
              <a:extLst>
                <a:ext uri="{FF2B5EF4-FFF2-40B4-BE49-F238E27FC236}">
                  <a16:creationId xmlns:a16="http://schemas.microsoft.com/office/drawing/2014/main" id="{A6225AFE-3181-4FEA-814A-0FDA23B37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68"/>
              <a:ext cx="1824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10</a:t>
              </a:r>
            </a:p>
          </p:txBody>
        </p:sp>
        <p:sp>
          <p:nvSpPr>
            <p:cNvPr id="40977" name="Rectangle 12">
              <a:extLst>
                <a:ext uri="{FF2B5EF4-FFF2-40B4-BE49-F238E27FC236}">
                  <a16:creationId xmlns:a16="http://schemas.microsoft.com/office/drawing/2014/main" id="{D1AC009E-30BE-4A84-9348-B57C4DD0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1776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Genen Shouyu</a:t>
              </a:r>
            </a:p>
          </p:txBody>
        </p:sp>
        <p:sp>
          <p:nvSpPr>
            <p:cNvPr id="40978" name="Rectangle 13">
              <a:extLst>
                <a:ext uri="{FF2B5EF4-FFF2-40B4-BE49-F238E27FC236}">
                  <a16:creationId xmlns:a16="http://schemas.microsoft.com/office/drawing/2014/main" id="{050E4CFD-5348-4C75-A0AD-4B87B293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08"/>
              <a:ext cx="1824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15.5</a:t>
              </a:r>
            </a:p>
          </p:txBody>
        </p:sp>
        <p:sp>
          <p:nvSpPr>
            <p:cNvPr id="40979" name="Rectangle 14">
              <a:extLst>
                <a:ext uri="{FF2B5EF4-FFF2-40B4-BE49-F238E27FC236}">
                  <a16:creationId xmlns:a16="http://schemas.microsoft.com/office/drawing/2014/main" id="{A2E46CC0-1895-4B7E-A3C7-856BDB4B0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9"/>
              <a:ext cx="1776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Pavlova</a:t>
              </a:r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A973AB6F-B9C9-4E7F-A11D-89276D6A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49"/>
              <a:ext cx="1824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17.45</a:t>
              </a:r>
            </a:p>
          </p:txBody>
        </p:sp>
        <p:sp>
          <p:nvSpPr>
            <p:cNvPr id="40981" name="Rectangle 16">
              <a:extLst>
                <a:ext uri="{FF2B5EF4-FFF2-40B4-BE49-F238E27FC236}">
                  <a16:creationId xmlns:a16="http://schemas.microsoft.com/office/drawing/2014/main" id="{10287CA3-2F1C-4F82-BDCF-0D0731533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8"/>
              <a:ext cx="1776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Sir Rodney’s Scones</a:t>
              </a:r>
            </a:p>
          </p:txBody>
        </p:sp>
        <p:sp>
          <p:nvSpPr>
            <p:cNvPr id="40982" name="Rectangle 17">
              <a:extLst>
                <a:ext uri="{FF2B5EF4-FFF2-40B4-BE49-F238E27FC236}">
                  <a16:creationId xmlns:a16="http://schemas.microsoft.com/office/drawing/2014/main" id="{61D53530-9DDC-469A-8136-43BFBB859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1824" cy="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10</a:t>
              </a:r>
            </a:p>
          </p:txBody>
        </p:sp>
        <p:sp>
          <p:nvSpPr>
            <p:cNvPr id="40983" name="Rectangle 18">
              <a:extLst>
                <a:ext uri="{FF2B5EF4-FFF2-40B4-BE49-F238E27FC236}">
                  <a16:creationId xmlns:a16="http://schemas.microsoft.com/office/drawing/2014/main" id="{A84F51BF-45E6-45DE-9E12-B770AC2B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29"/>
              <a:ext cx="1776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…</a:t>
              </a:r>
            </a:p>
          </p:txBody>
        </p:sp>
        <p:sp>
          <p:nvSpPr>
            <p:cNvPr id="40984" name="Rectangle 19">
              <a:extLst>
                <a:ext uri="{FF2B5EF4-FFF2-40B4-BE49-F238E27FC236}">
                  <a16:creationId xmlns:a16="http://schemas.microsoft.com/office/drawing/2014/main" id="{8093A7C7-FD3F-4E5C-95D6-9A7A8A55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9"/>
              <a:ext cx="1824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…</a:t>
              </a:r>
            </a:p>
          </p:txBody>
        </p:sp>
      </p:grpSp>
      <p:sp>
        <p:nvSpPr>
          <p:cNvPr id="40980" name="AutoShape 20">
            <a:extLst>
              <a:ext uri="{FF2B5EF4-FFF2-40B4-BE49-F238E27FC236}">
                <a16:creationId xmlns:a16="http://schemas.microsoft.com/office/drawing/2014/main" id="{36639EC0-E4C1-4910-B687-257B22D5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3528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CD8579B5-8F77-4742-B9B5-280BE5216CD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8001000" cy="1600200"/>
            <a:chOff x="0" y="0"/>
            <a:chExt cx="5040" cy="1008"/>
          </a:xfrm>
        </p:grpSpPr>
        <p:sp>
          <p:nvSpPr>
            <p:cNvPr id="40967" name="Rectangle 22">
              <a:extLst>
                <a:ext uri="{FF2B5EF4-FFF2-40B4-BE49-F238E27FC236}">
                  <a16:creationId xmlns:a16="http://schemas.microsoft.com/office/drawing/2014/main" id="{5BA46D89-10E1-4E25-BA3C-777EAD0A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5040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productname, unitprice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products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WHERE unitprice </a:t>
              </a:r>
              <a:r>
                <a:rPr lang="en-US" altLang="zh-CN" sz="2000" b="1">
                  <a:solidFill>
                    <a:srgbClr val="000099"/>
                  </a:solidFill>
                  <a:latin typeface="Lucida Sans Typewriter" panose="020B0509030504030204" pitchFamily="49" charset="0"/>
                </a:rPr>
                <a:t>BETWEEN 10 AND 20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40968" name="Rectangle 23">
              <a:extLst>
                <a:ext uri="{FF2B5EF4-FFF2-40B4-BE49-F238E27FC236}">
                  <a16:creationId xmlns:a16="http://schemas.microsoft.com/office/drawing/2014/main" id="{6AE1E525-CFB2-4E01-9F74-1D7F6F7E6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1536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40966" name="Rectangle 25">
            <a:extLst>
              <a:ext uri="{FF2B5EF4-FFF2-40B4-BE49-F238E27FC236}">
                <a16:creationId xmlns:a16="http://schemas.microsoft.com/office/drawing/2014/main" id="{E823BC6C-12D1-49EB-B843-5F39BA24D0B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9144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从products表中查询所有产品的产品名字和单价，且此产品的单价在10美元到20美元之间。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AD4D39-F260-4270-9385-56CF462709F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检索一定范围内的值（续）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A03E746-BE19-44D3-A82B-5A9ECB00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 title,price </a:t>
            </a:r>
          </a:p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from titles</a:t>
            </a:r>
          </a:p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where price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between</a:t>
            </a:r>
            <a:r>
              <a:rPr lang="en-US" altLang="zh-CN" sz="2400" b="1">
                <a:latin typeface="Times New Roman" panose="02020603050405020304" pitchFamily="18" charset="0"/>
              </a:rPr>
              <a:t> 15 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zh-CN" sz="2400" b="1">
                <a:latin typeface="Times New Roman" panose="02020603050405020304" pitchFamily="18" charset="0"/>
              </a:rPr>
              <a:t> 20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23F34EF-D922-4E6D-9835-63F71CDE122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5800" y="9906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800"/>
              <a:t>查询书价在15到20元之间的图书</a:t>
            </a: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A1054271-769E-4850-B0EF-6C640567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800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 title,price </a:t>
            </a:r>
          </a:p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from titles</a:t>
            </a:r>
          </a:p>
          <a:p>
            <a:pPr lvl="3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where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price&gt; =15  and price&lt;=20</a:t>
            </a:r>
          </a:p>
        </p:txBody>
      </p:sp>
      <p:sp>
        <p:nvSpPr>
          <p:cNvPr id="41990" name="AutoShape 7">
            <a:extLst>
              <a:ext uri="{FF2B5EF4-FFF2-40B4-BE49-F238E27FC236}">
                <a16:creationId xmlns:a16="http://schemas.microsoft.com/office/drawing/2014/main" id="{182036F8-E2EE-4DF7-8E1C-B33A4922F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533400" cy="685800"/>
          </a:xfrm>
          <a:prstGeom prst="upDownArrow">
            <a:avLst>
              <a:gd name="adj1" fmla="val 50000"/>
              <a:gd name="adj2" fmla="val 25714"/>
            </a:avLst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81382B2-1755-4B1C-8381-943CF2E2F74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191000"/>
            <a:ext cx="2597150" cy="762000"/>
            <a:chOff x="0" y="0"/>
            <a:chExt cx="1636" cy="480"/>
          </a:xfrm>
        </p:grpSpPr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AF9A6027-6274-4E93-95E5-90BD9DA3B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96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11FCB154-842B-4C93-80FD-D5B9A827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楷体_GB2312" pitchFamily="1" charset="-122"/>
                  <a:ea typeface="楷体_GB2312" pitchFamily="1" charset="-122"/>
                  <a:cs typeface="Arial" panose="020B0604020202020204" pitchFamily="34" charset="0"/>
                </a:rPr>
                <a:t>包含边界值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 autoUpdateAnimBg="0"/>
      <p:bldP spid="41989" grpId="0" animBg="1" autoUpdateAnimBg="0"/>
      <p:bldP spid="4199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2944085-DDC0-4FA3-BB35-D04394E9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70104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800" b="1">
                <a:latin typeface="Arial Narrow" panose="020B06060202020A0204" pitchFamily="34" charset="0"/>
                <a:cs typeface="Arial" panose="020B0604020202020204" pitchFamily="34" charset="0"/>
              </a:rPr>
              <a:t>select title,price </a:t>
            </a:r>
          </a:p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800" b="1">
                <a:latin typeface="Arial Narrow" panose="020B06060202020A0204" pitchFamily="34" charset="0"/>
                <a:cs typeface="Arial" panose="020B0604020202020204" pitchFamily="34" charset="0"/>
              </a:rPr>
              <a:t>from titles</a:t>
            </a:r>
          </a:p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800" b="1">
                <a:latin typeface="Arial Narrow" panose="020B06060202020A0204" pitchFamily="34" charset="0"/>
                <a:cs typeface="Arial" panose="020B0604020202020204" pitchFamily="34" charset="0"/>
              </a:rPr>
              <a:t>where price not between 15  and 20</a:t>
            </a:r>
          </a:p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2800" b="1">
                <a:latin typeface="Arial Narrow" panose="020B06060202020A0204" pitchFamily="34" charset="0"/>
                <a:cs typeface="Arial" panose="020B0604020202020204" pitchFamily="34" charset="0"/>
              </a:rPr>
              <a:t>等价于：</a:t>
            </a:r>
          </a:p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endParaRPr lang="zh-CN" altLang="en-US" sz="1200" b="1">
              <a:latin typeface="Arial Narrow" panose="020B06060202020A0204" pitchFamily="34" charset="0"/>
              <a:cs typeface="Arial" panose="020B0604020202020204" pitchFamily="34" charset="0"/>
            </a:endParaRPr>
          </a:p>
          <a:p>
            <a:pPr lvl="3">
              <a:spcBef>
                <a:spcPct val="50000"/>
              </a:spcBef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chemeClr val="accent2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？？？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A611B2-D8EB-46A5-9A41-F25AB4A0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检索一定范围内的值（续）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B0C80AC-ECEA-4E98-AC18-086758172C9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4572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使用值列表作为搜索条件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2BDF214D-EF2F-4418-9404-29345FC1450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295400"/>
            <a:ext cx="7194550" cy="4287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使用 IN 语句指定一个值的列表作为查询条件。使用 IN 时，注意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使用 IN 搜索条件和使用由 OR 操作符连起来的一系列比较操作符，其效果是等价的</a:t>
            </a:r>
            <a:endParaRPr lang="zh-CN" altLang="en-US" sz="2400" i="1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在搜索条件中不能包含 NULL 值，这将返回不可预测的结果集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使用 NOT IN 搜索条件来返回值不在指定列表中的行。</a:t>
            </a:r>
            <a:r>
              <a:rPr lang="zh-CN" altLang="en-US" sz="2400" b="1" i="1" u="sng">
                <a:solidFill>
                  <a:schemeClr val="accent2"/>
                </a:solidFill>
              </a:rPr>
              <a:t>使用 NOT 会降低数据检索速度。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05E451-016A-4859-AF07-B1117BA7DC0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048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语句的基本格式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259193D-8092-44A3-A90B-F9AED8E312B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19200" y="1219200"/>
            <a:ext cx="6934200" cy="4572000"/>
          </a:xfrm>
        </p:spPr>
        <p:txBody>
          <a:bodyPr/>
          <a:lstStyle/>
          <a:p>
            <a:pPr eaLnBrk="1" hangingPunct="1"/>
            <a:r>
              <a:rPr lang="zh-CN" altLang="en-US" sz="2400"/>
              <a:t>SELECT的基本用法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/>
              <a:t>显示常量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	      </a:t>
            </a:r>
            <a:r>
              <a:rPr lang="en-US" altLang="zh-CN" sz="2400">
                <a:solidFill>
                  <a:srgbClr val="333399"/>
                </a:solidFill>
              </a:rPr>
              <a:t>Select  'This is a test!'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3399"/>
                </a:solidFill>
              </a:rPr>
              <a:t>          Select  'hello !'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sz="2400"/>
              <a:t> </a:t>
            </a:r>
            <a:r>
              <a:rPr lang="zh-CN" altLang="en-US" sz="2400"/>
              <a:t>查看全局变量</a:t>
            </a:r>
          </a:p>
          <a:p>
            <a:pPr lvl="2" eaLnBrk="1" hangingPunct="1"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Select   @@language</a:t>
            </a:r>
          </a:p>
          <a:p>
            <a:pPr lvl="2" eaLnBrk="1" hangingPunct="1"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Select   @@version</a:t>
            </a:r>
            <a:r>
              <a:rPr lang="zh-CN" altLang="en-US"/>
              <a:t>            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zh-CN" altLang="en-US" sz="2400"/>
              <a:t>获得函数值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	      </a:t>
            </a:r>
            <a:r>
              <a:rPr lang="zh-CN" altLang="en-US" sz="2400">
                <a:solidFill>
                  <a:srgbClr val="333399"/>
                </a:solidFill>
              </a:rPr>
              <a:t>Select  Getdate( )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333399"/>
                </a:solidFill>
              </a:rPr>
              <a:t>          Select  Year(Getdate( ))</a:t>
            </a:r>
            <a:endParaRPr lang="zh-CN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AD51DA0-7C17-4809-933F-28714805DF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39624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7A52E9F-55B2-428E-ACAD-8AF754A68E7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使用值列表作为搜索条件（续）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CA1CE02-2E16-44AE-8AFB-D6FA31B0AC8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67200"/>
            <a:ext cx="5715000" cy="1828800"/>
            <a:chOff x="0" y="0"/>
            <a:chExt cx="3600" cy="1248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A046F522-EC9E-44A7-AE4D-00CA2F4D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76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companyname</a:t>
              </a:r>
            </a:p>
          </p:txBody>
        </p:sp>
        <p:sp>
          <p:nvSpPr>
            <p:cNvPr id="45068" name="Rectangle 6">
              <a:extLst>
                <a:ext uri="{FF2B5EF4-FFF2-40B4-BE49-F238E27FC236}">
                  <a16:creationId xmlns:a16="http://schemas.microsoft.com/office/drawing/2014/main" id="{CE1BC9F1-2716-4346-9D6D-1C6D00DA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0"/>
              <a:ext cx="1824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tabLst>
                  <a:tab pos="1657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tabLst>
                  <a:tab pos="1657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tabLst>
                  <a:tab pos="1657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tabLst>
                  <a:tab pos="1657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45069" name="Rectangle 7">
              <a:extLst>
                <a:ext uri="{FF2B5EF4-FFF2-40B4-BE49-F238E27FC236}">
                  <a16:creationId xmlns:a16="http://schemas.microsoft.com/office/drawing/2014/main" id="{D23B65CD-5C86-45AE-A6B6-A73B0857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776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Tokyo Traders</a:t>
              </a:r>
            </a:p>
          </p:txBody>
        </p:sp>
        <p:sp>
          <p:nvSpPr>
            <p:cNvPr id="45070" name="Rectangle 8">
              <a:extLst>
                <a:ext uri="{FF2B5EF4-FFF2-40B4-BE49-F238E27FC236}">
                  <a16:creationId xmlns:a16="http://schemas.microsoft.com/office/drawing/2014/main" id="{3BEBD270-5365-4041-BF98-05D7836E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8"/>
              <a:ext cx="1824" cy="2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Japan</a:t>
              </a:r>
            </a:p>
          </p:txBody>
        </p:sp>
        <p:sp>
          <p:nvSpPr>
            <p:cNvPr id="45071" name="Rectangle 9">
              <a:extLst>
                <a:ext uri="{FF2B5EF4-FFF2-40B4-BE49-F238E27FC236}">
                  <a16:creationId xmlns:a16="http://schemas.microsoft.com/office/drawing/2014/main" id="{E66E16DB-0000-49D9-B33B-A269B1E8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1776" cy="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Mayumi’s</a:t>
              </a:r>
            </a:p>
          </p:txBody>
        </p:sp>
        <p:sp>
          <p:nvSpPr>
            <p:cNvPr id="45072" name="Rectangle 10">
              <a:extLst>
                <a:ext uri="{FF2B5EF4-FFF2-40B4-BE49-F238E27FC236}">
                  <a16:creationId xmlns:a16="http://schemas.microsoft.com/office/drawing/2014/main" id="{C70BD367-CEF1-4C0B-B136-3865BF0E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28"/>
              <a:ext cx="1824" cy="2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Japan</a:t>
              </a:r>
            </a:p>
          </p:txBody>
        </p:sp>
        <p:sp>
          <p:nvSpPr>
            <p:cNvPr id="45073" name="Rectangle 11">
              <a:extLst>
                <a:ext uri="{FF2B5EF4-FFF2-40B4-BE49-F238E27FC236}">
                  <a16:creationId xmlns:a16="http://schemas.microsoft.com/office/drawing/2014/main" id="{9AB45396-80CD-4EFC-9B9E-AE2225E1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1776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Formaggi Fortini s.r.l.</a:t>
              </a:r>
            </a:p>
          </p:txBody>
        </p:sp>
        <p:sp>
          <p:nvSpPr>
            <p:cNvPr id="45074" name="Rectangle 12">
              <a:extLst>
                <a:ext uri="{FF2B5EF4-FFF2-40B4-BE49-F238E27FC236}">
                  <a16:creationId xmlns:a16="http://schemas.microsoft.com/office/drawing/2014/main" id="{366D7762-9ABE-4B73-9203-444A3B98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68"/>
              <a:ext cx="1824" cy="2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Italy</a:t>
              </a:r>
            </a:p>
          </p:txBody>
        </p:sp>
        <p:sp>
          <p:nvSpPr>
            <p:cNvPr id="45075" name="Rectangle 13">
              <a:extLst>
                <a:ext uri="{FF2B5EF4-FFF2-40B4-BE49-F238E27FC236}">
                  <a16:creationId xmlns:a16="http://schemas.microsoft.com/office/drawing/2014/main" id="{1B50545C-1B24-4C92-A329-21B7496C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1776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Pasta Buttini s.r.l.</a:t>
              </a:r>
            </a:p>
          </p:txBody>
        </p:sp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9D00BAE6-A0C1-4D0A-B31A-56191F045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08"/>
              <a:ext cx="1824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Italy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12259F8-054F-4263-862B-A7744781DEC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001000" cy="1828800"/>
            <a:chOff x="0" y="0"/>
            <a:chExt cx="5040" cy="1152"/>
          </a:xfrm>
        </p:grpSpPr>
        <p:sp>
          <p:nvSpPr>
            <p:cNvPr id="45064" name="Rectangle 16">
              <a:extLst>
                <a:ext uri="{FF2B5EF4-FFF2-40B4-BE49-F238E27FC236}">
                  <a16:creationId xmlns:a16="http://schemas.microsoft.com/office/drawing/2014/main" id="{39FED479-312A-46E9-85E2-9BB09AC2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48"/>
              <a:ext cx="2976" cy="336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5" name="Rectangle 17">
              <a:extLst>
                <a:ext uri="{FF2B5EF4-FFF2-40B4-BE49-F238E27FC236}">
                  <a16:creationId xmlns:a16="http://schemas.microsoft.com/office/drawing/2014/main" id="{95EBBFF2-BAAE-45CE-9132-79542EAD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5040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companyname, country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suppliers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spcAft>
                  <a:spcPts val="800"/>
                </a:spcAft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WHERE country </a:t>
              </a:r>
              <a:r>
                <a:rPr lang="en-US" altLang="zh-CN" sz="2000" b="1">
                  <a:solidFill>
                    <a:srgbClr val="000099"/>
                  </a:solidFill>
                  <a:latin typeface="Lucida Sans Typewriter" panose="020B0509030504030204" pitchFamily="49" charset="0"/>
                </a:rPr>
                <a:t>IN ('Japan', 'Italy')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spcAft>
                  <a:spcPts val="800"/>
                </a:spcAft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45066" name="Rectangle 18">
              <a:extLst>
                <a:ext uri="{FF2B5EF4-FFF2-40B4-BE49-F238E27FC236}">
                  <a16:creationId xmlns:a16="http://schemas.microsoft.com/office/drawing/2014/main" id="{821B4541-1A30-4886-948A-71F434DBA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0"/>
              <a:ext cx="1536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45062" name="Rectangle 20">
            <a:extLst>
              <a:ext uri="{FF2B5EF4-FFF2-40B4-BE49-F238E27FC236}">
                <a16:creationId xmlns:a16="http://schemas.microsoft.com/office/drawing/2014/main" id="{1E978C90-8B8F-4D4F-844F-77D6966F4D0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1430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800"/>
              <a:t>从表 suppliers 中搜索位于日本和意大利的所有公司及所在地。</a:t>
            </a:r>
          </a:p>
        </p:txBody>
      </p:sp>
      <p:sp>
        <p:nvSpPr>
          <p:cNvPr id="45076" name="AutoShape 21">
            <a:extLst>
              <a:ext uri="{FF2B5EF4-FFF2-40B4-BE49-F238E27FC236}">
                <a16:creationId xmlns:a16="http://schemas.microsoft.com/office/drawing/2014/main" id="{504BAF89-E9B0-40EB-9007-04880BB6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814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4F98580C-54DF-4D5D-9397-9F8DE919402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使用值列表作为搜索条件（续）</a:t>
            </a:r>
          </a:p>
        </p:txBody>
      </p:sp>
      <p:sp>
        <p:nvSpPr>
          <p:cNvPr id="46083" name="Rectangle 17">
            <a:extLst>
              <a:ext uri="{FF2B5EF4-FFF2-40B4-BE49-F238E27FC236}">
                <a16:creationId xmlns:a16="http://schemas.microsoft.com/office/drawing/2014/main" id="{BF4B4025-EB52-4D2E-857E-6A23B72F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800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state in('CA','KS','MI','IN')</a:t>
            </a:r>
          </a:p>
        </p:txBody>
      </p:sp>
      <p:sp>
        <p:nvSpPr>
          <p:cNvPr id="46084" name="Rectangle 19">
            <a:extLst>
              <a:ext uri="{FF2B5EF4-FFF2-40B4-BE49-F238E27FC236}">
                <a16:creationId xmlns:a16="http://schemas.microsoft.com/office/drawing/2014/main" id="{7E7CF715-9121-4FF3-9645-44107E125E3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143000"/>
            <a:ext cx="71945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从表 authors 中搜索state位于</a:t>
            </a:r>
            <a:r>
              <a:rPr lang="zh-CN" altLang="zh-CN" sz="2400" b="1"/>
              <a:t>‘CA’,‘KS’,‘MI’,‘IN’</a:t>
            </a:r>
            <a:r>
              <a:rPr lang="zh-CN" altLang="zh-CN" sz="2400"/>
              <a:t>的所有作者的信息。</a:t>
            </a:r>
          </a:p>
        </p:txBody>
      </p:sp>
      <p:sp>
        <p:nvSpPr>
          <p:cNvPr id="46085" name="Rectangle 21">
            <a:extLst>
              <a:ext uri="{FF2B5EF4-FFF2-40B4-BE49-F238E27FC236}">
                <a16:creationId xmlns:a16="http://schemas.microsoft.com/office/drawing/2014/main" id="{A8A24D7E-3570-43A3-8512-4DDF713A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00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select *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from authors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where state ='CA'  or state='KS‘ or state='MI‘ or state='IN'</a:t>
            </a:r>
          </a:p>
        </p:txBody>
      </p:sp>
      <p:sp>
        <p:nvSpPr>
          <p:cNvPr id="46086" name="AutoShape 22">
            <a:extLst>
              <a:ext uri="{FF2B5EF4-FFF2-40B4-BE49-F238E27FC236}">
                <a16:creationId xmlns:a16="http://schemas.microsoft.com/office/drawing/2014/main" id="{081E84A3-4E8A-44A7-9E91-06B8233F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57600"/>
            <a:ext cx="533400" cy="685800"/>
          </a:xfrm>
          <a:prstGeom prst="upDownArrow">
            <a:avLst>
              <a:gd name="adj1" fmla="val 50000"/>
              <a:gd name="adj2" fmla="val 25714"/>
            </a:avLst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 autoUpdateAnimBg="0"/>
      <p:bldP spid="4608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978A18C-B1DD-4E63-9D43-F2B0B5F0CE7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1000" y="381000"/>
            <a:ext cx="822960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zh-CN"/>
              <a:t>检索未知值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A28565ED-6A52-4A8D-A490-5D61ED53786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295400"/>
            <a:ext cx="746760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/>
              <a:t>输入数据时，没有指定一个字段的值，且此字段没有定义缺省的值，称此字段含有空值（NULL）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/>
              <a:t>使用 IS NULL 搜索条件来查询某指定列没任何信息的行。需要返回含有空值的行时，注意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/>
              <a:t>把空值和任何表达式比较都会失败，因为</a:t>
            </a:r>
            <a:r>
              <a:rPr lang="zh-CN" altLang="en-US" sz="2400" b="1" i="1" u="sng">
                <a:solidFill>
                  <a:srgbClr val="000099"/>
                </a:solidFill>
              </a:rPr>
              <a:t>空值不等于任何表达式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b="1" i="1" u="sng">
                <a:solidFill>
                  <a:srgbClr val="000099"/>
                </a:solidFill>
              </a:rPr>
              <a:t>使用 IS NOT NULL 来查询指定列中非空的行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07D5077-B964-40C7-B4F1-4E94648A043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检索未知值（续）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8741795-40A6-426F-953E-1AA8FAB0F6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38100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BE9B267-CCA1-48A2-A8C2-281F8AC6321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14800"/>
            <a:ext cx="5943600" cy="1981200"/>
            <a:chOff x="0" y="0"/>
            <a:chExt cx="3744" cy="1488"/>
          </a:xfrm>
        </p:grpSpPr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31BA326E-F81B-44A9-BBBF-62B8DBF7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28" cy="289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companyname</a:t>
              </a:r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9796B8AB-C36B-4BD8-8C91-70119929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0"/>
              <a:ext cx="816" cy="289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20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48143" name="Rectangle 7">
              <a:extLst>
                <a:ext uri="{FF2B5EF4-FFF2-40B4-BE49-F238E27FC236}">
                  <a16:creationId xmlns:a16="http://schemas.microsoft.com/office/drawing/2014/main" id="{40E668A9-471F-4D0F-9459-1DEE82B51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9"/>
              <a:ext cx="2928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Exotic Liquids</a:t>
              </a:r>
            </a:p>
          </p:txBody>
        </p:sp>
        <p:sp>
          <p:nvSpPr>
            <p:cNvPr id="48144" name="Rectangle 8">
              <a:extLst>
                <a:ext uri="{FF2B5EF4-FFF2-40B4-BE49-F238E27FC236}">
                  <a16:creationId xmlns:a16="http://schemas.microsoft.com/office/drawing/2014/main" id="{6D3B9318-E446-46EC-A1AE-4006522D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9"/>
              <a:ext cx="816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NULL</a:t>
              </a:r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EEFA5624-4995-4894-8DF4-6865CEA7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29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New Orleans Cajun Delights</a:t>
              </a:r>
            </a:p>
          </p:txBody>
        </p:sp>
        <p:sp>
          <p:nvSpPr>
            <p:cNvPr id="48146" name="Rectangle 10">
              <a:extLst>
                <a:ext uri="{FF2B5EF4-FFF2-40B4-BE49-F238E27FC236}">
                  <a16:creationId xmlns:a16="http://schemas.microsoft.com/office/drawing/2014/main" id="{CACB714D-DCB8-478C-B409-55976A2D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28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NULL</a:t>
              </a:r>
            </a:p>
          </p:txBody>
        </p:sp>
        <p:sp>
          <p:nvSpPr>
            <p:cNvPr id="48147" name="Rectangle 11">
              <a:extLst>
                <a:ext uri="{FF2B5EF4-FFF2-40B4-BE49-F238E27FC236}">
                  <a16:creationId xmlns:a16="http://schemas.microsoft.com/office/drawing/2014/main" id="{8F5206D4-BAC1-4108-BAA9-C3312A77E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29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Tokyo Traders</a:t>
              </a:r>
            </a:p>
          </p:txBody>
        </p:sp>
        <p:sp>
          <p:nvSpPr>
            <p:cNvPr id="48148" name="Rectangle 12">
              <a:extLst>
                <a:ext uri="{FF2B5EF4-FFF2-40B4-BE49-F238E27FC236}">
                  <a16:creationId xmlns:a16="http://schemas.microsoft.com/office/drawing/2014/main" id="{EDD2D574-9A35-4D2C-83B7-BC6D5FC47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68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NULL</a:t>
              </a:r>
            </a:p>
          </p:txBody>
        </p:sp>
        <p:sp>
          <p:nvSpPr>
            <p:cNvPr id="48149" name="Rectangle 13">
              <a:extLst>
                <a:ext uri="{FF2B5EF4-FFF2-40B4-BE49-F238E27FC236}">
                  <a16:creationId xmlns:a16="http://schemas.microsoft.com/office/drawing/2014/main" id="{6BE89F2E-03FD-433C-86F5-8F475B84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2928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Cooperativa de Quesos ‘Las Cabras’</a:t>
              </a:r>
            </a:p>
          </p:txBody>
        </p:sp>
        <p:sp>
          <p:nvSpPr>
            <p:cNvPr id="48150" name="Rectangle 14">
              <a:extLst>
                <a:ext uri="{FF2B5EF4-FFF2-40B4-BE49-F238E27FC236}">
                  <a16:creationId xmlns:a16="http://schemas.microsoft.com/office/drawing/2014/main" id="{53939DF5-35C8-435F-A4CD-6FD6D2A9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816" cy="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NULL</a:t>
              </a: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F13918B7-EBC9-4EAF-A9CA-B441666C2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8"/>
              <a:ext cx="29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…</a:t>
              </a:r>
            </a:p>
          </p:txBody>
        </p:sp>
        <p:sp>
          <p:nvSpPr>
            <p:cNvPr id="48152" name="Rectangle 16">
              <a:extLst>
                <a:ext uri="{FF2B5EF4-FFF2-40B4-BE49-F238E27FC236}">
                  <a16:creationId xmlns:a16="http://schemas.microsoft.com/office/drawing/2014/main" id="{2100A26D-1084-4333-9CAD-22A127E73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/>
                <a:t>…</a:t>
              </a:r>
            </a:p>
          </p:txBody>
        </p:sp>
      </p:grpSp>
      <p:sp>
        <p:nvSpPr>
          <p:cNvPr id="48145" name="AutoShape 17">
            <a:extLst>
              <a:ext uri="{FF2B5EF4-FFF2-40B4-BE49-F238E27FC236}">
                <a16:creationId xmlns:a16="http://schemas.microsoft.com/office/drawing/2014/main" id="{C9387605-3429-457F-804A-344741E1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52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80048E56-1F7D-4DD6-8878-4D26C6A6006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8001000" cy="1752600"/>
            <a:chOff x="0" y="0"/>
            <a:chExt cx="5040" cy="1104"/>
          </a:xfrm>
        </p:grpSpPr>
        <p:sp>
          <p:nvSpPr>
            <p:cNvPr id="48139" name="Rectangle 19">
              <a:extLst>
                <a:ext uri="{FF2B5EF4-FFF2-40B4-BE49-F238E27FC236}">
                  <a16:creationId xmlns:a16="http://schemas.microsoft.com/office/drawing/2014/main" id="{301B9950-32FE-47A1-B685-2856D016E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0"/>
              <a:ext cx="2976" cy="336"/>
            </a:xfrm>
            <a:prstGeom prst="rect">
              <a:avLst/>
            </a:prstGeom>
            <a:gradFill rotWithShape="0">
              <a:gsLst>
                <a:gs pos="0">
                  <a:srgbClr val="FCFEB9"/>
                </a:gs>
                <a:gs pos="100000">
                  <a:srgbClr val="FFCC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40" name="Rectangle 20">
              <a:extLst>
                <a:ext uri="{FF2B5EF4-FFF2-40B4-BE49-F238E27FC236}">
                  <a16:creationId xmlns:a16="http://schemas.microsoft.com/office/drawing/2014/main" id="{66A92B41-869A-477D-91EC-D3B44269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04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SELECT companyname, fax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FROM suppliers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WHERE fax </a:t>
              </a:r>
              <a:r>
                <a:rPr lang="en-US" altLang="zh-CN" sz="2000" b="1">
                  <a:solidFill>
                    <a:srgbClr val="000099"/>
                  </a:solidFill>
                  <a:latin typeface="Lucida Sans Typewriter" panose="020B0509030504030204" pitchFamily="49" charset="0"/>
                </a:rPr>
                <a:t>IS NULL</a:t>
              </a:r>
            </a:p>
            <a:p>
              <a:pPr>
                <a:lnSpc>
                  <a:spcPct val="96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Lucida Sans Typewriter" panose="020B0509030504030204" pitchFamily="49" charset="0"/>
                </a:rPr>
                <a:t>GO</a:t>
              </a:r>
            </a:p>
          </p:txBody>
        </p:sp>
      </p:grpSp>
      <p:sp>
        <p:nvSpPr>
          <p:cNvPr id="48135" name="Rectangle 23">
            <a:extLst>
              <a:ext uri="{FF2B5EF4-FFF2-40B4-BE49-F238E27FC236}">
                <a16:creationId xmlns:a16="http://schemas.microsoft.com/office/drawing/2014/main" id="{887245D7-98E9-4511-A96A-6E895BDEB15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219200"/>
            <a:ext cx="75438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400"/>
              <a:t>查询表 suppliers 中字段 fax 含有空值的所有公司。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2FA4756-F2E3-4DE4-AA25-9FD4A109092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438400"/>
            <a:ext cx="5257800" cy="762000"/>
            <a:chOff x="0" y="0"/>
            <a:chExt cx="3312" cy="480"/>
          </a:xfrm>
        </p:grpSpPr>
        <p:sp>
          <p:nvSpPr>
            <p:cNvPr id="48151" name="Rectangle 24">
              <a:extLst>
                <a:ext uri="{FF2B5EF4-FFF2-40B4-BE49-F238E27FC236}">
                  <a16:creationId xmlns:a16="http://schemas.microsoft.com/office/drawing/2014/main" id="{C538578F-017E-4A57-A353-9C546BAE2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2640" cy="480"/>
            </a:xfrm>
            <a:prstGeom prst="rect">
              <a:avLst/>
            </a:prstGeom>
            <a:solidFill>
              <a:srgbClr val="000080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注意：</a:t>
              </a: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'IS'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不能用等号（</a:t>
              </a:r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'='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） 代替。</a:t>
              </a:r>
              <a:r>
                <a:rPr lang="zh-CN" altLang="en-US"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48138" name="Line 26">
              <a:extLst>
                <a:ext uri="{FF2B5EF4-FFF2-40B4-BE49-F238E27FC236}">
                  <a16:creationId xmlns:a16="http://schemas.microsoft.com/office/drawing/2014/main" id="{053796E3-C2CC-4E31-B06B-6DC3F6FDC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62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E3CD5D7-CE67-4F9F-ABF0-78EBE565C56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数据查询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127B32D-C97D-4EA7-AAAA-BCE2C046769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600200"/>
            <a:ext cx="6019800" cy="3733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zh-CN"/>
              <a:t>简单的数据查询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i="1" u="sng">
                <a:solidFill>
                  <a:srgbClr val="C00000"/>
                </a:solidFill>
              </a:rPr>
              <a:t>聚合函数与分组查询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联接查询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子查询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数据管理高级应用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82D42B-99BA-4255-850C-F776AF7E462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362200" y="304800"/>
            <a:ext cx="51816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使用聚合函数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A1E7C9E2-3BA9-420F-AB58-AC8A51B9EC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93800" y="1981200"/>
            <a:ext cx="4194175" cy="392113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0BD066F1-4320-442B-AC8C-90526F7AF1C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38375"/>
            <a:ext cx="7391400" cy="3400425"/>
            <a:chOff x="0" y="0"/>
            <a:chExt cx="4560" cy="1467"/>
          </a:xfrm>
        </p:grpSpPr>
        <p:sp>
          <p:nvSpPr>
            <p:cNvPr id="2" name="Rectangle 6">
              <a:extLst>
                <a:ext uri="{FF2B5EF4-FFF2-40B4-BE49-F238E27FC236}">
                  <a16:creationId xmlns:a16="http://schemas.microsoft.com/office/drawing/2014/main" id="{B2B16093-17E6-49BC-BCF2-9F0C5826D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9" cy="212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聚合函数</a:t>
              </a:r>
            </a:p>
          </p:txBody>
        </p:sp>
        <p:sp>
          <p:nvSpPr>
            <p:cNvPr id="51206" name="Rectangle 7">
              <a:extLst>
                <a:ext uri="{FF2B5EF4-FFF2-40B4-BE49-F238E27FC236}">
                  <a16:creationId xmlns:a16="http://schemas.microsoft.com/office/drawing/2014/main" id="{81E54C15-B64F-49A9-969D-6F4C5CF6B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0"/>
              <a:ext cx="3111" cy="212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描述</a:t>
              </a:r>
            </a:p>
          </p:txBody>
        </p:sp>
        <p:sp>
          <p:nvSpPr>
            <p:cNvPr id="51208" name="Rectangle 8">
              <a:extLst>
                <a:ext uri="{FF2B5EF4-FFF2-40B4-BE49-F238E27FC236}">
                  <a16:creationId xmlns:a16="http://schemas.microsoft.com/office/drawing/2014/main" id="{9AB531E9-67B5-4498-8BAA-7F979C524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2"/>
              <a:ext cx="1449" cy="1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AVG()</a:t>
              </a:r>
            </a:p>
          </p:txBody>
        </p:sp>
        <p:sp>
          <p:nvSpPr>
            <p:cNvPr id="51209" name="Rectangle 9">
              <a:extLst>
                <a:ext uri="{FF2B5EF4-FFF2-40B4-BE49-F238E27FC236}">
                  <a16:creationId xmlns:a16="http://schemas.microsoft.com/office/drawing/2014/main" id="{9B46A584-4F94-45BE-AF8F-4A6D6929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12"/>
              <a:ext cx="3111" cy="1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计算表达式中平均值</a:t>
              </a:r>
            </a:p>
          </p:txBody>
        </p:sp>
        <p:sp>
          <p:nvSpPr>
            <p:cNvPr id="51210" name="Rectangle 10">
              <a:extLst>
                <a:ext uri="{FF2B5EF4-FFF2-40B4-BE49-F238E27FC236}">
                  <a16:creationId xmlns:a16="http://schemas.microsoft.com/office/drawing/2014/main" id="{4BFD9B09-117B-4C38-96A3-6064917AC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9"/>
              <a:ext cx="1449" cy="2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COUNT()</a:t>
              </a: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C4E14208-B8EA-4834-A3C0-415A2E9A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409"/>
              <a:ext cx="3111" cy="2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表达式中值的数目</a:t>
              </a:r>
            </a:p>
          </p:txBody>
        </p:sp>
        <p:sp>
          <p:nvSpPr>
            <p:cNvPr id="51212" name="Rectangle 12">
              <a:extLst>
                <a:ext uri="{FF2B5EF4-FFF2-40B4-BE49-F238E27FC236}">
                  <a16:creationId xmlns:a16="http://schemas.microsoft.com/office/drawing/2014/main" id="{33B6AADE-88F1-4EA1-9E3F-AF77BBEA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0"/>
              <a:ext cx="1449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COUNT (*)</a:t>
              </a:r>
            </a:p>
          </p:txBody>
        </p:sp>
        <p:sp>
          <p:nvSpPr>
            <p:cNvPr id="51213" name="Rectangle 13">
              <a:extLst>
                <a:ext uri="{FF2B5EF4-FFF2-40B4-BE49-F238E27FC236}">
                  <a16:creationId xmlns:a16="http://schemas.microsoft.com/office/drawing/2014/main" id="{A2412D90-46F2-46F8-870F-ED5A96CD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620"/>
              <a:ext cx="3111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所选择的行的数目</a:t>
              </a:r>
            </a:p>
          </p:txBody>
        </p:sp>
        <p:sp>
          <p:nvSpPr>
            <p:cNvPr id="51214" name="Rectangle 14">
              <a:extLst>
                <a:ext uri="{FF2B5EF4-FFF2-40B4-BE49-F238E27FC236}">
                  <a16:creationId xmlns:a16="http://schemas.microsoft.com/office/drawing/2014/main" id="{998B8046-6331-4AC3-BC37-5E79212B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32"/>
              <a:ext cx="1449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MAX()</a:t>
              </a:r>
            </a:p>
          </p:txBody>
        </p:sp>
        <p:sp>
          <p:nvSpPr>
            <p:cNvPr id="51215" name="Rectangle 15">
              <a:extLst>
                <a:ext uri="{FF2B5EF4-FFF2-40B4-BE49-F238E27FC236}">
                  <a16:creationId xmlns:a16="http://schemas.microsoft.com/office/drawing/2014/main" id="{AF278E73-9B74-4C84-B141-867DCE66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32"/>
              <a:ext cx="3111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表达式中的最大值</a:t>
              </a:r>
            </a:p>
          </p:txBody>
        </p:sp>
        <p:sp>
          <p:nvSpPr>
            <p:cNvPr id="51216" name="Rectangle 16">
              <a:extLst>
                <a:ext uri="{FF2B5EF4-FFF2-40B4-BE49-F238E27FC236}">
                  <a16:creationId xmlns:a16="http://schemas.microsoft.com/office/drawing/2014/main" id="{F9A45EDA-6AD1-4368-939A-37BE35EF8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4"/>
              <a:ext cx="1449" cy="2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MIN()</a:t>
              </a:r>
            </a:p>
          </p:txBody>
        </p:sp>
        <p:sp>
          <p:nvSpPr>
            <p:cNvPr id="51217" name="Rectangle 17">
              <a:extLst>
                <a:ext uri="{FF2B5EF4-FFF2-40B4-BE49-F238E27FC236}">
                  <a16:creationId xmlns:a16="http://schemas.microsoft.com/office/drawing/2014/main" id="{DA890AF4-9AFD-4F09-A034-C6BA3440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044"/>
              <a:ext cx="3111" cy="2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表达式中最小值</a:t>
              </a:r>
            </a:p>
          </p:txBody>
        </p:sp>
        <p:sp>
          <p:nvSpPr>
            <p:cNvPr id="51218" name="Rectangle 18">
              <a:extLst>
                <a:ext uri="{FF2B5EF4-FFF2-40B4-BE49-F238E27FC236}">
                  <a16:creationId xmlns:a16="http://schemas.microsoft.com/office/drawing/2014/main" id="{52DEC590-28AE-41F7-BDEA-9A307F3B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55"/>
              <a:ext cx="1449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/>
                <a:t>SUM()</a:t>
              </a:r>
            </a:p>
          </p:txBody>
        </p:sp>
        <p:sp>
          <p:nvSpPr>
            <p:cNvPr id="51219" name="Rectangle 19">
              <a:extLst>
                <a:ext uri="{FF2B5EF4-FFF2-40B4-BE49-F238E27FC236}">
                  <a16:creationId xmlns:a16="http://schemas.microsoft.com/office/drawing/2014/main" id="{05ECE905-299A-41D3-9B29-D2AB391C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255"/>
              <a:ext cx="3111" cy="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/>
                <a:t>计算表达式中所有值的和</a:t>
              </a:r>
            </a:p>
          </p:txBody>
        </p:sp>
      </p:grpSp>
      <p:sp>
        <p:nvSpPr>
          <p:cNvPr id="51205" name="Rectangle 30">
            <a:extLst>
              <a:ext uri="{FF2B5EF4-FFF2-40B4-BE49-F238E27FC236}">
                <a16:creationId xmlns:a16="http://schemas.microsoft.com/office/drawing/2014/main" id="{DF460A38-376E-459E-B876-6A757399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95400"/>
            <a:ext cx="7194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Arial" panose="020B0604020202020204" pitchFamily="34" charset="0"/>
              </a:rPr>
              <a:t>常见的聚合函数及其描述</a:t>
            </a:r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06FE8E-215D-4235-8F54-DE9C4552EE0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133600" y="381000"/>
            <a:ext cx="52578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使用聚合函数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547207-6186-42C3-B6E3-C0267D182EE0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143000"/>
            <a:ext cx="79248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/>
              <a:t>对包含空值的字段使用聚合函数时，应注意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/>
              <a:t>SQL Server 的聚合函数（COUNT(*) 除外）将</a:t>
            </a:r>
            <a:r>
              <a:rPr lang="zh-CN" altLang="zh-CN" b="1" i="1" u="sng">
                <a:solidFill>
                  <a:srgbClr val="3333CC"/>
                </a:solidFill>
              </a:rPr>
              <a:t>忽略字段中的空值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/>
              <a:t>COUNT（*）将计算所有的行，即使每个字段都含有空值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2EF528F8-9111-4E19-9922-5606701A035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7400" y="304800"/>
            <a:ext cx="5257800" cy="633413"/>
          </a:xfrm>
        </p:spPr>
        <p:txBody>
          <a:bodyPr/>
          <a:lstStyle/>
          <a:p>
            <a:pPr eaLnBrk="1" hangingPunct="1"/>
            <a:r>
              <a:rPr lang="zh-CN" altLang="zh-CN"/>
              <a:t>使用聚合函数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9B3F6E10-463F-407F-8AE4-FCA25526E3C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5800" y="1066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zh-CN" sz="2400"/>
              <a:t>查询titles表中类型是’popular_comp’的书的平均价格</a:t>
            </a: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990EE694-9F11-421D-8186-F91F5717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5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cs typeface="Arial" panose="020B0604020202020204" pitchFamily="34" charset="0"/>
              </a:rPr>
              <a:t>查询</a:t>
            </a:r>
            <a:r>
              <a:rPr lang="en-US" altLang="zh-CN" sz="2400">
                <a:cs typeface="Arial" panose="020B0604020202020204" pitchFamily="34" charset="0"/>
              </a:rPr>
              <a:t>publishers</a:t>
            </a:r>
            <a:r>
              <a:rPr lang="zh-CN" altLang="en-US" sz="2400">
                <a:cs typeface="Arial" panose="020B0604020202020204" pitchFamily="34" charset="0"/>
              </a:rPr>
              <a:t>表中供应商的数量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84E24481-50CF-49DB-A18B-6C966E1B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cs typeface="Arial" panose="020B0604020202020204" pitchFamily="34" charset="0"/>
              </a:rPr>
              <a:t>查询</a:t>
            </a:r>
            <a:r>
              <a:rPr lang="en-US" altLang="zh-CN" sz="2400">
                <a:cs typeface="Arial" panose="020B0604020202020204" pitchFamily="34" charset="0"/>
              </a:rPr>
              <a:t>publishers</a:t>
            </a:r>
            <a:r>
              <a:rPr lang="zh-CN" altLang="en-US" sz="2400">
                <a:cs typeface="Arial" panose="020B0604020202020204" pitchFamily="34" charset="0"/>
              </a:rPr>
              <a:t>表中供应商所在州的数量</a:t>
            </a:r>
          </a:p>
        </p:txBody>
      </p:sp>
      <p:sp>
        <p:nvSpPr>
          <p:cNvPr id="55302" name="Rectangle 10">
            <a:extLst>
              <a:ext uri="{FF2B5EF4-FFF2-40B4-BE49-F238E27FC236}">
                <a16:creationId xmlns:a16="http://schemas.microsoft.com/office/drawing/2014/main" id="{391D7783-7626-4500-8E7B-38274B44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800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lIns="0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4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select avg(price)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</a:rPr>
              <a:t>平均价格’ </a:t>
            </a:r>
            <a:r>
              <a:rPr lang="zh-CN" altLang="en-US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from titles </a:t>
            </a:r>
          </a:p>
          <a:p>
            <a:pPr lvl="4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where type= 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</a:rPr>
              <a:t>'popular_comp'</a:t>
            </a:r>
          </a:p>
        </p:txBody>
      </p:sp>
      <p:sp>
        <p:nvSpPr>
          <p:cNvPr id="55303" name="Rectangle 11">
            <a:extLst>
              <a:ext uri="{FF2B5EF4-FFF2-40B4-BE49-F238E27FC236}">
                <a16:creationId xmlns:a16="http://schemas.microsoft.com/office/drawing/2014/main" id="{B999DF1D-496D-4DC4-931A-1FE9A8CE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800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select count(</a:t>
            </a: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</a:rPr>
              <a:t>供应商数量’ </a:t>
            </a:r>
            <a:r>
              <a:rPr lang="zh-CN" altLang="en-US" sz="2400">
                <a:latin typeface="Times New Roman" panose="02020603050405020304" pitchFamily="18" charset="0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</a:rPr>
              <a:t>from publishers</a:t>
            </a:r>
          </a:p>
        </p:txBody>
      </p:sp>
      <p:sp>
        <p:nvSpPr>
          <p:cNvPr id="55304" name="Rectangle 13">
            <a:extLst>
              <a:ext uri="{FF2B5EF4-FFF2-40B4-BE49-F238E27FC236}">
                <a16:creationId xmlns:a16="http://schemas.microsoft.com/office/drawing/2014/main" id="{6B8D6038-511A-436B-8554-B59B1291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800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select count(</a:t>
            </a: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</a:rPr>
              <a:t>state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D60093"/>
                </a:solidFill>
                <a:latin typeface="Times New Roman" panose="02020603050405020304" pitchFamily="18" charset="0"/>
              </a:rPr>
              <a:t>‘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</a:rPr>
              <a:t>供应商所在州的数量’</a:t>
            </a:r>
            <a:r>
              <a:rPr lang="en-US" altLang="zh-CN" sz="2400">
                <a:latin typeface="Times New Roman" panose="02020603050405020304" pitchFamily="18" charset="0"/>
              </a:rPr>
              <a:t>from publishers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  <p:bldP spid="55302" grpId="0" animBg="1" autoUpdateAnimBg="0"/>
      <p:bldP spid="55303" grpId="0" animBg="1" autoUpdateAnimBg="0"/>
      <p:bldP spid="5530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AAE63B04-788A-4785-9FC4-5B372EC8B55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7400" y="304800"/>
            <a:ext cx="5257800" cy="633413"/>
          </a:xfrm>
        </p:spPr>
        <p:txBody>
          <a:bodyPr/>
          <a:lstStyle/>
          <a:p>
            <a:pPr algn="l" eaLnBrk="1" hangingPunct="1"/>
            <a:r>
              <a:rPr lang="zh-CN" altLang="zh-CN"/>
              <a:t>使用聚合函数（续）</a:t>
            </a: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9B40B90F-B0F3-43C6-B67D-48E3B5B9B92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066800"/>
            <a:ext cx="6858000" cy="457200"/>
          </a:xfrm>
        </p:spPr>
        <p:txBody>
          <a:bodyPr/>
          <a:lstStyle/>
          <a:p>
            <a:pPr eaLnBrk="1" hangingPunct="1"/>
            <a:r>
              <a:rPr lang="zh-CN" altLang="zh-CN" sz="2800"/>
              <a:t>查询titles表中书的类型有几种</a:t>
            </a:r>
          </a:p>
        </p:txBody>
      </p:sp>
      <p:sp>
        <p:nvSpPr>
          <p:cNvPr id="57348" name="Rectangle 5">
            <a:extLst>
              <a:ext uri="{FF2B5EF4-FFF2-40B4-BE49-F238E27FC236}">
                <a16:creationId xmlns:a16="http://schemas.microsoft.com/office/drawing/2014/main" id="{19E7491C-DD48-4A03-BCA3-412944CC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7010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	select  count( type)  from  titles</a:t>
            </a:r>
            <a:endParaRPr lang="en-US" altLang="zh-CN" sz="1800">
              <a:latin typeface="Lucida Sans Typewriter" panose="020B0509030504030204" pitchFamily="49" charset="0"/>
            </a:endParaRPr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86FEE544-4EEF-4484-90AC-1EB1C5FF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0400"/>
            <a:ext cx="7010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select  count( </a:t>
            </a:r>
            <a:r>
              <a:rPr lang="en-US" altLang="zh-CN" b="1">
                <a:solidFill>
                  <a:srgbClr val="D60093"/>
                </a:solidFill>
                <a:latin typeface="Times New Roman" panose="02020603050405020304" pitchFamily="18" charset="0"/>
              </a:rPr>
              <a:t>distinct</a:t>
            </a:r>
            <a:r>
              <a:rPr lang="en-US" altLang="zh-CN" b="1">
                <a:latin typeface="Times New Roman" panose="02020603050405020304" pitchFamily="18" charset="0"/>
              </a:rPr>
              <a:t> type )	from  titles</a:t>
            </a:r>
          </a:p>
        </p:txBody>
      </p:sp>
      <p:sp>
        <p:nvSpPr>
          <p:cNvPr id="57350" name="Rectangle 7">
            <a:extLst>
              <a:ext uri="{FF2B5EF4-FFF2-40B4-BE49-F238E27FC236}">
                <a16:creationId xmlns:a16="http://schemas.microsoft.com/office/drawing/2014/main" id="{FE224025-504B-43A6-B2F9-5AC05440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114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Arial" panose="020B0604020202020204" pitchFamily="34" charset="0"/>
              </a:rPr>
              <a:t>×</a:t>
            </a:r>
          </a:p>
        </p:txBody>
      </p:sp>
      <p:sp>
        <p:nvSpPr>
          <p:cNvPr id="57351" name="Rectangle 8">
            <a:extLst>
              <a:ext uri="{FF2B5EF4-FFF2-40B4-BE49-F238E27FC236}">
                <a16:creationId xmlns:a16="http://schemas.microsoft.com/office/drawing/2014/main" id="{E8F4EF55-058E-4922-A20F-0C533A30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7200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57352" name="Rectangle 9">
            <a:extLst>
              <a:ext uri="{FF2B5EF4-FFF2-40B4-BE49-F238E27FC236}">
                <a16:creationId xmlns:a16="http://schemas.microsoft.com/office/drawing/2014/main" id="{B07AFF9A-2FB8-49BB-8C21-09EDD9E8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7239000" cy="10668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说明：允许</a:t>
            </a:r>
            <a:r>
              <a:rPr lang="en-US" altLang="zh-CN" sz="2800" b="1">
                <a:solidFill>
                  <a:schemeClr val="bg1"/>
                </a:solidFill>
                <a:cs typeface="Arial" panose="020B0604020202020204" pitchFamily="34" charset="0"/>
              </a:rPr>
              <a:t>count()</a:t>
            </a:r>
            <a:r>
              <a:rPr lang="zh-CN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cs typeface="Arial" panose="020B0604020202020204" pitchFamily="34" charset="0"/>
              </a:rPr>
              <a:t>sum()</a:t>
            </a:r>
            <a:r>
              <a:rPr lang="zh-CN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cs typeface="Arial" panose="020B0604020202020204" pitchFamily="34" charset="0"/>
              </a:rPr>
              <a:t>avg()</a:t>
            </a:r>
            <a:r>
              <a:rPr lang="zh-CN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cs typeface="Arial" panose="020B0604020202020204" pitchFamily="34" charset="0"/>
              </a:rPr>
              <a:t>distinct</a:t>
            </a:r>
            <a:r>
              <a:rPr lang="zh-CN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一起处理列或表达式中不同的值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 autoUpdateAnimBg="0"/>
      <p:bldP spid="57349" grpId="0" animBg="1" autoUpdateAnimBg="0"/>
      <p:bldP spid="57350" grpId="0" autoUpdateAnimBg="0"/>
      <p:bldP spid="5735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8667C8-0342-48BD-AC95-ABE1843571E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371600" y="533400"/>
            <a:ext cx="6248400" cy="633413"/>
          </a:xfrm>
        </p:spPr>
        <p:txBody>
          <a:bodyPr/>
          <a:lstStyle/>
          <a:p>
            <a:pPr eaLnBrk="1" hangingPunct="1"/>
            <a:r>
              <a:rPr lang="zh-CN" altLang="zh-CN"/>
              <a:t>分组的基础知识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D06B2D-1FF5-464C-9166-0E395F8E860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1600200"/>
            <a:ext cx="7194550" cy="2819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使用 GROUP BY 子句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/>
              <a:t>联合使用 GROUP BY 子句和 HAVING 子句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EE7367-6EDD-472C-B51D-76939898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2390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SELECT [ALL|DISTINCT][TOP </a:t>
            </a:r>
            <a:r>
              <a:rPr lang="en-US" altLang="zh-CN" sz="2000" b="1" i="1">
                <a:latin typeface="Lucida Sans Typewriter" panose="020B0509030504030204" pitchFamily="49" charset="0"/>
              </a:rPr>
              <a:t>n</a:t>
            </a:r>
            <a:r>
              <a:rPr lang="en-US" altLang="zh-CN" sz="2000" b="1">
                <a:latin typeface="Lucida Sans Typewriter" panose="020B0509030504030204" pitchFamily="49" charset="0"/>
              </a:rPr>
              <a:t>[PERCENT]]&lt;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选择列表</a:t>
            </a:r>
            <a:r>
              <a:rPr lang="en-US" altLang="zh-CN" sz="2000" b="1">
                <a:latin typeface="Lucida Sans Typewriter" panose="020B0509030504030204" pitchFamily="49" charset="0"/>
              </a:rPr>
              <a:t>&gt;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2000" b="1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[INTO  new-table]		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				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指定结果存入新表*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zh-CN" sz="2000" b="1">
                <a:latin typeface="Lucida Sans Typewriter" panose="020B0509030504030204" pitchFamily="49" charset="0"/>
              </a:rPr>
              <a:t>  </a:t>
            </a:r>
            <a:br>
              <a:rPr lang="en-US" altLang="zh-CN" sz="2000" b="1">
                <a:latin typeface="Lucida Sans Typewriter" panose="020B0509030504030204" pitchFamily="49" charset="0"/>
              </a:rPr>
            </a:br>
            <a:r>
              <a:rPr lang="en-US" altLang="zh-CN" sz="2000" b="1">
                <a:latin typeface="Lucida Sans Typewriter" panose="020B0509030504030204" pitchFamily="49" charset="0"/>
              </a:rPr>
              <a:t> [FROM] {&lt;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表资源</a:t>
            </a:r>
            <a:r>
              <a:rPr lang="en-US" altLang="zh-CN" sz="2000" b="1">
                <a:latin typeface="Lucida Sans Typewriter" panose="020B0509030504030204" pitchFamily="49" charset="0"/>
              </a:rPr>
              <a:t>&gt;} [,</a:t>
            </a:r>
            <a:r>
              <a:rPr lang="en-US" altLang="zh-CN" sz="2000" b="1"/>
              <a:t>…</a:t>
            </a:r>
            <a:r>
              <a:rPr lang="en-US" altLang="zh-CN" sz="2000" b="1" i="1">
                <a:latin typeface="Lucida Sans Typewriter" panose="020B0509030504030204" pitchFamily="49" charset="0"/>
              </a:rPr>
              <a:t>n</a:t>
            </a:r>
            <a:r>
              <a:rPr lang="en-US" altLang="zh-CN" sz="2000" b="1">
                <a:latin typeface="Lucida Sans Typewriter" panose="020B0509030504030204" pitchFamily="49" charset="0"/>
              </a:rPr>
              <a:t>] 	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				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指定表或视图*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[WHERE] 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搜索条件</a:t>
            </a:r>
            <a:r>
              <a:rPr lang="en-US" altLang="zh-CN" sz="2000" b="1">
                <a:latin typeface="Lucida Sans Typewriter" panose="020B0509030504030204" pitchFamily="49" charset="0"/>
              </a:rPr>
              <a:t>&gt; 		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				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指定查询条件*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[GROUP BY] {&lt;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分组表达式</a:t>
            </a:r>
            <a:r>
              <a:rPr lang="en-US" altLang="zh-CN" sz="2000" b="1">
                <a:latin typeface="Lucida Sans Typewriter" panose="020B0509030504030204" pitchFamily="49" charset="0"/>
              </a:rPr>
              <a:t>&gt;}[,…</a:t>
            </a:r>
            <a:r>
              <a:rPr lang="en-US" altLang="zh-CN" sz="2000" b="1" i="1">
                <a:latin typeface="Lucida Sans Typewriter" panose="020B0509030504030204" pitchFamily="49" charset="0"/>
              </a:rPr>
              <a:t>n</a:t>
            </a:r>
            <a:r>
              <a:rPr lang="en-US" altLang="zh-CN" sz="2000" b="1">
                <a:latin typeface="Lucida Sans Typewriter" panose="020B0509030504030204" pitchFamily="49" charset="0"/>
              </a:rPr>
              <a:t>] 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				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指定分组表达式*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[HAVING] 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搜索条件</a:t>
            </a:r>
            <a:r>
              <a:rPr lang="en-US" altLang="zh-CN" sz="2000" b="1">
                <a:latin typeface="Lucida Sans Typewriter" panose="020B0509030504030204" pitchFamily="49" charset="0"/>
              </a:rPr>
              <a:t>&gt;		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				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指定分组统计条件*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[ORDER BY] {&lt;</a:t>
            </a:r>
            <a:r>
              <a:rPr lang="zh-CN" altLang="en-US" sz="2000" b="1" i="1">
                <a:latin typeface="Lucida Sans Typewriter" panose="020B0509030504030204" pitchFamily="49" charset="0"/>
              </a:rPr>
              <a:t>字段名 </a:t>
            </a:r>
            <a:r>
              <a:rPr lang="en-US" altLang="zh-CN" sz="2000" b="1">
                <a:latin typeface="Lucida Sans Typewriter" panose="020B0509030504030204" pitchFamily="49" charset="0"/>
              </a:rPr>
              <a:t>[ASC|DESC]&gt;} [,…</a:t>
            </a:r>
            <a:r>
              <a:rPr lang="en-US" altLang="zh-CN" sz="2000" b="1" i="1">
                <a:latin typeface="Lucida Sans Typewriter" panose="020B0509030504030204" pitchFamily="49" charset="0"/>
              </a:rPr>
              <a:t>n</a:t>
            </a:r>
            <a:r>
              <a:rPr lang="en-US" altLang="zh-CN" sz="2000" b="1">
                <a:latin typeface="Lucida Sans Typewriter" panose="020B0509030504030204" pitchFamily="49" charset="0"/>
              </a:rPr>
              <a:t>]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Lucida Sans Typewriter" panose="020B0509030504030204" pitchFamily="49" charset="0"/>
              </a:rPr>
              <a:t>                        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/*</a:t>
            </a:r>
            <a:r>
              <a:rPr lang="zh-CN" altLang="en-US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指定排序表达式和顺序*</a:t>
            </a:r>
            <a:r>
              <a:rPr lang="en-US" altLang="zh-CN" sz="2000" b="1">
                <a:solidFill>
                  <a:srgbClr val="000099"/>
                </a:solidFill>
                <a:latin typeface="Lucida Sans Typewriter" panose="020B0509030504030204" pitchFamily="49" charset="0"/>
              </a:rPr>
              <a:t>/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E66505C-7CC2-4340-BF4D-241AFC09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16065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 b="1">
                <a:cs typeface="Arial" panose="020B0604020202020204" pitchFamily="34" charset="0"/>
              </a:rPr>
              <a:t>基本语法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8AF777F-322B-49C1-82EE-C8429E02CE3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600200" y="152400"/>
            <a:ext cx="6096000" cy="633413"/>
          </a:xfrm>
        </p:spPr>
        <p:txBody>
          <a:bodyPr/>
          <a:lstStyle/>
          <a:p>
            <a:pPr algn="l" eaLnBrk="1" hangingPunct="1"/>
            <a:r>
              <a:rPr lang="en-US" altLang="zh-CN"/>
              <a:t>SELECT </a:t>
            </a:r>
            <a:r>
              <a:rPr lang="zh-CN" altLang="en-US"/>
              <a:t>语句的基本格式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540DD7F1-CF27-4581-A23C-DB5AA33D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1000"/>
            <a:ext cx="62484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分组的基础知识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C969386A-7606-4743-BC92-F7FF59AF3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1600"/>
            <a:ext cx="7194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cs typeface="Arial" panose="020B0604020202020204" pitchFamily="34" charset="0"/>
              </a:rPr>
              <a:t>简单分组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b="1">
                <a:cs typeface="Arial" panose="020B0604020202020204" pitchFamily="34" charset="0"/>
              </a:rPr>
              <a:t>按书的种类分类，求出各类书籍的数量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3DC5DD8A-1534-4327-A759-F0099F4C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701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Select type, count(title)  as ‘</a:t>
            </a:r>
            <a:r>
              <a:rPr lang="zh-CN" altLang="en-US" sz="2400" b="1">
                <a:latin typeface="Times New Roman" panose="02020603050405020304" pitchFamily="18" charset="0"/>
              </a:rPr>
              <a:t>数量’ </a:t>
            </a:r>
            <a:r>
              <a:rPr lang="en-US" altLang="zh-CN" sz="2400" b="1">
                <a:latin typeface="Times New Roman" panose="02020603050405020304" pitchFamily="18" charset="0"/>
              </a:rPr>
              <a:t>from  titles</a:t>
            </a:r>
          </a:p>
          <a:p>
            <a:pPr lvl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Group by type</a:t>
            </a:r>
            <a:endParaRPr lang="en-US" altLang="zh-CN" sz="24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D5028ED-55AE-47E3-8B3F-0403D8F5228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81000" y="457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使用 </a:t>
            </a:r>
            <a:r>
              <a:rPr lang="en-US" altLang="zh-CN"/>
              <a:t>GROUP BY </a:t>
            </a:r>
            <a:r>
              <a:rPr lang="zh-CN" altLang="en-US"/>
              <a:t>子句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33E40DBA-6AE9-4C3E-8223-AEE42EEC9F9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5800" y="1447800"/>
            <a:ext cx="8001000" cy="3581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联合使用聚合函数和 GROUP BY 子句，能够把表中的记录分组，并对组中数据进行汇总。</a:t>
            </a:r>
            <a:endParaRPr lang="zh-CN" altLang="en-US" sz="280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使用 GROUP BY 子句时，应注意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对于指定的一组，SQL Server </a:t>
            </a:r>
            <a:r>
              <a:rPr lang="zh-CN" altLang="en-US" sz="2400" b="1" u="sng">
                <a:solidFill>
                  <a:srgbClr val="3333CC"/>
                </a:solidFill>
              </a:rPr>
              <a:t>只生成一条记录</a:t>
            </a:r>
            <a:r>
              <a:rPr lang="zh-CN" altLang="en-US" sz="2400"/>
              <a:t>，不返回详细信息</a:t>
            </a:r>
            <a:endParaRPr lang="zh-CN" altLang="en-US" sz="2400" b="1" i="1" u="sng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不要对可包含空值的字段使用 GROUP BY 子句，因为空值也将被当作一组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86C3627-4E62-4DEF-847B-99C81CFE0E5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142875"/>
            <a:ext cx="7391400" cy="633413"/>
          </a:xfrm>
        </p:spPr>
        <p:txBody>
          <a:bodyPr/>
          <a:lstStyle/>
          <a:p>
            <a:pPr eaLnBrk="1" hangingPunct="1"/>
            <a:r>
              <a:rPr lang="zh-CN" altLang="en-US"/>
              <a:t>使用 </a:t>
            </a:r>
            <a:r>
              <a:rPr lang="en-US" altLang="zh-CN"/>
              <a:t>GROUP BY </a:t>
            </a:r>
            <a:r>
              <a:rPr lang="zh-CN" altLang="en-US"/>
              <a:t>子句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D9AE76BE-DAA3-4557-9BD0-CBE040400F4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3276600" cy="2667000"/>
            <a:chOff x="0" y="0"/>
            <a:chExt cx="2160" cy="1680"/>
          </a:xfrm>
        </p:grpSpPr>
        <p:sp>
          <p:nvSpPr>
            <p:cNvPr id="2" name="Rectangle 4">
              <a:extLst>
                <a:ext uri="{FF2B5EF4-FFF2-40B4-BE49-F238E27FC236}">
                  <a16:creationId xmlns:a16="http://schemas.microsoft.com/office/drawing/2014/main" id="{AEFA8718-0F54-45C6-ABAB-14422E6E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productid</a:t>
              </a:r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6A07735C-9CDE-4CA5-9230-5A14D8EB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orderid</a:t>
              </a:r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704F2849-874C-4997-BC4A-49330B481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quantity</a:t>
              </a:r>
            </a:p>
          </p:txBody>
        </p:sp>
        <p:sp>
          <p:nvSpPr>
            <p:cNvPr id="63531" name="Rectangle 7">
              <a:extLst>
                <a:ext uri="{FF2B5EF4-FFF2-40B4-BE49-F238E27FC236}">
                  <a16:creationId xmlns:a16="http://schemas.microsoft.com/office/drawing/2014/main" id="{2975F596-9F52-4028-931D-A6D0B1C2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2" name="Rectangle 8">
              <a:extLst>
                <a:ext uri="{FF2B5EF4-FFF2-40B4-BE49-F238E27FC236}">
                  <a16:creationId xmlns:a16="http://schemas.microsoft.com/office/drawing/2014/main" id="{0B66629E-5D90-4987-AEBB-5B1B1F42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3" name="Rectangle 9">
              <a:extLst>
                <a:ext uri="{FF2B5EF4-FFF2-40B4-BE49-F238E27FC236}">
                  <a16:creationId xmlns:a16="http://schemas.microsoft.com/office/drawing/2014/main" id="{A4565BE4-3831-42A7-9D2B-9AC3F31A3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3534" name="Rectangle 10">
              <a:extLst>
                <a:ext uri="{FF2B5EF4-FFF2-40B4-BE49-F238E27FC236}">
                  <a16:creationId xmlns:a16="http://schemas.microsoft.com/office/drawing/2014/main" id="{BA1BE30D-D207-47F5-B667-016F9AF6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5" name="Rectangle 11">
              <a:extLst>
                <a:ext uri="{FF2B5EF4-FFF2-40B4-BE49-F238E27FC236}">
                  <a16:creationId xmlns:a16="http://schemas.microsoft.com/office/drawing/2014/main" id="{D300AEF0-E5FB-4FB7-8047-9866F224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8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36" name="Rectangle 12">
              <a:extLst>
                <a:ext uri="{FF2B5EF4-FFF2-40B4-BE49-F238E27FC236}">
                  <a16:creationId xmlns:a16="http://schemas.microsoft.com/office/drawing/2014/main" id="{CFC316AD-B4EB-41F5-A758-923E0D71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63537" name="Rectangle 13">
              <a:extLst>
                <a:ext uri="{FF2B5EF4-FFF2-40B4-BE49-F238E27FC236}">
                  <a16:creationId xmlns:a16="http://schemas.microsoft.com/office/drawing/2014/main" id="{44F42F8E-7B06-4090-83F7-16E21685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38" name="Rectangle 14">
              <a:extLst>
                <a:ext uri="{FF2B5EF4-FFF2-40B4-BE49-F238E27FC236}">
                  <a16:creationId xmlns:a16="http://schemas.microsoft.com/office/drawing/2014/main" id="{B0A51EF0-CD35-429C-8194-FEDF6C8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39" name="Rectangle 15">
              <a:extLst>
                <a:ext uri="{FF2B5EF4-FFF2-40B4-BE49-F238E27FC236}">
                  <a16:creationId xmlns:a16="http://schemas.microsoft.com/office/drawing/2014/main" id="{09130BC2-1078-42E3-8EED-73F3D813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2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F15EE098-6BE4-4DD3-AB06-F7B85703A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9D99039E-0E22-4D38-8E88-4BB8F2E57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42" name="Rectangle 18">
              <a:extLst>
                <a:ext uri="{FF2B5EF4-FFF2-40B4-BE49-F238E27FC236}">
                  <a16:creationId xmlns:a16="http://schemas.microsoft.com/office/drawing/2014/main" id="{2E37EECD-5A9A-40D6-BC3C-DDD5833F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6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25</a:t>
              </a:r>
            </a:p>
          </p:txBody>
        </p:sp>
        <p:sp>
          <p:nvSpPr>
            <p:cNvPr id="63543" name="Rectangle 19">
              <a:extLst>
                <a:ext uri="{FF2B5EF4-FFF2-40B4-BE49-F238E27FC236}">
                  <a16:creationId xmlns:a16="http://schemas.microsoft.com/office/drawing/2014/main" id="{4E911B32-6EDF-47D6-877E-AA4EF23C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544" name="Rectangle 20">
              <a:extLst>
                <a:ext uri="{FF2B5EF4-FFF2-40B4-BE49-F238E27FC236}">
                  <a16:creationId xmlns:a16="http://schemas.microsoft.com/office/drawing/2014/main" id="{E971B914-3130-4B1F-B03D-730182497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45" name="Rectangle 21">
              <a:extLst>
                <a:ext uri="{FF2B5EF4-FFF2-40B4-BE49-F238E27FC236}">
                  <a16:creationId xmlns:a16="http://schemas.microsoft.com/office/drawing/2014/main" id="{006FC948-D983-4281-A364-4E5E3480A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63546" name="Rectangle 22">
              <a:extLst>
                <a:ext uri="{FF2B5EF4-FFF2-40B4-BE49-F238E27FC236}">
                  <a16:creationId xmlns:a16="http://schemas.microsoft.com/office/drawing/2014/main" id="{66F07875-2528-476C-B4B5-1BDAF6816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3547" name="Rectangle 23">
              <a:extLst>
                <a:ext uri="{FF2B5EF4-FFF2-40B4-BE49-F238E27FC236}">
                  <a16:creationId xmlns:a16="http://schemas.microsoft.com/office/drawing/2014/main" id="{F7E66902-887B-4BD8-8765-78375215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48" name="Rectangle 24">
              <a:extLst>
                <a:ext uri="{FF2B5EF4-FFF2-40B4-BE49-F238E27FC236}">
                  <a16:creationId xmlns:a16="http://schemas.microsoft.com/office/drawing/2014/main" id="{32BB53D5-505B-4479-A092-9EF5FDBB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4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30</a:t>
              </a:r>
            </a:p>
          </p:txBody>
        </p:sp>
      </p:grpSp>
      <p:sp>
        <p:nvSpPr>
          <p:cNvPr id="63492" name="Rectangle 25">
            <a:extLst>
              <a:ext uri="{FF2B5EF4-FFF2-40B4-BE49-F238E27FC236}">
                <a16:creationId xmlns:a16="http://schemas.microsoft.com/office/drawing/2014/main" id="{447354E9-EDFF-4FB2-88D6-6F56C2A9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010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SELECT productid, </a:t>
            </a:r>
            <a:r>
              <a:rPr lang="en-US" altLang="zh-CN" sz="1800" b="1">
                <a:solidFill>
                  <a:srgbClr val="FF3300"/>
                </a:solidFill>
                <a:latin typeface="Lucida Sans Typewriter" panose="020B0509030504030204" pitchFamily="49" charset="0"/>
              </a:rPr>
              <a:t>SUM(quantity)</a:t>
            </a:r>
            <a:r>
              <a:rPr lang="en-US" altLang="zh-CN" sz="1800">
                <a:latin typeface="Lucida Sans Typewriter" panose="020B0509030504030204" pitchFamily="49" charset="0"/>
              </a:rPr>
              <a:t> AS total_quantity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FROM orderhist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</a:t>
            </a:r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</a:rPr>
              <a:t>GROUP BY</a:t>
            </a:r>
            <a:r>
              <a:rPr lang="en-US" altLang="zh-CN" sz="1800">
                <a:latin typeface="Lucida Sans Typewriter" panose="020B0509030504030204" pitchFamily="49" charset="0"/>
              </a:rPr>
              <a:t> productid</a:t>
            </a:r>
            <a:br>
              <a:rPr lang="en-US" altLang="zh-CN" sz="1800">
                <a:latin typeface="Lucida Sans Typewriter" panose="020B0509030504030204" pitchFamily="49" charset="0"/>
              </a:rPr>
            </a:br>
            <a:r>
              <a:rPr lang="en-US" altLang="zh-CN" sz="18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82014501-BE2F-440B-85EC-95410B787D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38400"/>
            <a:ext cx="3321050" cy="2362200"/>
            <a:chOff x="0" y="0"/>
            <a:chExt cx="2092" cy="1488"/>
          </a:xfrm>
        </p:grpSpPr>
        <p:sp>
          <p:nvSpPr>
            <p:cNvPr id="63505" name="AutoShape 28">
              <a:extLst>
                <a:ext uri="{FF2B5EF4-FFF2-40B4-BE49-F238E27FC236}">
                  <a16:creationId xmlns:a16="http://schemas.microsoft.com/office/drawing/2014/main" id="{80A75D86-A3C7-46A7-ACF4-901848DCF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ED8FD0"/>
                </a:gs>
                <a:gs pos="100000">
                  <a:srgbClr val="D60093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506" name="Group 28">
              <a:extLst>
                <a:ext uri="{FF2B5EF4-FFF2-40B4-BE49-F238E27FC236}">
                  <a16:creationId xmlns:a16="http://schemas.microsoft.com/office/drawing/2014/main" id="{CC56C0B1-A1DF-48AE-A73C-85F908B95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0"/>
              <a:ext cx="1516" cy="1488"/>
              <a:chOff x="0" y="0"/>
              <a:chExt cx="1516" cy="1488"/>
            </a:xfrm>
          </p:grpSpPr>
          <p:grpSp>
            <p:nvGrpSpPr>
              <p:cNvPr id="63507" name="Group 29">
                <a:extLst>
                  <a:ext uri="{FF2B5EF4-FFF2-40B4-BE49-F238E27FC236}">
                    <a16:creationId xmlns:a16="http://schemas.microsoft.com/office/drawing/2014/main" id="{DF89C064-9BBA-46D4-959D-9B55082A8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16" cy="432"/>
                <a:chOff x="0" y="0"/>
                <a:chExt cx="1516" cy="432"/>
              </a:xfrm>
            </p:grpSpPr>
            <p:sp>
              <p:nvSpPr>
                <p:cNvPr id="63522" name="Rectangle 31">
                  <a:extLst>
                    <a:ext uri="{FF2B5EF4-FFF2-40B4-BE49-F238E27FC236}">
                      <a16:creationId xmlns:a16="http://schemas.microsoft.com/office/drawing/2014/main" id="{E6408D97-E8C0-41DC-BAB1-3E4E33517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3523" name="Rectangle 32">
                  <a:extLst>
                    <a:ext uri="{FF2B5EF4-FFF2-40B4-BE49-F238E27FC236}">
                      <a16:creationId xmlns:a16="http://schemas.microsoft.com/office/drawing/2014/main" id="{3D3F807F-5F51-4EF0-9FFE-E176909F4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3524" name="Rectangle 33">
                  <a:extLst>
                    <a:ext uri="{FF2B5EF4-FFF2-40B4-BE49-F238E27FC236}">
                      <a16:creationId xmlns:a16="http://schemas.microsoft.com/office/drawing/2014/main" id="{3F9E31D2-C81D-4877-BDA5-437F8AE51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3525" name="Rectangle 34">
                  <a:extLst>
                    <a:ext uri="{FF2B5EF4-FFF2-40B4-BE49-F238E27FC236}">
                      <a16:creationId xmlns:a16="http://schemas.microsoft.com/office/drawing/2014/main" id="{450B798D-CD3F-412B-962B-EF70ACD44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26" name="Rectangle 35">
                  <a:extLst>
                    <a:ext uri="{FF2B5EF4-FFF2-40B4-BE49-F238E27FC236}">
                      <a16:creationId xmlns:a16="http://schemas.microsoft.com/office/drawing/2014/main" id="{C63F9213-8D02-4FB5-8ACD-44B8CA5AA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63527" name="Rectangle 36">
                  <a:extLst>
                    <a:ext uri="{FF2B5EF4-FFF2-40B4-BE49-F238E27FC236}">
                      <a16:creationId xmlns:a16="http://schemas.microsoft.com/office/drawing/2014/main" id="{3F40C282-1433-4FA7-90D5-37400E9E1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</a:t>
                  </a:r>
                </a:p>
              </p:txBody>
            </p:sp>
          </p:grpSp>
          <p:grpSp>
            <p:nvGrpSpPr>
              <p:cNvPr id="63508" name="Group 36">
                <a:extLst>
                  <a:ext uri="{FF2B5EF4-FFF2-40B4-BE49-F238E27FC236}">
                    <a16:creationId xmlns:a16="http://schemas.microsoft.com/office/drawing/2014/main" id="{F29D9D13-0841-4A13-A71A-A82CD2B7F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28"/>
                <a:ext cx="1516" cy="432"/>
                <a:chOff x="0" y="0"/>
                <a:chExt cx="1516" cy="432"/>
              </a:xfrm>
            </p:grpSpPr>
            <p:sp>
              <p:nvSpPr>
                <p:cNvPr id="63516" name="Rectangle 38">
                  <a:extLst>
                    <a:ext uri="{FF2B5EF4-FFF2-40B4-BE49-F238E27FC236}">
                      <a16:creationId xmlns:a16="http://schemas.microsoft.com/office/drawing/2014/main" id="{013E8DBD-742C-4784-92B2-991DC0379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17" name="Rectangle 39">
                  <a:extLst>
                    <a:ext uri="{FF2B5EF4-FFF2-40B4-BE49-F238E27FC236}">
                      <a16:creationId xmlns:a16="http://schemas.microsoft.com/office/drawing/2014/main" id="{AD36299C-63C7-4AD0-8ECC-AF01A9B2D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3518" name="Rectangle 40">
                  <a:extLst>
                    <a:ext uri="{FF2B5EF4-FFF2-40B4-BE49-F238E27FC236}">
                      <a16:creationId xmlns:a16="http://schemas.microsoft.com/office/drawing/2014/main" id="{9ADA221B-8A17-45AC-A750-55B520284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19" name="Rectangle 41">
                  <a:extLst>
                    <a:ext uri="{FF2B5EF4-FFF2-40B4-BE49-F238E27FC236}">
                      <a16:creationId xmlns:a16="http://schemas.microsoft.com/office/drawing/2014/main" id="{B76FF53A-9982-4BC6-B727-8D2E7F70A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20" name="Rectangle 42">
                  <a:extLst>
                    <a:ext uri="{FF2B5EF4-FFF2-40B4-BE49-F238E27FC236}">
                      <a16:creationId xmlns:a16="http://schemas.microsoft.com/office/drawing/2014/main" id="{4E6000A2-9FD3-440F-96FE-BBD3860CE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</a:t>
                  </a:r>
                </a:p>
              </p:txBody>
            </p:sp>
            <p:sp>
              <p:nvSpPr>
                <p:cNvPr id="63521" name="Rectangle 43">
                  <a:extLst>
                    <a:ext uri="{FF2B5EF4-FFF2-40B4-BE49-F238E27FC236}">
                      <a16:creationId xmlns:a16="http://schemas.microsoft.com/office/drawing/2014/main" id="{38F35BAE-D8C2-49DC-A1DA-1AB830F80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25</a:t>
                  </a:r>
                </a:p>
              </p:txBody>
            </p:sp>
          </p:grpSp>
          <p:grpSp>
            <p:nvGrpSpPr>
              <p:cNvPr id="63509" name="Group 43">
                <a:extLst>
                  <a:ext uri="{FF2B5EF4-FFF2-40B4-BE49-F238E27FC236}">
                    <a16:creationId xmlns:a16="http://schemas.microsoft.com/office/drawing/2014/main" id="{FF9ED04F-5CC2-4858-B59B-6F7164DB2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56"/>
                <a:ext cx="1516" cy="432"/>
                <a:chOff x="0" y="0"/>
                <a:chExt cx="1516" cy="432"/>
              </a:xfrm>
            </p:grpSpPr>
            <p:sp>
              <p:nvSpPr>
                <p:cNvPr id="63510" name="Rectangle 45">
                  <a:extLst>
                    <a:ext uri="{FF2B5EF4-FFF2-40B4-BE49-F238E27FC236}">
                      <a16:creationId xmlns:a16="http://schemas.microsoft.com/office/drawing/2014/main" id="{5D08F0C3-CB71-4B6E-B11F-8D739D8E2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63511" name="Rectangle 46">
                  <a:extLst>
                    <a:ext uri="{FF2B5EF4-FFF2-40B4-BE49-F238E27FC236}">
                      <a16:creationId xmlns:a16="http://schemas.microsoft.com/office/drawing/2014/main" id="{DD0BEEE8-2E6F-4F33-AACF-CF5F356BB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3512" name="Rectangle 47">
                  <a:extLst>
                    <a:ext uri="{FF2B5EF4-FFF2-40B4-BE49-F238E27FC236}">
                      <a16:creationId xmlns:a16="http://schemas.microsoft.com/office/drawing/2014/main" id="{0EE29E71-34CE-4855-AF77-BF2B6312E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500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63513" name="Rectangle 48">
                  <a:extLst>
                    <a:ext uri="{FF2B5EF4-FFF2-40B4-BE49-F238E27FC236}">
                      <a16:creationId xmlns:a16="http://schemas.microsoft.com/office/drawing/2014/main" id="{6E0E2861-A528-42C1-939A-934401D4E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14" name="Rectangle 49">
                  <a:extLst>
                    <a:ext uri="{FF2B5EF4-FFF2-40B4-BE49-F238E27FC236}">
                      <a16:creationId xmlns:a16="http://schemas.microsoft.com/office/drawing/2014/main" id="{D4DD7516-DE0D-4891-BD82-3D7C35970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0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63515" name="Rectangle 50">
                  <a:extLst>
                    <a:ext uri="{FF2B5EF4-FFF2-40B4-BE49-F238E27FC236}">
                      <a16:creationId xmlns:a16="http://schemas.microsoft.com/office/drawing/2014/main" id="{71A7A730-2179-4EEA-94FD-3A95D6202F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16"/>
                  <a:ext cx="508" cy="216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30</a:t>
                  </a:r>
                </a:p>
              </p:txBody>
            </p:sp>
          </p:grpSp>
        </p:grpSp>
      </p:grpSp>
      <p:grpSp>
        <p:nvGrpSpPr>
          <p:cNvPr id="8" name="Group 50">
            <a:extLst>
              <a:ext uri="{FF2B5EF4-FFF2-40B4-BE49-F238E27FC236}">
                <a16:creationId xmlns:a16="http://schemas.microsoft.com/office/drawing/2014/main" id="{4BC9FB25-1CC1-46B9-B921-261C8584FD9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276600"/>
            <a:ext cx="3090863" cy="3200400"/>
            <a:chOff x="0" y="0"/>
            <a:chExt cx="1947" cy="2016"/>
          </a:xfrm>
        </p:grpSpPr>
        <p:grpSp>
          <p:nvGrpSpPr>
            <p:cNvPr id="63495" name="Group 51">
              <a:extLst>
                <a:ext uri="{FF2B5EF4-FFF2-40B4-BE49-F238E27FC236}">
                  <a16:creationId xmlns:a16="http://schemas.microsoft.com/office/drawing/2014/main" id="{95631A86-482D-4F2A-918F-5C3737D83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56"/>
              <a:ext cx="1947" cy="960"/>
              <a:chOff x="0" y="0"/>
              <a:chExt cx="1907" cy="960"/>
            </a:xfrm>
          </p:grpSpPr>
          <p:sp>
            <p:nvSpPr>
              <p:cNvPr id="63540" name="Rectangle 53">
                <a:extLst>
                  <a:ext uri="{FF2B5EF4-FFF2-40B4-BE49-F238E27FC236}">
                    <a16:creationId xmlns:a16="http://schemas.microsoft.com/office/drawing/2014/main" id="{43A41482-AF90-49DD-B2A9-181135A92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productid</a:t>
                </a:r>
              </a:p>
            </p:txBody>
          </p:sp>
          <p:sp>
            <p:nvSpPr>
              <p:cNvPr id="63541" name="Rectangle 54">
                <a:extLst>
                  <a:ext uri="{FF2B5EF4-FFF2-40B4-BE49-F238E27FC236}">
                    <a16:creationId xmlns:a16="http://schemas.microsoft.com/office/drawing/2014/main" id="{112A63AE-2000-42EB-BA82-54910E582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total_quantity</a:t>
                </a:r>
              </a:p>
            </p:txBody>
          </p:sp>
          <p:sp>
            <p:nvSpPr>
              <p:cNvPr id="63499" name="Rectangle 55">
                <a:extLst>
                  <a:ext uri="{FF2B5EF4-FFF2-40B4-BE49-F238E27FC236}">
                    <a16:creationId xmlns:a16="http://schemas.microsoft.com/office/drawing/2014/main" id="{DD664794-CB0A-41CE-9C97-C17D1CE48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16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3500" name="Rectangle 56">
                <a:extLst>
                  <a:ext uri="{FF2B5EF4-FFF2-40B4-BE49-F238E27FC236}">
                    <a16:creationId xmlns:a16="http://schemas.microsoft.com/office/drawing/2014/main" id="{C8103978-5D5B-4D85-A22A-5AAFB3506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"/>
                <a:ext cx="1091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63501" name="Rectangle 57">
                <a:extLst>
                  <a:ext uri="{FF2B5EF4-FFF2-40B4-BE49-F238E27FC236}">
                    <a16:creationId xmlns:a16="http://schemas.microsoft.com/office/drawing/2014/main" id="{57EC01EB-74B7-43A1-85D6-F1A0DBB79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502" name="Rectangle 58">
                <a:extLst>
                  <a:ext uri="{FF2B5EF4-FFF2-40B4-BE49-F238E27FC236}">
                    <a16:creationId xmlns:a16="http://schemas.microsoft.com/office/drawing/2014/main" id="{661507A4-151E-463E-9C7F-9129BA7F0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8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35</a:t>
                </a:r>
              </a:p>
            </p:txBody>
          </p:sp>
          <p:sp>
            <p:nvSpPr>
              <p:cNvPr id="63503" name="Rectangle 59">
                <a:extLst>
                  <a:ext uri="{FF2B5EF4-FFF2-40B4-BE49-F238E27FC236}">
                    <a16:creationId xmlns:a16="http://schemas.microsoft.com/office/drawing/2014/main" id="{9CC435D8-CE50-4614-8C75-2A6C8B0B5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3504" name="Rectangle 60">
                <a:extLst>
                  <a:ext uri="{FF2B5EF4-FFF2-40B4-BE49-F238E27FC236}">
                    <a16:creationId xmlns:a16="http://schemas.microsoft.com/office/drawing/2014/main" id="{508FD496-5DF9-46B1-9142-2627CD3B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72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45</a:t>
                </a:r>
              </a:p>
            </p:txBody>
          </p:sp>
        </p:grpSp>
        <p:sp>
          <p:nvSpPr>
            <p:cNvPr id="63496" name="AutoShape 61">
              <a:extLst>
                <a:ext uri="{FF2B5EF4-FFF2-40B4-BE49-F238E27FC236}">
                  <a16:creationId xmlns:a16="http://schemas.microsoft.com/office/drawing/2014/main" id="{BCB773DE-6F16-46E1-9703-579DE9D2BF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6" y="96"/>
              <a:ext cx="91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4 w 21600"/>
                <a:gd name="T13" fmla="*/ 2910 h 21600"/>
                <a:gd name="T14" fmla="*/ 18237 w 21600"/>
                <a:gd name="T15" fmla="*/ 92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D60093"/>
                </a:gs>
                <a:gs pos="100000">
                  <a:srgbClr val="F1A6D9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734BD43-B76C-4360-A2A9-C89C81847BE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142875"/>
            <a:ext cx="7848600" cy="633413"/>
          </a:xfrm>
        </p:spPr>
        <p:txBody>
          <a:bodyPr/>
          <a:lstStyle/>
          <a:p>
            <a:pPr eaLnBrk="1" hangingPunct="1"/>
            <a:r>
              <a:rPr lang="zh-CN" altLang="en-US"/>
              <a:t>使用 </a:t>
            </a:r>
            <a:r>
              <a:rPr lang="en-US" altLang="zh-CN"/>
              <a:t>GROUP BY </a:t>
            </a:r>
            <a:r>
              <a:rPr lang="zh-CN" altLang="en-US"/>
              <a:t>子句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E771D210-9ACC-41A2-BF53-05F5E81B1D4B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2438400"/>
            <a:ext cx="3500437" cy="2667000"/>
            <a:chOff x="0" y="0"/>
            <a:chExt cx="2160" cy="1680"/>
          </a:xfrm>
        </p:grpSpPr>
        <p:sp>
          <p:nvSpPr>
            <p:cNvPr id="2" name="Rectangle 4">
              <a:extLst>
                <a:ext uri="{FF2B5EF4-FFF2-40B4-BE49-F238E27FC236}">
                  <a16:creationId xmlns:a16="http://schemas.microsoft.com/office/drawing/2014/main" id="{CBEB1D41-F421-4981-AA94-F8055B72A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productid</a:t>
              </a:r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069CAC9A-F334-4A0B-BF21-98251E687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orderid</a:t>
              </a: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5512A1D2-D1EB-4CC7-BABC-79A7C25B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quantity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71D5AB4A-C199-42D7-A5A7-FE17E5424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5566" name="Rectangle 8">
              <a:extLst>
                <a:ext uri="{FF2B5EF4-FFF2-40B4-BE49-F238E27FC236}">
                  <a16:creationId xmlns:a16="http://schemas.microsoft.com/office/drawing/2014/main" id="{27C054BF-6C41-4F41-B1E8-072017D8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5567" name="Rectangle 9">
              <a:extLst>
                <a:ext uri="{FF2B5EF4-FFF2-40B4-BE49-F238E27FC236}">
                  <a16:creationId xmlns:a16="http://schemas.microsoft.com/office/drawing/2014/main" id="{22663C53-D8BB-4ECF-8DD2-B2F07B7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5568" name="Rectangle 10">
              <a:extLst>
                <a:ext uri="{FF2B5EF4-FFF2-40B4-BE49-F238E27FC236}">
                  <a16:creationId xmlns:a16="http://schemas.microsoft.com/office/drawing/2014/main" id="{054542F9-FD18-4CC2-9267-09F6FF8D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5569" name="Rectangle 11">
              <a:extLst>
                <a:ext uri="{FF2B5EF4-FFF2-40B4-BE49-F238E27FC236}">
                  <a16:creationId xmlns:a16="http://schemas.microsoft.com/office/drawing/2014/main" id="{AC76FE3B-1D47-43E5-B7E8-47C45CB6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8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570" name="Rectangle 12">
              <a:extLst>
                <a:ext uri="{FF2B5EF4-FFF2-40B4-BE49-F238E27FC236}">
                  <a16:creationId xmlns:a16="http://schemas.microsoft.com/office/drawing/2014/main" id="{9FEAA858-3ECC-4510-8C88-EA25FDB7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65571" name="Rectangle 13">
              <a:extLst>
                <a:ext uri="{FF2B5EF4-FFF2-40B4-BE49-F238E27FC236}">
                  <a16:creationId xmlns:a16="http://schemas.microsoft.com/office/drawing/2014/main" id="{B6CA1B0E-3698-4848-AB96-ABAFF9650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572" name="Rectangle 14">
              <a:extLst>
                <a:ext uri="{FF2B5EF4-FFF2-40B4-BE49-F238E27FC236}">
                  <a16:creationId xmlns:a16="http://schemas.microsoft.com/office/drawing/2014/main" id="{CB8F91EE-A60C-4E49-9AB7-B2EF3BD1F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5573" name="Rectangle 15">
              <a:extLst>
                <a:ext uri="{FF2B5EF4-FFF2-40B4-BE49-F238E27FC236}">
                  <a16:creationId xmlns:a16="http://schemas.microsoft.com/office/drawing/2014/main" id="{768BA839-735D-4948-8D2E-37B4FA3C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2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462B136F-091B-45D1-8D92-7D2004FEF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F47AB3E-9F0F-4330-B49F-4DDCEA0FF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52ECE8CF-98A8-418F-B7C9-C134129CE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6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25</a:t>
              </a:r>
            </a:p>
          </p:txBody>
        </p:sp>
        <p:sp>
          <p:nvSpPr>
            <p:cNvPr id="65577" name="Rectangle 19">
              <a:extLst>
                <a:ext uri="{FF2B5EF4-FFF2-40B4-BE49-F238E27FC236}">
                  <a16:creationId xmlns:a16="http://schemas.microsoft.com/office/drawing/2014/main" id="{F31BD9C0-D8EF-40A4-8678-329F9715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5578" name="Rectangle 20">
              <a:extLst>
                <a:ext uri="{FF2B5EF4-FFF2-40B4-BE49-F238E27FC236}">
                  <a16:creationId xmlns:a16="http://schemas.microsoft.com/office/drawing/2014/main" id="{7ABBCBFA-F522-4670-B4D5-EA122DCF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5579" name="Rectangle 21">
              <a:extLst>
                <a:ext uri="{FF2B5EF4-FFF2-40B4-BE49-F238E27FC236}">
                  <a16:creationId xmlns:a16="http://schemas.microsoft.com/office/drawing/2014/main" id="{75797D57-01F9-415B-B745-77139BEC8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65580" name="Rectangle 22">
              <a:extLst>
                <a:ext uri="{FF2B5EF4-FFF2-40B4-BE49-F238E27FC236}">
                  <a16:creationId xmlns:a16="http://schemas.microsoft.com/office/drawing/2014/main" id="{CA5208C3-853C-400C-971F-AF930417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5581" name="Rectangle 23">
              <a:extLst>
                <a:ext uri="{FF2B5EF4-FFF2-40B4-BE49-F238E27FC236}">
                  <a16:creationId xmlns:a16="http://schemas.microsoft.com/office/drawing/2014/main" id="{F07DA1D5-FAEA-48A2-983E-754851F2F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5582" name="Rectangle 24">
              <a:extLst>
                <a:ext uri="{FF2B5EF4-FFF2-40B4-BE49-F238E27FC236}">
                  <a16:creationId xmlns:a16="http://schemas.microsoft.com/office/drawing/2014/main" id="{7F9A6EF9-F89B-4B38-B05F-30B022DE1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4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30</a:t>
              </a:r>
            </a:p>
          </p:txBody>
        </p:sp>
      </p:grpSp>
      <p:sp>
        <p:nvSpPr>
          <p:cNvPr id="65540" name="Rectangle 25">
            <a:extLst>
              <a:ext uri="{FF2B5EF4-FFF2-40B4-BE49-F238E27FC236}">
                <a16:creationId xmlns:a16="http://schemas.microsoft.com/office/drawing/2014/main" id="{A1900A2E-6237-46EC-93AD-5552F7C3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6629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SELECT productid,SUM(quantity) AS total_quantity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FROM orderhist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</a:t>
            </a:r>
            <a:r>
              <a:rPr lang="en-US" altLang="zh-CN" sz="1600" b="1">
                <a:solidFill>
                  <a:srgbClr val="000099"/>
                </a:solidFill>
                <a:latin typeface="Lucida Sans Typewriter" panose="020B0509030504030204" pitchFamily="49" charset="0"/>
              </a:rPr>
              <a:t>WHERE</a:t>
            </a:r>
            <a:r>
              <a:rPr lang="en-US" altLang="zh-CN" sz="1600">
                <a:latin typeface="Lucida Sans Typewriter" panose="020B0509030504030204" pitchFamily="49" charset="0"/>
              </a:rPr>
              <a:t> productid &gt; 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solidFill>
                  <a:srgbClr val="000099"/>
                </a:solidFill>
                <a:latin typeface="Lucida Sans Typewriter" panose="020B0509030504030204" pitchFamily="49" charset="0"/>
              </a:rPr>
              <a:t> GROUP BY</a:t>
            </a:r>
            <a:r>
              <a:rPr lang="en-US" altLang="zh-CN" sz="1600">
                <a:latin typeface="Lucida Sans Typewriter" panose="020B0509030504030204" pitchFamily="49" charset="0"/>
              </a:rPr>
              <a:t> productid</a:t>
            </a:r>
            <a:br>
              <a:rPr lang="en-US" altLang="zh-CN" sz="1600">
                <a:latin typeface="Lucida Sans Typewriter" panose="020B0509030504030204" pitchFamily="49" charset="0"/>
              </a:rPr>
            </a:br>
            <a:r>
              <a:rPr lang="en-US" altLang="zh-CN" sz="16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98858217-7C1E-4E88-9A13-1EADD73D347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733800"/>
            <a:ext cx="3090863" cy="2133600"/>
            <a:chOff x="0" y="0"/>
            <a:chExt cx="1947" cy="1344"/>
          </a:xfrm>
        </p:grpSpPr>
        <p:grpSp>
          <p:nvGrpSpPr>
            <p:cNvPr id="65555" name="Group 27">
              <a:extLst>
                <a:ext uri="{FF2B5EF4-FFF2-40B4-BE49-F238E27FC236}">
                  <a16:creationId xmlns:a16="http://schemas.microsoft.com/office/drawing/2014/main" id="{ED8647A3-FA16-4DB9-A172-F2B064A6C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64"/>
              <a:ext cx="1947" cy="480"/>
              <a:chOff x="0" y="0"/>
              <a:chExt cx="1907" cy="480"/>
            </a:xfrm>
          </p:grpSpPr>
          <p:sp>
            <p:nvSpPr>
              <p:cNvPr id="65564" name="Rectangle 29">
                <a:extLst>
                  <a:ext uri="{FF2B5EF4-FFF2-40B4-BE49-F238E27FC236}">
                    <a16:creationId xmlns:a16="http://schemas.microsoft.com/office/drawing/2014/main" id="{F3D4CA7B-C979-4E96-BA16-30ECEAE68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productid</a:t>
                </a:r>
              </a:p>
            </p:txBody>
          </p:sp>
          <p:sp>
            <p:nvSpPr>
              <p:cNvPr id="65565" name="Rectangle 30">
                <a:extLst>
                  <a:ext uri="{FF2B5EF4-FFF2-40B4-BE49-F238E27FC236}">
                    <a16:creationId xmlns:a16="http://schemas.microsoft.com/office/drawing/2014/main" id="{7842A978-BE86-43F7-AD4F-DBDCBDEA0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total_quantity</a:t>
                </a:r>
              </a:p>
            </p:txBody>
          </p:sp>
          <p:sp>
            <p:nvSpPr>
              <p:cNvPr id="65560" name="Rectangle 31">
                <a:extLst>
                  <a:ext uri="{FF2B5EF4-FFF2-40B4-BE49-F238E27FC236}">
                    <a16:creationId xmlns:a16="http://schemas.microsoft.com/office/drawing/2014/main" id="{61EE6BCE-D23B-4E3D-8FAF-44782A9F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561" name="Rectangle 32">
                <a:extLst>
                  <a:ext uri="{FF2B5EF4-FFF2-40B4-BE49-F238E27FC236}">
                    <a16:creationId xmlns:a16="http://schemas.microsoft.com/office/drawing/2014/main" id="{A0E81583-8859-4BA2-96AB-C8CC0C467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45</a:t>
                </a:r>
              </a:p>
            </p:txBody>
          </p:sp>
        </p:grpSp>
        <p:sp>
          <p:nvSpPr>
            <p:cNvPr id="65556" name="Rectangle 33">
              <a:extLst>
                <a:ext uri="{FF2B5EF4-FFF2-40B4-BE49-F238E27FC236}">
                  <a16:creationId xmlns:a16="http://schemas.microsoft.com/office/drawing/2014/main" id="{185D9169-2447-4A23-BBF7-A3998390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36"/>
              <a:ext cx="103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latin typeface="Arial Narrow" panose="020B06060202020A0204" pitchFamily="34" charset="0"/>
                  <a:cs typeface="Arial" panose="020B0604020202020204" pitchFamily="34" charset="0"/>
                </a:rPr>
                <a:t>对满足 </a:t>
              </a:r>
              <a:r>
                <a:rPr lang="en-US" altLang="zh-CN" sz="1800" b="1">
                  <a:latin typeface="Arial Narrow" panose="020B06060202020A0204" pitchFamily="34" charset="0"/>
                  <a:cs typeface="Arial" panose="020B0604020202020204" pitchFamily="34" charset="0"/>
                </a:rPr>
                <a:t>WHERE </a:t>
              </a:r>
              <a:r>
                <a:rPr lang="zh-CN" altLang="en-US" sz="1800" b="1">
                  <a:latin typeface="Arial Narrow" panose="020B06060202020A0204" pitchFamily="34" charset="0"/>
                  <a:cs typeface="Arial" panose="020B0604020202020204" pitchFamily="34" charset="0"/>
                </a:rPr>
                <a:t>子句的行分组</a:t>
              </a:r>
            </a:p>
          </p:txBody>
        </p:sp>
        <p:sp>
          <p:nvSpPr>
            <p:cNvPr id="65557" name="AutoShape 34">
              <a:extLst>
                <a:ext uri="{FF2B5EF4-FFF2-40B4-BE49-F238E27FC236}">
                  <a16:creationId xmlns:a16="http://schemas.microsoft.com/office/drawing/2014/main" id="{513BD9CA-7DCE-401B-BFF5-9AECDE12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36" cy="768"/>
            </a:xfrm>
            <a:prstGeom prst="downArrow">
              <a:avLst>
                <a:gd name="adj1" fmla="val 50000"/>
                <a:gd name="adj2" fmla="val 57143"/>
              </a:avLst>
            </a:prstGeom>
            <a:gradFill rotWithShape="1">
              <a:gsLst>
                <a:gs pos="0">
                  <a:srgbClr val="D60093"/>
                </a:gs>
                <a:gs pos="100000">
                  <a:srgbClr val="F1A6D9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14A1C11A-0F10-4910-A292-20606BE706B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43200"/>
            <a:ext cx="4843463" cy="1295400"/>
            <a:chOff x="0" y="0"/>
            <a:chExt cx="7627" cy="2041"/>
          </a:xfrm>
        </p:grpSpPr>
        <p:sp>
          <p:nvSpPr>
            <p:cNvPr id="65543" name="AutoShape 36">
              <a:extLst>
                <a:ext uri="{FF2B5EF4-FFF2-40B4-BE49-F238E27FC236}">
                  <a16:creationId xmlns:a16="http://schemas.microsoft.com/office/drawing/2014/main" id="{597C49A1-14AC-42EF-A6CC-A0D9192A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2400" cy="720"/>
            </a:xfrm>
            <a:prstGeom prst="rightArrow">
              <a:avLst>
                <a:gd name="adj1" fmla="val 50000"/>
                <a:gd name="adj2" fmla="val 83333"/>
              </a:avLst>
            </a:prstGeom>
            <a:gradFill rotWithShape="0">
              <a:gsLst>
                <a:gs pos="0">
                  <a:srgbClr val="ED8FD0"/>
                </a:gs>
                <a:gs pos="100000">
                  <a:srgbClr val="D60093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544" name="Rectangle 37">
              <a:extLst>
                <a:ext uri="{FF2B5EF4-FFF2-40B4-BE49-F238E27FC236}">
                  <a16:creationId xmlns:a16="http://schemas.microsoft.com/office/drawing/2014/main" id="{BE36EBAC-9951-4095-99D2-34704FAA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0"/>
              <a:ext cx="2160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latin typeface="Arial Narrow" panose="020B06060202020A0204" pitchFamily="34" charset="0"/>
                  <a:cs typeface="Arial" panose="020B0604020202020204" pitchFamily="34" charset="0"/>
                </a:rPr>
                <a:t>先将满足条件的行选出</a:t>
              </a:r>
            </a:p>
          </p:txBody>
        </p:sp>
        <p:grpSp>
          <p:nvGrpSpPr>
            <p:cNvPr id="65545" name="Group 37">
              <a:extLst>
                <a:ext uri="{FF2B5EF4-FFF2-40B4-BE49-F238E27FC236}">
                  <a16:creationId xmlns:a16="http://schemas.microsoft.com/office/drawing/2014/main" id="{BE1BA0AB-1724-4209-A628-7D3E985AE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1" y="241"/>
              <a:ext cx="5226" cy="1800"/>
              <a:chOff x="0" y="0"/>
              <a:chExt cx="5225" cy="1800"/>
            </a:xfrm>
          </p:grpSpPr>
          <p:sp>
            <p:nvSpPr>
              <p:cNvPr id="65574" name="Rectangle 39">
                <a:extLst>
                  <a:ext uri="{FF2B5EF4-FFF2-40B4-BE49-F238E27FC236}">
                    <a16:creationId xmlns:a16="http://schemas.microsoft.com/office/drawing/2014/main" id="{551520FA-0C67-4F18-9D6A-6B9896B1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-1"/>
                <a:ext cx="1820" cy="60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productid</a:t>
                </a:r>
              </a:p>
            </p:txBody>
          </p:sp>
          <p:sp>
            <p:nvSpPr>
              <p:cNvPr id="65575" name="Rectangle 40">
                <a:extLst>
                  <a:ext uri="{FF2B5EF4-FFF2-40B4-BE49-F238E27FC236}">
                    <a16:creationId xmlns:a16="http://schemas.microsoft.com/office/drawing/2014/main" id="{66E5D5C7-A121-4E0D-B8D0-0B897BB3E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-1"/>
                <a:ext cx="1702" cy="60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orderid</a:t>
                </a:r>
              </a:p>
            </p:txBody>
          </p:sp>
          <p:sp>
            <p:nvSpPr>
              <p:cNvPr id="65576" name="Rectangle 41">
                <a:extLst>
                  <a:ext uri="{FF2B5EF4-FFF2-40B4-BE49-F238E27FC236}">
                    <a16:creationId xmlns:a16="http://schemas.microsoft.com/office/drawing/2014/main" id="{855FB4A9-C08A-4BE3-B8A6-7547C58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-1"/>
                <a:ext cx="1702" cy="60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quantity</a:t>
                </a:r>
              </a:p>
            </p:txBody>
          </p:sp>
          <p:sp>
            <p:nvSpPr>
              <p:cNvPr id="65549" name="Rectangle 42">
                <a:extLst>
                  <a:ext uri="{FF2B5EF4-FFF2-40B4-BE49-F238E27FC236}">
                    <a16:creationId xmlns:a16="http://schemas.microsoft.com/office/drawing/2014/main" id="{A32F8701-1677-4FE5-B831-6AC79A9C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599"/>
                <a:ext cx="1820" cy="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550" name="Rectangle 43">
                <a:extLst>
                  <a:ext uri="{FF2B5EF4-FFF2-40B4-BE49-F238E27FC236}">
                    <a16:creationId xmlns:a16="http://schemas.microsoft.com/office/drawing/2014/main" id="{F184395F-7051-44CE-9F1E-69D7971B5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599"/>
                <a:ext cx="1702" cy="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5551" name="Rectangle 44">
                <a:extLst>
                  <a:ext uri="{FF2B5EF4-FFF2-40B4-BE49-F238E27FC236}">
                    <a16:creationId xmlns:a16="http://schemas.microsoft.com/office/drawing/2014/main" id="{20B18133-B1DE-4FB5-AED7-D6DB8B416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1200"/>
                <a:ext cx="1820" cy="60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552" name="Rectangle 45">
                <a:extLst>
                  <a:ext uri="{FF2B5EF4-FFF2-40B4-BE49-F238E27FC236}">
                    <a16:creationId xmlns:a16="http://schemas.microsoft.com/office/drawing/2014/main" id="{25E8985A-7E5D-4989-AB94-B46223BB5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200"/>
                <a:ext cx="1702" cy="60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5553" name="Rectangle 46">
                <a:extLst>
                  <a:ext uri="{FF2B5EF4-FFF2-40B4-BE49-F238E27FC236}">
                    <a16:creationId xmlns:a16="http://schemas.microsoft.com/office/drawing/2014/main" id="{A958FC93-A610-4281-BFD1-33A847686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599"/>
                <a:ext cx="1702" cy="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65554" name="Rectangle 47">
                <a:extLst>
                  <a:ext uri="{FF2B5EF4-FFF2-40B4-BE49-F238E27FC236}">
                    <a16:creationId xmlns:a16="http://schemas.microsoft.com/office/drawing/2014/main" id="{0AAE8DDA-1BCC-47F2-B5E1-7B7ADDD0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200"/>
                <a:ext cx="1702" cy="60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30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C124164-2E0A-4C82-BE59-A611EE04562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 </a:t>
            </a:r>
            <a:r>
              <a:rPr lang="en-US" altLang="zh-CN"/>
              <a:t>GROUP BY </a:t>
            </a:r>
            <a:r>
              <a:rPr lang="zh-CN" altLang="en-US"/>
              <a:t>子句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029E89B5-E270-47EB-BFF7-4BD9956C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8305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USE pubs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SELECT royalty, AVG(price * 2) AS AveragePrice 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FROM pubs.dbo.titles 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GROUP BY</a:t>
            </a:r>
            <a:r>
              <a:rPr lang="en-US" altLang="zh-CN" sz="2400">
                <a:latin typeface="Times New Roman" panose="02020603050405020304" pitchFamily="18" charset="0"/>
              </a:rPr>
              <a:t> royalty 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GO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652304F-3B6B-4F12-9B46-38EDE83F0CE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57600"/>
            <a:ext cx="6096000" cy="2362200"/>
            <a:chOff x="0" y="0"/>
            <a:chExt cx="3840" cy="1680"/>
          </a:xfrm>
        </p:grpSpPr>
        <p:grpSp>
          <p:nvGrpSpPr>
            <p:cNvPr id="67592" name="Group 5">
              <a:extLst>
                <a:ext uri="{FF2B5EF4-FFF2-40B4-BE49-F238E27FC236}">
                  <a16:creationId xmlns:a16="http://schemas.microsoft.com/office/drawing/2014/main" id="{CED063B1-D91C-46CA-B033-168465061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2"/>
              <a:ext cx="3072" cy="1488"/>
              <a:chOff x="0" y="0"/>
              <a:chExt cx="2064" cy="1488"/>
            </a:xfrm>
          </p:grpSpPr>
          <p:sp>
            <p:nvSpPr>
              <p:cNvPr id="67590" name="Rectangle 7">
                <a:extLst>
                  <a:ext uri="{FF2B5EF4-FFF2-40B4-BE49-F238E27FC236}">
                    <a16:creationId xmlns:a16="http://schemas.microsoft.com/office/drawing/2014/main" id="{57A534A3-D4C1-4B71-B445-805E52748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royalty</a:t>
                </a:r>
              </a:p>
            </p:txBody>
          </p:sp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50E3C982-6C7E-4E78-B6D5-F819BF289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0"/>
                <a:ext cx="1152" cy="288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20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AveragePrice</a:t>
                </a:r>
              </a:p>
            </p:txBody>
          </p:sp>
          <p:sp>
            <p:nvSpPr>
              <p:cNvPr id="67596" name="Rectangle 9">
                <a:extLst>
                  <a:ext uri="{FF2B5EF4-FFF2-40B4-BE49-F238E27FC236}">
                    <a16:creationId xmlns:a16="http://schemas.microsoft.com/office/drawing/2014/main" id="{21A50B3A-DFC2-4972-B4A9-1AA58CF49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67597" name="Rectangle 10">
                <a:extLst>
                  <a:ext uri="{FF2B5EF4-FFF2-40B4-BE49-F238E27FC236}">
                    <a16:creationId xmlns:a16="http://schemas.microsoft.com/office/drawing/2014/main" id="{CE3902B5-CD4B-40EB-9634-82D9F0A0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115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NULL</a:t>
                </a:r>
                <a:endParaRPr lang="en-US" altLang="zh-CN" sz="2000"/>
              </a:p>
            </p:txBody>
          </p:sp>
          <p:sp>
            <p:nvSpPr>
              <p:cNvPr id="67598" name="Rectangle 11">
                <a:extLst>
                  <a:ext uri="{FF2B5EF4-FFF2-40B4-BE49-F238E27FC236}">
                    <a16:creationId xmlns:a16="http://schemas.microsoft.com/office/drawing/2014/main" id="{435886C4-0A8A-4AB8-B5C8-AAB685333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8"/>
                <a:ext cx="912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10</a:t>
                </a:r>
                <a:endParaRPr lang="en-US" altLang="zh-CN" sz="2000"/>
              </a:p>
            </p:txBody>
          </p:sp>
          <p:sp>
            <p:nvSpPr>
              <p:cNvPr id="67599" name="Rectangle 12">
                <a:extLst>
                  <a:ext uri="{FF2B5EF4-FFF2-40B4-BE49-F238E27FC236}">
                    <a16:creationId xmlns:a16="http://schemas.microsoft.com/office/drawing/2014/main" id="{E8E57589-27CD-4F07-B914-C67073EDE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528"/>
                <a:ext cx="1152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32.8880</a:t>
                </a:r>
              </a:p>
            </p:txBody>
          </p:sp>
          <p:sp>
            <p:nvSpPr>
              <p:cNvPr id="67600" name="Rectangle 13">
                <a:extLst>
                  <a:ext uri="{FF2B5EF4-FFF2-40B4-BE49-F238E27FC236}">
                    <a16:creationId xmlns:a16="http://schemas.microsoft.com/office/drawing/2014/main" id="{725A7D83-E0D5-4C36-9DFB-681CD612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68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67601" name="Rectangle 14">
                <a:extLst>
                  <a:ext uri="{FF2B5EF4-FFF2-40B4-BE49-F238E27FC236}">
                    <a16:creationId xmlns:a16="http://schemas.microsoft.com/office/drawing/2014/main" id="{676C3261-AD74-40A4-B273-ED8DCF610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115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30.9400</a:t>
                </a:r>
                <a:endParaRPr lang="en-US" altLang="zh-CN" sz="2000"/>
              </a:p>
            </p:txBody>
          </p:sp>
          <p:sp>
            <p:nvSpPr>
              <p:cNvPr id="67602" name="Rectangle 15">
                <a:extLst>
                  <a:ext uri="{FF2B5EF4-FFF2-40B4-BE49-F238E27FC236}">
                    <a16:creationId xmlns:a16="http://schemas.microsoft.com/office/drawing/2014/main" id="{D3E562F7-38D7-435D-841A-FFAB63A4C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08"/>
                <a:ext cx="912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67603" name="Rectangle 16">
                <a:extLst>
                  <a:ext uri="{FF2B5EF4-FFF2-40B4-BE49-F238E27FC236}">
                    <a16:creationId xmlns:a16="http://schemas.microsoft.com/office/drawing/2014/main" id="{5BFB885F-28A4-4435-9099-9C24DC07B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1152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endParaRPr lang="en-US" altLang="zh-CN" sz="2000"/>
              </a:p>
            </p:txBody>
          </p:sp>
          <p:sp>
            <p:nvSpPr>
              <p:cNvPr id="4" name="Rectangle 17">
                <a:extLst>
                  <a:ext uri="{FF2B5EF4-FFF2-40B4-BE49-F238E27FC236}">
                    <a16:creationId xmlns:a16="http://schemas.microsoft.com/office/drawing/2014/main" id="{D30D4C20-D5DA-430B-8641-AA583588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91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67605" name="Rectangle 18">
                <a:extLst>
                  <a:ext uri="{FF2B5EF4-FFF2-40B4-BE49-F238E27FC236}">
                    <a16:creationId xmlns:a16="http://schemas.microsoft.com/office/drawing/2014/main" id="{3F666273-D57B-4018-8EFF-4D58264C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248"/>
                <a:ext cx="115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5.9800</a:t>
                </a:r>
              </a:p>
            </p:txBody>
          </p:sp>
        </p:grpSp>
        <p:sp>
          <p:nvSpPr>
            <p:cNvPr id="67593" name="AutoShape 19">
              <a:extLst>
                <a:ext uri="{FF2B5EF4-FFF2-40B4-BE49-F238E27FC236}">
                  <a16:creationId xmlns:a16="http://schemas.microsoft.com/office/drawing/2014/main" id="{F076A806-9131-420D-8B27-B7B8D0F45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" cy="1200"/>
            </a:xfrm>
            <a:prstGeom prst="curvedRightArrow">
              <a:avLst>
                <a:gd name="adj1" fmla="val 33333"/>
                <a:gd name="adj2" fmla="val 66667"/>
                <a:gd name="adj3" fmla="val 3333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7589" name="Rectangle 20">
            <a:extLst>
              <a:ext uri="{FF2B5EF4-FFF2-40B4-BE49-F238E27FC236}">
                <a16:creationId xmlns:a16="http://schemas.microsoft.com/office/drawing/2014/main" id="{F03D5C81-E972-401A-AD20-68E04BA2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24384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  <p:sp>
        <p:nvSpPr>
          <p:cNvPr id="67604" name="Oval 21">
            <a:extLst>
              <a:ext uri="{FF2B5EF4-FFF2-40B4-BE49-F238E27FC236}">
                <a16:creationId xmlns:a16="http://schemas.microsoft.com/office/drawing/2014/main" id="{BC0FE002-C1B9-43EE-95DC-D74A9AE1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51054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591" name="Rectangle 23">
            <a:extLst>
              <a:ext uri="{FF2B5EF4-FFF2-40B4-BE49-F238E27FC236}">
                <a16:creationId xmlns:a16="http://schemas.microsoft.com/office/drawing/2014/main" id="{543930D1-7ADC-4A24-9666-A01808B7D79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09600" y="838200"/>
            <a:ext cx="8001000" cy="990600"/>
          </a:xfrm>
        </p:spPr>
        <p:txBody>
          <a:bodyPr/>
          <a:lstStyle/>
          <a:p>
            <a:pPr eaLnBrk="1" hangingPunct="1"/>
            <a:r>
              <a:rPr lang="zh-CN" altLang="zh-CN" sz="2800" b="1"/>
              <a:t>对包含空值的字段使用 GROUP BY 子句，空值也将被当作一组</a:t>
            </a:r>
            <a:endParaRPr lang="zh-CN" altLang="zh-CN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CC0F28A-CD00-472E-81E1-8E29DD9A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7200"/>
            <a:ext cx="7086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使用 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 BY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子句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3C0D942-4FB6-4BD9-879D-6E2769B0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95400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按书的种类分类，求出</a:t>
            </a:r>
            <a:r>
              <a:rPr lang="en-US" altLang="zh-CN" sz="2800" b="1">
                <a:cs typeface="Arial" panose="020B0604020202020204" pitchFamily="34" charset="0"/>
              </a:rPr>
              <a:t>3</a:t>
            </a:r>
            <a:r>
              <a:rPr lang="zh-CN" altLang="en-US" sz="2800" b="1">
                <a:cs typeface="Arial" panose="020B0604020202020204" pitchFamily="34" charset="0"/>
              </a:rPr>
              <a:t>种类型书籍</a:t>
            </a:r>
            <a:r>
              <a:rPr lang="en-GB" altLang="en-US" sz="2800" b="1">
                <a:cs typeface="Arial" panose="020B0604020202020204" pitchFamily="34" charset="0"/>
              </a:rPr>
              <a:t>'business','mod_cook','trad_cook'</a:t>
            </a:r>
            <a:r>
              <a:rPr lang="zh-CN" altLang="en-US" sz="2800" b="1">
                <a:cs typeface="Arial" panose="020B0604020202020204" pitchFamily="34" charset="0"/>
              </a:rPr>
              <a:t>的价格总和、平均价格以及各类书籍的数量</a:t>
            </a:r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392F9F22-61CF-4170-A1CE-91DD236E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8305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select type,sum(price) as total_price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       ,avg(price) as avg_price ,count(title) as quantity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from titles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where type in('business','mod_cook','trad_cook')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group by type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 autoUpdateAnimBg="0"/>
      <p:bldP spid="69636" grpId="1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6113E0F8-9085-43A6-86E6-3E9592E4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7086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使用 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 BY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子句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268E5884-954F-43A5-9734-0E6408DF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cs typeface="Arial" panose="020B0604020202020204" pitchFamily="34" charset="0"/>
              </a:rPr>
              <a:t>SELECT</a:t>
            </a:r>
            <a:r>
              <a:rPr lang="zh-CN" altLang="en-US" sz="2400" b="1">
                <a:cs typeface="Arial" panose="020B0604020202020204" pitchFamily="34" charset="0"/>
              </a:rPr>
              <a:t>后面每一列</a:t>
            </a:r>
            <a:r>
              <a:rPr lang="en-US" altLang="zh-CN" sz="2400" b="1">
                <a:cs typeface="Arial" panose="020B0604020202020204" pitchFamily="34" charset="0"/>
              </a:rPr>
              <a:t>,</a:t>
            </a:r>
            <a:r>
              <a:rPr lang="zh-CN" altLang="en-US" sz="2400" b="1">
                <a:cs typeface="Arial" panose="020B0604020202020204" pitchFamily="34" charset="0"/>
              </a:rPr>
              <a:t>除了出现在统计函数中的列以外，都必须包含在在</a:t>
            </a:r>
            <a:r>
              <a:rPr lang="en-US" altLang="zh-CN" sz="2400" b="1">
                <a:cs typeface="Arial" panose="020B0604020202020204" pitchFamily="34" charset="0"/>
              </a:rPr>
              <a:t>GROUP BY</a:t>
            </a:r>
            <a:r>
              <a:rPr lang="zh-CN" altLang="en-US" sz="2400" b="1">
                <a:cs typeface="Arial" panose="020B0604020202020204" pitchFamily="34" charset="0"/>
              </a:rPr>
              <a:t>子句中。 </a:t>
            </a:r>
            <a:r>
              <a:rPr lang="en-US" altLang="zh-CN" sz="2400" b="1">
                <a:cs typeface="Arial" panose="020B0604020202020204" pitchFamily="34" charset="0"/>
              </a:rPr>
              <a:t>GROUP BY</a:t>
            </a:r>
            <a:r>
              <a:rPr lang="zh-CN" altLang="en-US" sz="2400" b="1">
                <a:cs typeface="Arial" panose="020B0604020202020204" pitchFamily="34" charset="0"/>
              </a:rPr>
              <a:t>子句不支持对列分配的假名，也不支持任何使用统计函数的集合列。</a:t>
            </a:r>
          </a:p>
        </p:txBody>
      </p:sp>
      <p:sp>
        <p:nvSpPr>
          <p:cNvPr id="70660" name="Rectangle 7">
            <a:extLst>
              <a:ext uri="{FF2B5EF4-FFF2-40B4-BE49-F238E27FC236}">
                <a16:creationId xmlns:a16="http://schemas.microsoft.com/office/drawing/2014/main" id="{074EE6A3-51EF-4E79-813F-B8A4BEB2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820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select pub_id, type,sum(price) as total_price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       ,avg(price) as avg_price ,count(title) as quantity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from titles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where type in('business','mod_cook','trad_cook')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group by type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9E9BD3F1-83FD-4DC4-82DE-99DC413CC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0"/>
            <a:ext cx="741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8000" b="1">
                <a:solidFill>
                  <a:srgbClr val="DF051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endParaRPr lang="en-US" altLang="zh-CN" sz="8000" b="1">
              <a:solidFill>
                <a:srgbClr val="DF051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>
            <a:extLst>
              <a:ext uri="{FF2B5EF4-FFF2-40B4-BE49-F238E27FC236}">
                <a16:creationId xmlns:a16="http://schemas.microsoft.com/office/drawing/2014/main" id="{33D77477-94B5-4BCB-877F-068A61F5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086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使用 </a:t>
            </a:r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 BY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子句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65969294-F69E-4C34-9C08-BB047545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根据多列组合进行分组统计计算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b="1">
                <a:cs typeface="Arial" panose="020B0604020202020204" pitchFamily="34" charset="0"/>
              </a:rPr>
              <a:t>按书的类型分类，查询每个出版商销售的书的平均价和总销售额 </a:t>
            </a: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id="{E987B50C-07C5-4373-9A8A-82101F65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924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select pub_id, type,sum(price) as total_price 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       ,avg(price) as avg_price ,count(title) as quantity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from titles</a:t>
            </a:r>
          </a:p>
          <a:p>
            <a:pPr lvl="2">
              <a:spcBef>
                <a:spcPct val="0"/>
              </a:spcBef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group by type,pub_id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>
            <a:extLst>
              <a:ext uri="{FF2B5EF4-FFF2-40B4-BE49-F238E27FC236}">
                <a16:creationId xmlns:a16="http://schemas.microsoft.com/office/drawing/2014/main" id="{FF71CDBE-0442-4647-A492-FD5DC428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086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随堂练习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D10A0621-B592-4367-B952-B4F6A171B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391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使用学生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课程数据库完成下面练习。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）计算选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号课程的学生平均成绩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）求各个课程号及相应的选课人数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）求每门课程的平均成绩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）求有成绩的每个学生的平均成绩</a:t>
            </a: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）求平均成绩大于</a:t>
            </a:r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86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分的学生学号及平均成绩</a:t>
            </a:r>
            <a:endParaRPr lang="zh-CN" altLang="en-US" sz="24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551DB37-0110-425A-AA24-347C1AAF5C7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533400" y="457200"/>
            <a:ext cx="8382000" cy="1066800"/>
          </a:xfrm>
        </p:spPr>
        <p:txBody>
          <a:bodyPr/>
          <a:lstStyle/>
          <a:p>
            <a:pPr eaLnBrk="1" hangingPunct="1"/>
            <a:r>
              <a:rPr lang="zh-CN" altLang="en-US" sz="3800"/>
              <a:t>联合使用 </a:t>
            </a:r>
            <a:r>
              <a:rPr lang="en-US" altLang="zh-CN" sz="3800"/>
              <a:t>GROUP BY </a:t>
            </a:r>
            <a:r>
              <a:rPr lang="zh-CN" altLang="en-US" sz="3800"/>
              <a:t>子句和 </a:t>
            </a:r>
            <a:r>
              <a:rPr lang="en-US" altLang="zh-CN" sz="3800"/>
              <a:t>HAVING </a:t>
            </a:r>
            <a:r>
              <a:rPr lang="zh-CN" altLang="en-US" sz="3800"/>
              <a:t>子句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15146C09-A2A5-4220-A1E8-B1CA117EADF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533400" y="1905000"/>
            <a:ext cx="80010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在分组的同时，对字段或表达式指定搜索条件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使用 HAVING 子句时，应注意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只在使用 GROUP BY 子句的同时，使用 HAVING 子句来限制分组</a:t>
            </a:r>
            <a:endParaRPr lang="zh-CN" altLang="en-US" i="1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可以引用任何出现在选择列表中的字段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80CC37-0022-4BA6-8331-012BE3A0319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选择表中的若干列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8FC3119-5B8F-4585-BD48-60DC7EAA8B7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524000"/>
            <a:ext cx="708660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检索表中的所有列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/>
              <a:t>检索表中的指定列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/>
              <a:t>使用计算列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/>
              <a:t>为结果集中的列指定别名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35CC8A1-AD1B-4113-8F48-383A3B05132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647700" y="152400"/>
            <a:ext cx="8189913" cy="1143000"/>
          </a:xfrm>
        </p:spPr>
        <p:txBody>
          <a:bodyPr/>
          <a:lstStyle/>
          <a:p>
            <a:pPr eaLnBrk="1" hangingPunct="1"/>
            <a:r>
              <a:rPr lang="zh-CN" altLang="en-US" sz="3800"/>
              <a:t>联合使用 </a:t>
            </a:r>
            <a:r>
              <a:rPr lang="en-US" altLang="zh-CN" sz="3800"/>
              <a:t>GROUP BY </a:t>
            </a:r>
            <a:r>
              <a:rPr lang="zh-CN" altLang="en-US" sz="3800"/>
              <a:t>子句和 </a:t>
            </a:r>
            <a:r>
              <a:rPr lang="en-US" altLang="zh-CN" sz="3800"/>
              <a:t>HAVING </a:t>
            </a:r>
            <a:r>
              <a:rPr lang="zh-CN" altLang="en-US" sz="3800"/>
              <a:t>子句（续）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E6800A-42BC-46B0-9E11-87115F544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44196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SELECT productid, SUM(quantity)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  AS total_quantity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FROM orderhist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</a:t>
            </a:r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</a:rPr>
              <a:t>GROUP BY</a:t>
            </a:r>
            <a:r>
              <a:rPr lang="en-US" altLang="zh-CN" sz="1800">
                <a:latin typeface="Lucida Sans Typewriter" panose="020B0509030504030204" pitchFamily="49" charset="0"/>
              </a:rPr>
              <a:t> productid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</a:t>
            </a:r>
            <a:r>
              <a:rPr lang="en-US" altLang="zh-CN" sz="1800" b="1">
                <a:solidFill>
                  <a:srgbClr val="000099"/>
                </a:solidFill>
                <a:latin typeface="Lucida Sans Typewriter" panose="020B0509030504030204" pitchFamily="49" charset="0"/>
              </a:rPr>
              <a:t>HAVING </a:t>
            </a:r>
            <a:r>
              <a:rPr lang="en-US" altLang="zh-CN" sz="1800">
                <a:latin typeface="Lucida Sans Typewriter" panose="020B0509030504030204" pitchFamily="49" charset="0"/>
              </a:rPr>
              <a:t>SUM(quantity)&gt;=30</a:t>
            </a:r>
            <a:br>
              <a:rPr lang="en-US" altLang="zh-CN" sz="1800">
                <a:latin typeface="Lucida Sans Typewriter" panose="020B0509030504030204" pitchFamily="49" charset="0"/>
              </a:rPr>
            </a:br>
            <a:r>
              <a:rPr lang="en-US" altLang="zh-CN" sz="18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3C73A249-F04E-49A5-8C3B-C277395B8A5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57600"/>
            <a:ext cx="3429000" cy="2667000"/>
            <a:chOff x="0" y="0"/>
            <a:chExt cx="2160" cy="1680"/>
          </a:xfrm>
        </p:grpSpPr>
        <p:sp>
          <p:nvSpPr>
            <p:cNvPr id="75781" name="Rectangle 5">
              <a:extLst>
                <a:ext uri="{FF2B5EF4-FFF2-40B4-BE49-F238E27FC236}">
                  <a16:creationId xmlns:a16="http://schemas.microsoft.com/office/drawing/2014/main" id="{25DD6186-2BBE-43E6-899C-A27AC77B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productid</a:t>
              </a:r>
            </a:p>
          </p:txBody>
        </p:sp>
        <p:sp>
          <p:nvSpPr>
            <p:cNvPr id="2" name="Rectangle 6">
              <a:extLst>
                <a:ext uri="{FF2B5EF4-FFF2-40B4-BE49-F238E27FC236}">
                  <a16:creationId xmlns:a16="http://schemas.microsoft.com/office/drawing/2014/main" id="{D9151DEA-794C-4114-BAE8-709BC7FF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orderid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B9D4655-E883-49EA-8B27-05074F7E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quantity</a:t>
              </a:r>
            </a:p>
          </p:txBody>
        </p:sp>
        <p:sp>
          <p:nvSpPr>
            <p:cNvPr id="75797" name="Rectangle 8">
              <a:extLst>
                <a:ext uri="{FF2B5EF4-FFF2-40B4-BE49-F238E27FC236}">
                  <a16:creationId xmlns:a16="http://schemas.microsoft.com/office/drawing/2014/main" id="{E6E97146-DDE7-4E45-8C10-01F0D8024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798" name="Rectangle 9">
              <a:extLst>
                <a:ext uri="{FF2B5EF4-FFF2-40B4-BE49-F238E27FC236}">
                  <a16:creationId xmlns:a16="http://schemas.microsoft.com/office/drawing/2014/main" id="{71FB46C2-E67D-45BC-974F-15B0CC12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799" name="Rectangle 10">
              <a:extLst>
                <a:ext uri="{FF2B5EF4-FFF2-40B4-BE49-F238E27FC236}">
                  <a16:creationId xmlns:a16="http://schemas.microsoft.com/office/drawing/2014/main" id="{233075FB-90DB-42A4-A518-152AC458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5800" name="Rectangle 11">
              <a:extLst>
                <a:ext uri="{FF2B5EF4-FFF2-40B4-BE49-F238E27FC236}">
                  <a16:creationId xmlns:a16="http://schemas.microsoft.com/office/drawing/2014/main" id="{DE6CA0D9-0E10-47D9-B2E6-6601B2E5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801" name="Rectangle 12">
              <a:extLst>
                <a:ext uri="{FF2B5EF4-FFF2-40B4-BE49-F238E27FC236}">
                  <a16:creationId xmlns:a16="http://schemas.microsoft.com/office/drawing/2014/main" id="{28F73FD9-4F2C-49D5-98E7-48BE036B5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480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802" name="Rectangle 13">
              <a:extLst>
                <a:ext uri="{FF2B5EF4-FFF2-40B4-BE49-F238E27FC236}">
                  <a16:creationId xmlns:a16="http://schemas.microsoft.com/office/drawing/2014/main" id="{AE1CA366-AA78-410C-8E3B-517E1448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75803" name="Rectangle 14">
              <a:extLst>
                <a:ext uri="{FF2B5EF4-FFF2-40B4-BE49-F238E27FC236}">
                  <a16:creationId xmlns:a16="http://schemas.microsoft.com/office/drawing/2014/main" id="{86EFB8E8-E4F9-4B20-A7E7-CCB330AC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2FB90AAB-59BD-48CB-8165-0D68B76E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6ECE2269-6A82-4DDD-B489-1E949A5D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2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75806" name="Rectangle 17">
              <a:extLst>
                <a:ext uri="{FF2B5EF4-FFF2-40B4-BE49-F238E27FC236}">
                  <a16:creationId xmlns:a16="http://schemas.microsoft.com/office/drawing/2014/main" id="{E4F764FF-9FA5-4B02-B532-311BC2B71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807" name="Rectangle 18">
              <a:extLst>
                <a:ext uri="{FF2B5EF4-FFF2-40B4-BE49-F238E27FC236}">
                  <a16:creationId xmlns:a16="http://schemas.microsoft.com/office/drawing/2014/main" id="{53A87328-017B-4575-8D83-B3E0C4C7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808" name="Rectangle 19">
              <a:extLst>
                <a:ext uri="{FF2B5EF4-FFF2-40B4-BE49-F238E27FC236}">
                  <a16:creationId xmlns:a16="http://schemas.microsoft.com/office/drawing/2014/main" id="{7ACACC9F-7A21-4387-A39E-D781D90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96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25</a:t>
              </a:r>
            </a:p>
          </p:txBody>
        </p:sp>
        <p:sp>
          <p:nvSpPr>
            <p:cNvPr id="75809" name="Rectangle 20">
              <a:extLst>
                <a:ext uri="{FF2B5EF4-FFF2-40B4-BE49-F238E27FC236}">
                  <a16:creationId xmlns:a16="http://schemas.microsoft.com/office/drawing/2014/main" id="{5D8ADBBB-5FF1-4E13-BBB6-73EB87F5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5810" name="Rectangle 21">
              <a:extLst>
                <a:ext uri="{FF2B5EF4-FFF2-40B4-BE49-F238E27FC236}">
                  <a16:creationId xmlns:a16="http://schemas.microsoft.com/office/drawing/2014/main" id="{4DB91FDC-D0D4-4D2C-B0E9-40B348E5F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811" name="Rectangle 22">
              <a:extLst>
                <a:ext uri="{FF2B5EF4-FFF2-40B4-BE49-F238E27FC236}">
                  <a16:creationId xmlns:a16="http://schemas.microsoft.com/office/drawing/2014/main" id="{990503A6-49E2-4F3D-85E1-9232B29B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75812" name="Rectangle 23">
              <a:extLst>
                <a:ext uri="{FF2B5EF4-FFF2-40B4-BE49-F238E27FC236}">
                  <a16:creationId xmlns:a16="http://schemas.microsoft.com/office/drawing/2014/main" id="{34723F5F-F733-45C3-BE86-33436CD0E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816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5813" name="Rectangle 24">
              <a:extLst>
                <a:ext uri="{FF2B5EF4-FFF2-40B4-BE49-F238E27FC236}">
                  <a16:creationId xmlns:a16="http://schemas.microsoft.com/office/drawing/2014/main" id="{8E6B48F6-BFD2-4AEA-B066-06F5AA2E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5814" name="Rectangle 25">
              <a:extLst>
                <a:ext uri="{FF2B5EF4-FFF2-40B4-BE49-F238E27FC236}">
                  <a16:creationId xmlns:a16="http://schemas.microsoft.com/office/drawing/2014/main" id="{4DD6EB63-A38D-45E1-8179-B4D5D02D0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40"/>
              <a:ext cx="720" cy="24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CC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30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063BD9C3-F220-4EE4-A4FB-A0DD2E10EE8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419600"/>
            <a:ext cx="4648200" cy="1143000"/>
            <a:chOff x="0" y="0"/>
            <a:chExt cx="2928" cy="720"/>
          </a:xfrm>
        </p:grpSpPr>
        <p:grpSp>
          <p:nvGrpSpPr>
            <p:cNvPr id="75786" name="Group 27">
              <a:extLst>
                <a:ext uri="{FF2B5EF4-FFF2-40B4-BE49-F238E27FC236}">
                  <a16:creationId xmlns:a16="http://schemas.microsoft.com/office/drawing/2014/main" id="{28FC823D-B7A8-4D24-9473-5B89D4500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0"/>
              <a:ext cx="1907" cy="720"/>
              <a:chOff x="0" y="0"/>
              <a:chExt cx="1907" cy="720"/>
            </a:xfrm>
          </p:grpSpPr>
          <p:sp>
            <p:nvSpPr>
              <p:cNvPr id="75804" name="Rectangle 28">
                <a:extLst>
                  <a:ext uri="{FF2B5EF4-FFF2-40B4-BE49-F238E27FC236}">
                    <a16:creationId xmlns:a16="http://schemas.microsoft.com/office/drawing/2014/main" id="{E4283542-11E0-4100-8988-C88713C4C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productid</a:t>
                </a:r>
              </a:p>
            </p:txBody>
          </p:sp>
          <p:sp>
            <p:nvSpPr>
              <p:cNvPr id="75805" name="Rectangle 29">
                <a:extLst>
                  <a:ext uri="{FF2B5EF4-FFF2-40B4-BE49-F238E27FC236}">
                    <a16:creationId xmlns:a16="http://schemas.microsoft.com/office/drawing/2014/main" id="{6C018DD0-FB03-4882-8A57-4D6263707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333399"/>
                  </a:gs>
                  <a:gs pos="100000">
                    <a:srgbClr val="3399FF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8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total_quantity</a:t>
                </a:r>
              </a:p>
            </p:txBody>
          </p:sp>
          <p:sp>
            <p:nvSpPr>
              <p:cNvPr id="75790" name="Rectangle 30">
                <a:extLst>
                  <a:ext uri="{FF2B5EF4-FFF2-40B4-BE49-F238E27FC236}">
                    <a16:creationId xmlns:a16="http://schemas.microsoft.com/office/drawing/2014/main" id="{C05D0DA9-39E0-4AFA-AE4D-153B174C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5791" name="Rectangle 31">
                <a:extLst>
                  <a:ext uri="{FF2B5EF4-FFF2-40B4-BE49-F238E27FC236}">
                    <a16:creationId xmlns:a16="http://schemas.microsoft.com/office/drawing/2014/main" id="{7E6F4DC1-9AF6-4FB3-8CDB-B14E9EC51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35</a:t>
                </a:r>
              </a:p>
            </p:txBody>
          </p:sp>
          <p:sp>
            <p:nvSpPr>
              <p:cNvPr id="75792" name="Rectangle 32">
                <a:extLst>
                  <a:ext uri="{FF2B5EF4-FFF2-40B4-BE49-F238E27FC236}">
                    <a16:creationId xmlns:a16="http://schemas.microsoft.com/office/drawing/2014/main" id="{4FA83E3C-4279-47E7-B17E-34F43D010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816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5793" name="Rectangle 33">
                <a:extLst>
                  <a:ext uri="{FF2B5EF4-FFF2-40B4-BE49-F238E27FC236}">
                    <a16:creationId xmlns:a16="http://schemas.microsoft.com/office/drawing/2014/main" id="{F5CF9B68-4ED3-4E95-A62B-6A994A109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80"/>
                <a:ext cx="1091" cy="240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45</a:t>
                </a:r>
              </a:p>
            </p:txBody>
          </p:sp>
        </p:grpSp>
        <p:sp>
          <p:nvSpPr>
            <p:cNvPr id="75787" name="AutoShape 34">
              <a:extLst>
                <a:ext uri="{FF2B5EF4-FFF2-40B4-BE49-F238E27FC236}">
                  <a16:creationId xmlns:a16="http://schemas.microsoft.com/office/drawing/2014/main" id="{94A7DB25-C85B-4522-9E9A-D1300E4BE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960" cy="288"/>
            </a:xfrm>
            <a:prstGeom prst="rightArrow">
              <a:avLst>
                <a:gd name="adj1" fmla="val 50000"/>
                <a:gd name="adj2" fmla="val 83333"/>
              </a:avLst>
            </a:prstGeom>
            <a:gradFill rotWithShape="0">
              <a:gsLst>
                <a:gs pos="0">
                  <a:srgbClr val="ED8FD0"/>
                </a:gs>
                <a:gs pos="100000">
                  <a:srgbClr val="D60093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782" name="Group 35">
            <a:extLst>
              <a:ext uri="{FF2B5EF4-FFF2-40B4-BE49-F238E27FC236}">
                <a16:creationId xmlns:a16="http://schemas.microsoft.com/office/drawing/2014/main" id="{3426F24B-9981-4880-B20B-E0040FA7AC9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3733800" cy="1600200"/>
            <a:chOff x="0" y="0"/>
            <a:chExt cx="2352" cy="1008"/>
          </a:xfrm>
        </p:grpSpPr>
        <p:sp>
          <p:nvSpPr>
            <p:cNvPr id="75784" name="Rectangle 36">
              <a:extLst>
                <a:ext uri="{FF2B5EF4-FFF2-40B4-BE49-F238E27FC236}">
                  <a16:creationId xmlns:a16="http://schemas.microsoft.com/office/drawing/2014/main" id="{701D5A1F-1C55-4A04-B7B0-245E25545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2"/>
              <a:ext cx="2352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99C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zh-CN" sz="1800">
                <a:latin typeface="Lucida Sans Typewriter" panose="020B0509030504030204" pitchFamily="49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SELECT productid, orderid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      ,quantity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 FROM orderhist</a:t>
              </a:r>
              <a:br>
                <a:rPr lang="en-US" altLang="zh-CN" sz="1800">
                  <a:latin typeface="Lucida Sans Typewriter" panose="020B0509030504030204" pitchFamily="49" charset="0"/>
                </a:rPr>
              </a:br>
              <a:r>
                <a:rPr lang="en-US" altLang="zh-CN" sz="1800">
                  <a:latin typeface="Lucida Sans Typewriter" panose="020B0509030504030204" pitchFamily="49" charset="0"/>
                </a:rPr>
                <a:t>GO</a:t>
              </a:r>
            </a:p>
          </p:txBody>
        </p:sp>
        <p:sp>
          <p:nvSpPr>
            <p:cNvPr id="75785" name="Rectangle 37">
              <a:extLst>
                <a:ext uri="{FF2B5EF4-FFF2-40B4-BE49-F238E27FC236}">
                  <a16:creationId xmlns:a16="http://schemas.microsoft.com/office/drawing/2014/main" id="{7A8D710A-6590-497C-ADE7-475A1EC0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864" cy="29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CFEB9"/>
                </a:gs>
              </a:gsLst>
              <a:lin ang="18900000" scaled="1"/>
            </a:gradFill>
            <a:ln w="9525">
              <a:solidFill>
                <a:srgbClr val="CC66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/>
                <a:t>示例</a:t>
              </a:r>
            </a:p>
          </p:txBody>
        </p:sp>
      </p:grpSp>
      <p:sp>
        <p:nvSpPr>
          <p:cNvPr id="75783" name="Rectangle 40">
            <a:extLst>
              <a:ext uri="{FF2B5EF4-FFF2-40B4-BE49-F238E27FC236}">
                <a16:creationId xmlns:a16="http://schemas.microsoft.com/office/drawing/2014/main" id="{AD23B5A9-5F47-4E35-BCF8-A7CDFB0E1E1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381000" y="1447800"/>
            <a:ext cx="8001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000" b="1"/>
              <a:t>列出表 orderhist 中销售量多于30的每种产品。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79D9D69F-1E88-413B-AF25-17E80CCB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2895600" cy="157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select  type , avg(price) 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from titles 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group by type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having  avg(price)&gt;$15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DDAD55A1-A66D-4293-B047-D646029A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24200"/>
            <a:ext cx="3048000" cy="157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select  type , avg(price) 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from titles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where avg(price)&gt;$15 </a:t>
            </a:r>
          </a:p>
          <a:p>
            <a:pPr>
              <a:lnSpc>
                <a:spcPct val="110000"/>
              </a:lnSpc>
              <a:spcBef>
                <a:spcPct val="15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26086A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group by type</a:t>
            </a:r>
          </a:p>
        </p:txBody>
      </p:sp>
      <p:sp>
        <p:nvSpPr>
          <p:cNvPr id="77828" name="Text Box 5">
            <a:extLst>
              <a:ext uri="{FF2B5EF4-FFF2-40B4-BE49-F238E27FC236}">
                <a16:creationId xmlns:a16="http://schemas.microsoft.com/office/drawing/2014/main" id="{3E4B13D1-F7B8-4552-833F-CE1B4BEB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1213"/>
            <a:ext cx="7413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8000" b="1">
                <a:solidFill>
                  <a:srgbClr val="DF051F"/>
                </a:solidFill>
                <a:latin typeface="楷体_GB2312" pitchFamily="1" charset="-122"/>
                <a:ea typeface="楷体_GB2312" pitchFamily="1" charset="-122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endParaRPr lang="en-US" altLang="zh-CN" sz="8000" b="1">
              <a:solidFill>
                <a:srgbClr val="DF051F"/>
              </a:solidFill>
              <a:latin typeface="楷体_GB2312" pitchFamily="1" charset="-122"/>
              <a:ea typeface="楷体_GB2312" pitchFamily="1" charset="-122"/>
              <a:cs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BA5F48A-8A3C-4839-AF5F-693DB32B6AC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0"/>
            <a:ext cx="3965575" cy="1463675"/>
            <a:chOff x="0" y="0"/>
            <a:chExt cx="2498" cy="922"/>
          </a:xfrm>
        </p:grpSpPr>
        <p:sp>
          <p:nvSpPr>
            <p:cNvPr id="77832" name="Rectangle 6">
              <a:extLst>
                <a:ext uri="{FF2B5EF4-FFF2-40B4-BE49-F238E27FC236}">
                  <a16:creationId xmlns:a16="http://schemas.microsoft.com/office/drawing/2014/main" id="{B489F831-FF16-400B-8585-CCF24B65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2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000" b="1">
                  <a:latin typeface="华文行楷" panose="02010800040101010101" pitchFamily="2" charset="-122"/>
                  <a:ea typeface="楷体_GB2312" pitchFamily="1" charset="-122"/>
                  <a:cs typeface="Arial" panose="020B0604020202020204" pitchFamily="34" charset="0"/>
                </a:rPr>
                <a:t>聚合函数不应出现在</a:t>
              </a:r>
              <a:r>
                <a:rPr lang="en-US" altLang="zh-CN" sz="2000" b="1">
                  <a:ea typeface="楷体_GB2312" pitchFamily="1" charset="-122"/>
                  <a:cs typeface="Arial" panose="020B0604020202020204" pitchFamily="34" charset="0"/>
                </a:rPr>
                <a:t>where</a:t>
              </a:r>
              <a:r>
                <a:rPr lang="zh-CN" altLang="en-US" sz="2000" b="1">
                  <a:latin typeface="华文行楷" panose="02010800040101010101" pitchFamily="2" charset="-122"/>
                  <a:ea typeface="楷体_GB2312" pitchFamily="1" charset="-122"/>
                  <a:cs typeface="Arial" panose="020B0604020202020204" pitchFamily="34" charset="0"/>
                </a:rPr>
                <a:t>子句中</a:t>
              </a:r>
            </a:p>
          </p:txBody>
        </p:sp>
        <p:sp>
          <p:nvSpPr>
            <p:cNvPr id="77833" name="Line 7">
              <a:extLst>
                <a:ext uri="{FF2B5EF4-FFF2-40B4-BE49-F238E27FC236}">
                  <a16:creationId xmlns:a16="http://schemas.microsoft.com/office/drawing/2014/main" id="{74F344AE-9C11-4ACE-A524-FDA957B12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" y="0"/>
              <a:ext cx="288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830" name="Rectangle 8">
            <a:extLst>
              <a:ext uri="{FF2B5EF4-FFF2-40B4-BE49-F238E27FC236}">
                <a16:creationId xmlns:a16="http://schemas.microsoft.com/office/drawing/2014/main" id="{17C826F2-B8A9-4C9C-A686-CF188024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2400"/>
            <a:ext cx="8189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8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联合使用 </a:t>
            </a:r>
            <a:r>
              <a:rPr lang="en-US" altLang="zh-CN" sz="38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 BY </a:t>
            </a:r>
            <a:r>
              <a:rPr lang="zh-CN" altLang="en-US" sz="38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子句和 </a:t>
            </a:r>
            <a:r>
              <a:rPr lang="en-US" altLang="zh-CN" sz="38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HAVING </a:t>
            </a:r>
            <a:r>
              <a:rPr lang="zh-CN" altLang="en-US" sz="38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子句（续）</a:t>
            </a:r>
          </a:p>
        </p:txBody>
      </p:sp>
      <p:sp>
        <p:nvSpPr>
          <p:cNvPr id="77831" name="Rectangle 9">
            <a:extLst>
              <a:ext uri="{FF2B5EF4-FFF2-40B4-BE49-F238E27FC236}">
                <a16:creationId xmlns:a16="http://schemas.microsoft.com/office/drawing/2014/main" id="{E8CEF2BC-A479-4973-9E47-D66EF6C4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按书的类型分类，查询平均价大于</a:t>
            </a:r>
            <a:r>
              <a:rPr lang="en-GB" altLang="en-US" sz="2800" b="1">
                <a:cs typeface="Arial" panose="020B0604020202020204" pitchFamily="34" charset="0"/>
              </a:rPr>
              <a:t>15</a:t>
            </a:r>
            <a:r>
              <a:rPr lang="zh-CN" altLang="en-US" sz="2800" b="1">
                <a:cs typeface="Arial" panose="020B0604020202020204" pitchFamily="34" charset="0"/>
              </a:rPr>
              <a:t>的书的类型、平均价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 autoUpdateAnimBg="0"/>
      <p:bldP spid="77827" grpId="0" animBg="1" autoUpdateAnimBg="0"/>
      <p:bldP spid="7782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80DF459-0CA8-4A72-9F8E-8ED17D36696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609600" y="228600"/>
            <a:ext cx="8189913" cy="1219200"/>
          </a:xfrm>
        </p:spPr>
        <p:txBody>
          <a:bodyPr/>
          <a:lstStyle/>
          <a:p>
            <a:pPr eaLnBrk="1" hangingPunct="1"/>
            <a:r>
              <a:rPr lang="zh-CN" altLang="en-US" sz="3800"/>
              <a:t>联合使用 </a:t>
            </a:r>
            <a:r>
              <a:rPr lang="en-US" altLang="zh-CN" sz="3800"/>
              <a:t>GROUP BY </a:t>
            </a:r>
            <a:r>
              <a:rPr lang="zh-CN" altLang="en-US" sz="3800"/>
              <a:t>子句和 </a:t>
            </a:r>
            <a:r>
              <a:rPr lang="en-US" altLang="zh-CN" sz="3800"/>
              <a:t>HAVING</a:t>
            </a:r>
            <a:r>
              <a:rPr lang="en-US" altLang="zh-CN" sz="3800">
                <a:latin typeface="Arial Narrow" panose="020B06060202020A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800">
                <a:latin typeface="Arial Narrow" panose="020B06060202020A0204" pitchFamily="34" charset="0"/>
                <a:ea typeface="宋体" panose="02010600030101010101" pitchFamily="2" charset="-122"/>
              </a:rPr>
              <a:t>子句</a:t>
            </a:r>
            <a:r>
              <a:rPr lang="zh-CN" altLang="en-US" sz="3800"/>
              <a:t>（续）</a:t>
            </a:r>
          </a:p>
        </p:txBody>
      </p:sp>
      <p:sp>
        <p:nvSpPr>
          <p:cNvPr id="78851" name="Text Box 5">
            <a:extLst>
              <a:ext uri="{FF2B5EF4-FFF2-40B4-BE49-F238E27FC236}">
                <a16:creationId xmlns:a16="http://schemas.microsoft.com/office/drawing/2014/main" id="{BD7E75A4-8F25-4353-B0D9-8D1E52A9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）从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titles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表中，查询得到至少出版六本书的出版商及其总销售额。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2" name="Text Box 6">
            <a:extLst>
              <a:ext uri="{FF2B5EF4-FFF2-40B4-BE49-F238E27FC236}">
                <a16:creationId xmlns:a16="http://schemas.microsoft.com/office/drawing/2014/main" id="{8254BDE8-EB90-4C06-8627-6CDEFDD6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14800"/>
            <a:ext cx="7543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）从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titles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表中，查询标识号大于 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0800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、支付的总预付款已超过 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$15,000 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且销售书籍的平均价格小于 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$20 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的出版商。</a:t>
            </a:r>
            <a:r>
              <a:rPr lang="zh-CN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AD7D4AAC-1AF7-4252-9B11-4E8A727BF06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600200"/>
            <a:ext cx="80010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b="1"/>
              <a:t>例题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zh-CN" sz="1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400" b="1"/>
              <a:t>    （1）从titles表中，查询得到本年度的总销售额（ytd_sales）超过  $40,000 的出版商。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5D5B741-75E5-4EEC-8CA5-2D3BF07BA8D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609600" y="228600"/>
            <a:ext cx="8189913" cy="1219200"/>
          </a:xfrm>
        </p:spPr>
        <p:txBody>
          <a:bodyPr/>
          <a:lstStyle/>
          <a:p>
            <a:pPr eaLnBrk="1" hangingPunct="1"/>
            <a:r>
              <a:rPr lang="zh-CN" altLang="en-US" sz="3800"/>
              <a:t>随堂练习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D3087C26-2029-4099-B8AA-BD89DCEEBFC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600200"/>
            <a:ext cx="80010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zh-CN" sz="2400" b="1"/>
              <a:t>）</a:t>
            </a:r>
            <a:r>
              <a:rPr lang="zh-CN" altLang="en-US" sz="2400" b="1"/>
              <a:t>统计每门课程的选课人数，显示课程号、人数</a:t>
            </a:r>
            <a:r>
              <a:rPr lang="zh-CN" altLang="zh-CN" sz="2400" b="1"/>
              <a:t>。</a:t>
            </a:r>
            <a:endParaRPr lang="en-US" altLang="zh-CN" sz="2400" b="1"/>
          </a:p>
          <a:p>
            <a:pPr eaLnBrk="1" hangingPunct="1">
              <a:buFontTx/>
              <a:buNone/>
            </a:pPr>
            <a:endParaRPr lang="en-US" altLang="zh-CN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）统计学生的平均分，显示平均分高于</a:t>
            </a:r>
            <a:r>
              <a:rPr lang="en-US" altLang="zh-CN" sz="2400" b="1"/>
              <a:t>85</a:t>
            </a:r>
            <a:r>
              <a:rPr lang="zh-CN" altLang="en-US" sz="2400" b="1"/>
              <a:t>分的学生学号及平均分。</a:t>
            </a:r>
            <a:endParaRPr lang="en-US" altLang="zh-CN" sz="2400" b="1"/>
          </a:p>
          <a:p>
            <a:pPr eaLnBrk="1" hangingPunct="1">
              <a:buFontTx/>
              <a:buNone/>
            </a:pPr>
            <a:endParaRPr lang="en-US" altLang="zh-CN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）显示没有一门功课不及格的学生的学号。</a:t>
            </a:r>
            <a:endParaRPr lang="en-US" altLang="zh-CN" sz="2400" b="1"/>
          </a:p>
          <a:p>
            <a:pPr eaLnBrk="1" hangingPunct="1">
              <a:buFontTx/>
              <a:buNone/>
            </a:pPr>
            <a:endParaRPr lang="en-US" altLang="zh-CN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）显示</a:t>
            </a:r>
            <a:r>
              <a:rPr lang="en-US" altLang="zh-CN" sz="2400" b="1"/>
              <a:t>”</a:t>
            </a:r>
            <a:r>
              <a:rPr lang="zh-CN" altLang="en-US" sz="2400" b="1"/>
              <a:t>李敏勇</a:t>
            </a:r>
            <a:r>
              <a:rPr lang="en-US" altLang="zh-CN" sz="2400" b="1"/>
              <a:t>”</a:t>
            </a:r>
            <a:r>
              <a:rPr lang="zh-CN" altLang="en-US" sz="2400" b="1"/>
              <a:t>同学所选课程的课程号和成绩。</a:t>
            </a:r>
            <a:endParaRPr lang="zh-CN" altLang="en-US" sz="2400"/>
          </a:p>
          <a:p>
            <a:pPr eaLnBrk="1" hangingPunct="1">
              <a:buFontTx/>
              <a:buNone/>
            </a:pPr>
            <a:endParaRPr lang="zh-CN" altLang="en-US" sz="2400"/>
          </a:p>
          <a:p>
            <a:pPr eaLnBrk="1" hangingPunct="1">
              <a:buFontTx/>
              <a:buNone/>
            </a:pPr>
            <a:endParaRPr lang="zh-CN" altLang="en-US" sz="2400"/>
          </a:p>
          <a:p>
            <a:pPr eaLnBrk="1" hangingPunct="1">
              <a:buFontTx/>
              <a:buNone/>
            </a:pPr>
            <a:endParaRPr lang="en-US" altLang="zh-CN" sz="2400" b="1"/>
          </a:p>
          <a:p>
            <a:pPr eaLnBrk="1" hangingPunct="1">
              <a:buFontTx/>
              <a:buNone/>
            </a:pPr>
            <a:endParaRPr lang="en-US" altLang="zh-CN" sz="2400" b="1"/>
          </a:p>
          <a:p>
            <a:pPr eaLnBrk="1" hangingPunct="1">
              <a:buFontTx/>
              <a:buNone/>
            </a:pPr>
            <a:endParaRPr lang="zh-CN" altLang="zh-CN" sz="2400" b="1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34718CB-D6C0-43ED-A38C-C05BF828B8E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数据查询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3732C24-7042-4B8C-B295-64BC0CA5028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600200"/>
            <a:ext cx="6019800" cy="3733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zh-CN"/>
              <a:t>简单的数据查询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聚合函数与分组查询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i="1" u="sng">
                <a:solidFill>
                  <a:srgbClr val="C00000"/>
                </a:solidFill>
              </a:rPr>
              <a:t>联接查询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子查询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数据管理高级应用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0810AE3-83BA-4DD1-BB37-B68B19BA4BF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90800" y="304800"/>
            <a:ext cx="4191000" cy="633413"/>
          </a:xfrm>
        </p:spPr>
        <p:txBody>
          <a:bodyPr/>
          <a:lstStyle/>
          <a:p>
            <a:r>
              <a:rPr lang="zh-CN" altLang="zh-CN"/>
              <a:t>使用表的别名</a:t>
            </a: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8D4A8725-0D19-4695-9195-BF81ADC22ED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143000"/>
            <a:ext cx="7467600" cy="4953000"/>
          </a:xfrm>
        </p:spPr>
        <p:txBody>
          <a:bodyPr/>
          <a:lstStyle/>
          <a:p>
            <a:r>
              <a:rPr lang="zh-CN" altLang="zh-CN"/>
              <a:t>两种方式</a:t>
            </a:r>
            <a:endParaRPr lang="zh-CN" altLang="zh-CN" sz="2800"/>
          </a:p>
          <a:p>
            <a:pPr>
              <a:buFontTx/>
              <a:buNone/>
            </a:pPr>
            <a:endParaRPr lang="zh-CN" altLang="zh-CN" sz="2800"/>
          </a:p>
          <a:p>
            <a:pPr>
              <a:buFontTx/>
              <a:buNone/>
            </a:pPr>
            <a:endParaRPr lang="zh-CN" altLang="zh-CN"/>
          </a:p>
          <a:p>
            <a:pPr>
              <a:buFontTx/>
              <a:buNone/>
            </a:pPr>
            <a:endParaRPr lang="zh-CN" altLang="zh-CN"/>
          </a:p>
          <a:p>
            <a:pPr>
              <a:buFontTx/>
              <a:buNone/>
            </a:pPr>
            <a:endParaRPr lang="zh-CN" altLang="zh-CN"/>
          </a:p>
          <a:p>
            <a:r>
              <a:rPr lang="zh-CN" altLang="zh-CN"/>
              <a:t>给字段起名</a:t>
            </a:r>
          </a:p>
          <a:p>
            <a:pPr>
              <a:buFontTx/>
              <a:buNone/>
            </a:pPr>
            <a:r>
              <a:rPr lang="zh-CN" altLang="zh-CN" sz="2800"/>
              <a:t>    </a:t>
            </a:r>
            <a:r>
              <a:rPr lang="zh-CN" altLang="zh-CN" sz="2400" b="1"/>
              <a:t>使用多表联接时，必须慎重地指定字段名，任何数据库对象名称包含四个标识：</a:t>
            </a:r>
          </a:p>
          <a:p>
            <a:pPr>
              <a:buFontTx/>
              <a:buNone/>
            </a:pPr>
            <a:r>
              <a:rPr lang="zh-CN" altLang="zh-CN" sz="2400" b="1"/>
              <a:t>	</a:t>
            </a:r>
            <a:r>
              <a:rPr lang="zh-CN" altLang="zh-CN" sz="2400" b="1">
                <a:solidFill>
                  <a:srgbClr val="0000CC"/>
                </a:solidFill>
              </a:rPr>
              <a:t>服务器名、数据库名、主人名称、对象名</a:t>
            </a: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D8B4E900-F66E-4BDA-9AA9-2B19C48A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57400"/>
            <a:ext cx="7315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* FROM </a:t>
            </a:r>
            <a:r>
              <a:rPr lang="en-US" altLang="zh-CN" sz="2000" i="1">
                <a:latin typeface="Lucida Sans Typewriter" panose="020B0509030504030204" pitchFamily="49" charset="0"/>
              </a:rPr>
              <a:t>server.database.schema.table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            </a:t>
            </a: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AS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en-US" altLang="zh-CN" sz="2000" i="1">
                <a:latin typeface="Lucida Sans Typewriter" panose="020B0509030504030204" pitchFamily="49" charset="0"/>
              </a:rPr>
              <a:t>table_alias</a:t>
            </a:r>
          </a:p>
        </p:txBody>
      </p:sp>
      <p:sp>
        <p:nvSpPr>
          <p:cNvPr id="84997" name="Rectangle 6">
            <a:extLst>
              <a:ext uri="{FF2B5EF4-FFF2-40B4-BE49-F238E27FC236}">
                <a16:creationId xmlns:a16="http://schemas.microsoft.com/office/drawing/2014/main" id="{8F5300C7-7CA4-47F5-B863-3985227E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7315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* FROM </a:t>
            </a:r>
            <a:r>
              <a:rPr lang="en-US" altLang="zh-CN" sz="2000" i="1">
                <a:latin typeface="Lucida Sans Typewriter" panose="020B0509030504030204" pitchFamily="49" charset="0"/>
              </a:rPr>
              <a:t>server.database.schema.table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latin typeface="Lucida Sans Typewriter" panose="020B0509030504030204" pitchFamily="49" charset="0"/>
              </a:rPr>
              <a:t>		  table_alias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F635DA9-EDA6-4A60-9D59-AAAEB247253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05000" y="457200"/>
            <a:ext cx="5486400" cy="633413"/>
          </a:xfrm>
        </p:spPr>
        <p:txBody>
          <a:bodyPr/>
          <a:lstStyle/>
          <a:p>
            <a:r>
              <a:rPr lang="zh-CN" altLang="zh-CN"/>
              <a:t>组合多个表中的数据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BEDB057-78B8-45C4-A19B-8C9184518D1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143000" y="1524000"/>
            <a:ext cx="7194550" cy="3962400"/>
          </a:xfrm>
        </p:spPr>
        <p:txBody>
          <a:bodyPr/>
          <a:lstStyle/>
          <a:p>
            <a:r>
              <a:rPr lang="zh-CN" altLang="zh-CN"/>
              <a:t>联接概述</a:t>
            </a:r>
          </a:p>
          <a:p>
            <a:r>
              <a:rPr lang="zh-CN" altLang="zh-CN"/>
              <a:t>使用内联接</a:t>
            </a:r>
          </a:p>
          <a:p>
            <a:r>
              <a:rPr lang="zh-CN" altLang="zh-CN"/>
              <a:t>使用外联接 </a:t>
            </a:r>
          </a:p>
          <a:p>
            <a:r>
              <a:rPr lang="zh-CN" altLang="zh-CN"/>
              <a:t>使用交叉联接</a:t>
            </a:r>
          </a:p>
          <a:p>
            <a:r>
              <a:rPr lang="zh-CN" altLang="zh-CN"/>
              <a:t>联接两个以上的表</a:t>
            </a:r>
          </a:p>
          <a:p>
            <a:r>
              <a:rPr lang="zh-CN" altLang="zh-CN"/>
              <a:t>自联接 （Self-Join）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1C61197-EF3B-4D76-A777-D12E6A3290F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743200" y="304800"/>
            <a:ext cx="3962400" cy="633413"/>
          </a:xfrm>
        </p:spPr>
        <p:txBody>
          <a:bodyPr/>
          <a:lstStyle/>
          <a:p>
            <a:r>
              <a:rPr lang="zh-CN" altLang="zh-CN"/>
              <a:t>联接概述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67DBC78-3BEA-4AAA-9B51-66C415A955F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533400" y="1143000"/>
            <a:ext cx="8001000" cy="4724400"/>
          </a:xfrm>
        </p:spPr>
        <p:txBody>
          <a:bodyPr/>
          <a:lstStyle/>
          <a:p>
            <a:r>
              <a:rPr lang="zh-CN" altLang="en-US"/>
              <a:t>从多个表中选择指定的字段</a:t>
            </a:r>
          </a:p>
          <a:p>
            <a:pPr lvl="1"/>
            <a:r>
              <a:rPr lang="zh-CN" altLang="en-US"/>
              <a:t>关键字 </a:t>
            </a:r>
            <a:r>
              <a:rPr lang="zh-CN" altLang="en-US" b="1">
                <a:solidFill>
                  <a:srgbClr val="0000CC"/>
                </a:solidFill>
              </a:rPr>
              <a:t>JOIN</a:t>
            </a:r>
            <a:r>
              <a:rPr lang="zh-CN" altLang="en-US"/>
              <a:t> 指定要联接的表，以及这些表联接的方式</a:t>
            </a:r>
          </a:p>
          <a:p>
            <a:pPr lvl="1"/>
            <a:r>
              <a:rPr lang="zh-CN" altLang="en-US"/>
              <a:t>关键字</a:t>
            </a:r>
            <a:r>
              <a:rPr lang="zh-CN" altLang="en-US" b="1">
                <a:solidFill>
                  <a:srgbClr val="0000CC"/>
                </a:solidFill>
              </a:rPr>
              <a:t> ON</a:t>
            </a:r>
            <a:r>
              <a:rPr lang="zh-CN" altLang="en-US"/>
              <a:t> 指定联接条件</a:t>
            </a:r>
          </a:p>
          <a:p>
            <a:r>
              <a:rPr lang="zh-CN" altLang="en-US"/>
              <a:t>查询两个或多个表并生成单个结果集</a:t>
            </a:r>
          </a:p>
          <a:p>
            <a:pPr lvl="1"/>
            <a:r>
              <a:rPr lang="zh-CN" altLang="en-US"/>
              <a:t>所有联接的表必须共同拥有某些字段，这些字段必须有相同的或兼容的数据类型</a:t>
            </a:r>
          </a:p>
          <a:p>
            <a:pPr lvl="1"/>
            <a:r>
              <a:rPr lang="zh-CN" altLang="en-US"/>
              <a:t>如果联接的表有相同字段，则引用这些字段时必须指定表名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37F4FA7-D438-471B-B807-C1F06F686B0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14600" y="304800"/>
            <a:ext cx="4419600" cy="633413"/>
          </a:xfrm>
        </p:spPr>
        <p:txBody>
          <a:bodyPr/>
          <a:lstStyle/>
          <a:p>
            <a:r>
              <a:rPr lang="zh-CN" altLang="zh-CN"/>
              <a:t>联接概述（续）</a:t>
            </a:r>
          </a:p>
        </p:txBody>
      </p:sp>
      <p:sp>
        <p:nvSpPr>
          <p:cNvPr id="91139" name="Rectangle 5">
            <a:extLst>
              <a:ext uri="{FF2B5EF4-FFF2-40B4-BE49-F238E27FC236}">
                <a16:creationId xmlns:a16="http://schemas.microsoft.com/office/drawing/2014/main" id="{89EC0F18-F651-4FAD-8EAC-788EE71023E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066800"/>
            <a:ext cx="70104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连接类型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b="1"/>
              <a:t>交叉连接：Cross Join  （不太用）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b="1"/>
              <a:t>内连接：[Inner] Join   （最常用）</a:t>
            </a:r>
          </a:p>
          <a:p>
            <a:pPr lvl="1">
              <a:lnSpc>
                <a:spcPct val="120000"/>
              </a:lnSpc>
            </a:pPr>
            <a:r>
              <a:rPr lang="zh-CN" altLang="en-US" b="1"/>
              <a:t>外连接：</a:t>
            </a:r>
          </a:p>
          <a:p>
            <a:pPr lvl="2">
              <a:lnSpc>
                <a:spcPct val="120000"/>
              </a:lnSpc>
            </a:pPr>
            <a:r>
              <a:rPr lang="zh-CN" altLang="en-US" b="1"/>
              <a:t>左外连接：Left  [Outer] Join</a:t>
            </a:r>
          </a:p>
          <a:p>
            <a:pPr lvl="2">
              <a:lnSpc>
                <a:spcPct val="120000"/>
              </a:lnSpc>
            </a:pPr>
            <a:r>
              <a:rPr lang="zh-CN" altLang="en-US" b="1"/>
              <a:t>右外连接：Right  [Outer] Join</a:t>
            </a:r>
          </a:p>
          <a:p>
            <a:pPr lvl="2">
              <a:lnSpc>
                <a:spcPct val="120000"/>
              </a:lnSpc>
            </a:pPr>
            <a:r>
              <a:rPr lang="zh-CN" altLang="en-US" b="1"/>
              <a:t>完全连接：Full [Outer] Join </a:t>
            </a:r>
          </a:p>
          <a:p>
            <a:pPr lvl="1">
              <a:lnSpc>
                <a:spcPct val="120000"/>
              </a:lnSpc>
            </a:pPr>
            <a:r>
              <a:rPr lang="zh-CN" altLang="en-US" b="1"/>
              <a:t>自连接：Self Join</a:t>
            </a: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75255-EDB2-42CC-A583-5427739FD2D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819400" y="304800"/>
            <a:ext cx="3810000" cy="633413"/>
          </a:xfrm>
        </p:spPr>
        <p:txBody>
          <a:bodyPr/>
          <a:lstStyle/>
          <a:p>
            <a:r>
              <a:rPr lang="zh-CN" altLang="zh-CN"/>
              <a:t>使用内联接</a:t>
            </a:r>
          </a:p>
        </p:txBody>
      </p:sp>
      <p:sp>
        <p:nvSpPr>
          <p:cNvPr id="93187" name="Rectangle 5">
            <a:extLst>
              <a:ext uri="{FF2B5EF4-FFF2-40B4-BE49-F238E27FC236}">
                <a16:creationId xmlns:a16="http://schemas.microsoft.com/office/drawing/2014/main" id="{A1D560F9-A181-4329-865D-C9921EE8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696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内联接通过比较被联接的表所共同拥有的字段，把多个表联接起来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语法</a:t>
            </a:r>
          </a:p>
          <a:p>
            <a:pPr eaLnBrk="1" hangingPunct="1">
              <a:buFontTx/>
              <a:buNone/>
            </a:pPr>
            <a:r>
              <a:rPr lang="zh-CN" altLang="en-US" b="1">
                <a:cs typeface="Arial" panose="020B0604020202020204" pitchFamily="34" charset="0"/>
              </a:rPr>
              <a:t>		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SELECT</a:t>
            </a:r>
            <a:r>
              <a:rPr lang="en-US" altLang="zh-CN" sz="2400" b="1">
                <a:cs typeface="Arial" panose="020B0604020202020204" pitchFamily="34" charset="0"/>
              </a:rPr>
              <a:t>  </a:t>
            </a:r>
            <a:r>
              <a:rPr lang="zh-CN" altLang="en-US" sz="2400" b="1">
                <a:cs typeface="Arial" panose="020B0604020202020204" pitchFamily="34" charset="0"/>
              </a:rPr>
              <a:t>列名列表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cs typeface="Arial" panose="020B0604020202020204" pitchFamily="34" charset="0"/>
              </a:rPr>
              <a:t>		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FROM</a:t>
            </a:r>
            <a:r>
              <a:rPr lang="en-US" altLang="zh-CN" sz="2400" b="1">
                <a:cs typeface="Arial" panose="020B0604020202020204" pitchFamily="34" charset="0"/>
              </a:rPr>
              <a:t> </a:t>
            </a:r>
            <a:r>
              <a:rPr lang="zh-CN" altLang="en-US" sz="2400" b="1">
                <a:cs typeface="Arial" panose="020B0604020202020204" pitchFamily="34" charset="0"/>
              </a:rPr>
              <a:t>表名</a:t>
            </a:r>
            <a:r>
              <a:rPr lang="en-US" altLang="zh-CN" sz="2400" b="1">
                <a:cs typeface="Arial" panose="020B0604020202020204" pitchFamily="34" charset="0"/>
              </a:rPr>
              <a:t>1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[INNER] JOIN</a:t>
            </a:r>
            <a:r>
              <a:rPr lang="en-US" altLang="zh-CN" sz="2400" b="1">
                <a:cs typeface="Arial" panose="020B0604020202020204" pitchFamily="34" charset="0"/>
              </a:rPr>
              <a:t> </a:t>
            </a:r>
            <a:r>
              <a:rPr lang="zh-CN" altLang="en-US" sz="2400" b="1">
                <a:cs typeface="Arial" panose="020B0604020202020204" pitchFamily="34" charset="0"/>
              </a:rPr>
              <a:t>表名</a:t>
            </a:r>
            <a:r>
              <a:rPr lang="en-US" altLang="zh-CN" sz="2400" b="1"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cs typeface="Arial" panose="020B0604020202020204" pitchFamily="34" charset="0"/>
              </a:rPr>
              <a:t>		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ON</a:t>
            </a:r>
            <a:r>
              <a:rPr lang="en-US" altLang="zh-CN" sz="2400" b="1">
                <a:cs typeface="Arial" panose="020B0604020202020204" pitchFamily="34" charset="0"/>
              </a:rPr>
              <a:t>  </a:t>
            </a:r>
            <a:r>
              <a:rPr lang="zh-CN" altLang="en-US" sz="2400" b="1">
                <a:cs typeface="Arial" panose="020B0604020202020204" pitchFamily="34" charset="0"/>
              </a:rPr>
              <a:t>表名</a:t>
            </a:r>
            <a:r>
              <a:rPr lang="en-US" altLang="zh-CN" sz="2400" b="1">
                <a:cs typeface="Arial" panose="020B0604020202020204" pitchFamily="34" charset="0"/>
              </a:rPr>
              <a:t>1.</a:t>
            </a:r>
            <a:r>
              <a:rPr lang="zh-CN" altLang="en-US" sz="2400" b="1">
                <a:cs typeface="Arial" panose="020B0604020202020204" pitchFamily="34" charset="0"/>
              </a:rPr>
              <a:t>列名 </a:t>
            </a:r>
            <a:r>
              <a:rPr lang="en-US" altLang="zh-CN" sz="2400" b="1">
                <a:cs typeface="Arial" panose="020B0604020202020204" pitchFamily="34" charset="0"/>
              </a:rPr>
              <a:t>&lt;</a:t>
            </a:r>
            <a:r>
              <a:rPr lang="zh-CN" altLang="en-US" sz="2400" b="1">
                <a:cs typeface="Arial" panose="020B0604020202020204" pitchFamily="34" charset="0"/>
              </a:rPr>
              <a:t>比较运算符</a:t>
            </a:r>
            <a:r>
              <a:rPr lang="en-US" altLang="zh-CN" sz="2400" b="1">
                <a:cs typeface="Arial" panose="020B0604020202020204" pitchFamily="34" charset="0"/>
              </a:rPr>
              <a:t>&gt; </a:t>
            </a:r>
            <a:r>
              <a:rPr lang="zh-CN" altLang="en-US" sz="2400" b="1">
                <a:cs typeface="Arial" panose="020B0604020202020204" pitchFamily="34" charset="0"/>
              </a:rPr>
              <a:t>表名</a:t>
            </a:r>
            <a:r>
              <a:rPr lang="en-US" altLang="zh-CN" sz="2400" b="1">
                <a:cs typeface="Arial" panose="020B0604020202020204" pitchFamily="34" charset="0"/>
              </a:rPr>
              <a:t>2.</a:t>
            </a:r>
            <a:r>
              <a:rPr lang="zh-CN" altLang="en-US" sz="2400" b="1">
                <a:cs typeface="Arial" panose="020B0604020202020204" pitchFamily="34" charset="0"/>
              </a:rPr>
              <a:t>列名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注意</a:t>
            </a:r>
            <a:endParaRPr lang="zh-CN" altLang="en-US" sz="2800"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sz="2400" b="1">
                <a:cs typeface="Arial" panose="020B0604020202020204" pitchFamily="34" charset="0"/>
              </a:rPr>
              <a:t>INNER</a:t>
            </a:r>
            <a:r>
              <a:rPr lang="zh-CN" altLang="en-US" sz="2400" b="1">
                <a:cs typeface="Arial" panose="020B0604020202020204" pitchFamily="34" charset="0"/>
              </a:rPr>
              <a:t>可以省略。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sz="2400" b="1">
                <a:cs typeface="Arial" panose="020B0604020202020204" pitchFamily="34" charset="0"/>
              </a:rPr>
              <a:t>&lt;</a:t>
            </a:r>
            <a:r>
              <a:rPr lang="zh-CN" altLang="en-US" sz="2400" b="1">
                <a:cs typeface="Arial" panose="020B0604020202020204" pitchFamily="34" charset="0"/>
              </a:rPr>
              <a:t>比较运算符</a:t>
            </a:r>
            <a:r>
              <a:rPr lang="en-US" altLang="zh-CN" sz="2400" b="1">
                <a:cs typeface="Arial" panose="020B0604020202020204" pitchFamily="34" charset="0"/>
              </a:rPr>
              <a:t>&gt;</a:t>
            </a:r>
            <a:r>
              <a:rPr lang="zh-CN" altLang="en-US" sz="2400" b="1">
                <a:cs typeface="Arial" panose="020B0604020202020204" pitchFamily="34" charset="0"/>
              </a:rPr>
              <a:t>包括</a:t>
            </a:r>
            <a:r>
              <a:rPr lang="en-US" altLang="zh-CN" sz="2400" b="1">
                <a:cs typeface="Arial" panose="020B0604020202020204" pitchFamily="34" charset="0"/>
              </a:rPr>
              <a:t>= </a:t>
            </a:r>
            <a:r>
              <a:rPr lang="zh-CN" altLang="en-US" sz="2400" b="1">
                <a:cs typeface="Arial" panose="020B0604020202020204" pitchFamily="34" charset="0"/>
              </a:rPr>
              <a:t>、 </a:t>
            </a:r>
            <a:r>
              <a:rPr lang="en-US" altLang="zh-CN" sz="2400" b="1">
                <a:cs typeface="Arial" panose="020B0604020202020204" pitchFamily="34" charset="0"/>
              </a:rPr>
              <a:t>&gt;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&lt;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&lt;&gt;</a:t>
            </a:r>
            <a:r>
              <a:rPr lang="zh-CN" altLang="en-US" sz="2400" b="1">
                <a:cs typeface="Arial" panose="020B0604020202020204" pitchFamily="34" charset="0"/>
              </a:rPr>
              <a:t>等。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7F7EEB0-26DA-4C92-821F-654AB533EAE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5334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选择表中的若干列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2E8B10C-C862-411C-B6E9-737C22D35B8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371600"/>
            <a:ext cx="7086600" cy="838200"/>
          </a:xfrm>
        </p:spPr>
        <p:txBody>
          <a:bodyPr/>
          <a:lstStyle/>
          <a:p>
            <a:pPr eaLnBrk="1" hangingPunct="1"/>
            <a:r>
              <a:rPr lang="zh-CN" altLang="zh-CN"/>
              <a:t>检索表中的所有列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86CE544-259A-4714-9774-5B0903F6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7543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USE Northwind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sz="2400" b="1">
                <a:latin typeface="Times New Roman" panose="02020603050405020304" pitchFamily="18" charset="0"/>
              </a:rPr>
              <a:t>   *  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zh-CN" sz="2400" b="1">
                <a:latin typeface="Times New Roman" panose="02020603050405020304" pitchFamily="18" charset="0"/>
              </a:rPr>
              <a:t>    employees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159A6054-C16E-4550-BB8F-A6FF2239FC17}"/>
              </a:ext>
            </a:extLst>
          </p:cNvPr>
          <p:cNvSpPr>
            <a:spLocks/>
          </p:cNvSpPr>
          <p:nvPr/>
        </p:nvSpPr>
        <p:spPr bwMode="auto">
          <a:xfrm>
            <a:off x="3276600" y="4953000"/>
            <a:ext cx="3200400" cy="609600"/>
          </a:xfrm>
          <a:prstGeom prst="borderCallout1">
            <a:avLst>
              <a:gd name="adj1" fmla="val 18750"/>
              <a:gd name="adj2" fmla="val -2380"/>
              <a:gd name="adj3" fmla="val -193750"/>
              <a:gd name="adj4" fmla="val -21431"/>
            </a:avLst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 type="stealth" w="med" len="med"/>
          </a:ln>
        </p:spPr>
        <p:txBody>
          <a:bodyPr tIns="11880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表示所有字段（列）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783B6EDE-A4F0-4F05-95E4-3846B6B1366F}"/>
              </a:ext>
            </a:extLst>
          </p:cNvPr>
          <p:cNvSpPr>
            <a:spLocks/>
          </p:cNvSpPr>
          <p:nvPr/>
        </p:nvSpPr>
        <p:spPr bwMode="auto">
          <a:xfrm>
            <a:off x="5257800" y="2209800"/>
            <a:ext cx="2286000" cy="609600"/>
          </a:xfrm>
          <a:prstGeom prst="borderCallout1">
            <a:avLst>
              <a:gd name="adj1" fmla="val 18750"/>
              <a:gd name="adj2" fmla="val -3333"/>
              <a:gd name="adj3" fmla="val 215884"/>
              <a:gd name="adj4" fmla="val -35417"/>
            </a:avLst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 type="stealth" w="med" len="med"/>
          </a:ln>
        </p:spPr>
        <p:txBody>
          <a:bodyPr tIns="8280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进行检索的表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  <p:bldP spid="11270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B643B81-36C8-48A8-BEF0-935CD97A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18288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C351B16-4933-4B91-87D2-7F493F8E5C3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90800" y="228600"/>
            <a:ext cx="4724400" cy="633413"/>
          </a:xfrm>
        </p:spPr>
        <p:txBody>
          <a:bodyPr/>
          <a:lstStyle/>
          <a:p>
            <a:r>
              <a:rPr lang="zh-CN" altLang="zh-CN"/>
              <a:t>使用内联接（续）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6737A6E-8A9A-4497-A83A-0B0F7654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24384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95237" name="Group 5">
            <a:extLst>
              <a:ext uri="{FF2B5EF4-FFF2-40B4-BE49-F238E27FC236}">
                <a16:creationId xmlns:a16="http://schemas.microsoft.com/office/drawing/2014/main" id="{C7EC1246-5EFE-4824-ABD8-4AB3CAC8ED7B}"/>
              </a:ext>
            </a:extLst>
          </p:cNvPr>
          <p:cNvGrpSpPr>
            <a:grpSpLocks/>
          </p:cNvGrpSpPr>
          <p:nvPr/>
        </p:nvGrpSpPr>
        <p:grpSpPr bwMode="auto">
          <a:xfrm>
            <a:off x="6142038" y="2687638"/>
            <a:ext cx="2468562" cy="1884362"/>
            <a:chOff x="0" y="0"/>
            <a:chExt cx="1584" cy="1209"/>
          </a:xfrm>
        </p:grpSpPr>
        <p:sp>
          <p:nvSpPr>
            <p:cNvPr id="93190" name="Rectangle 6">
              <a:extLst>
                <a:ext uri="{FF2B5EF4-FFF2-40B4-BE49-F238E27FC236}">
                  <a16:creationId xmlns:a16="http://schemas.microsoft.com/office/drawing/2014/main" id="{00CF82CA-A47D-45BE-986A-C56FEC77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93191" name="Rectangle 7">
              <a:extLst>
                <a:ext uri="{FF2B5EF4-FFF2-40B4-BE49-F238E27FC236}">
                  <a16:creationId xmlns:a16="http://schemas.microsoft.com/office/drawing/2014/main" id="{CED45331-8067-4A5E-BC8B-534640B2D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prod_id</a:t>
              </a:r>
            </a:p>
          </p:txBody>
        </p:sp>
        <p:sp>
          <p:nvSpPr>
            <p:cNvPr id="93192" name="Rectangle 8">
              <a:extLst>
                <a:ext uri="{FF2B5EF4-FFF2-40B4-BE49-F238E27FC236}">
                  <a16:creationId xmlns:a16="http://schemas.microsoft.com/office/drawing/2014/main" id="{398E005A-AF4F-4CD9-804A-19586D4BD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38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qty</a:t>
              </a:r>
            </a:p>
          </p:txBody>
        </p:sp>
        <p:sp>
          <p:nvSpPr>
            <p:cNvPr id="95280" name="Rectangle 9">
              <a:extLst>
                <a:ext uri="{FF2B5EF4-FFF2-40B4-BE49-F238E27FC236}">
                  <a16:creationId xmlns:a16="http://schemas.microsoft.com/office/drawing/2014/main" id="{7C0D0E62-9706-4591-AED5-32D1702DF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624" cy="18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281" name="Rectangle 10">
              <a:extLst>
                <a:ext uri="{FF2B5EF4-FFF2-40B4-BE49-F238E27FC236}">
                  <a16:creationId xmlns:a16="http://schemas.microsoft.com/office/drawing/2014/main" id="{D17557F6-C23A-4D09-8C3D-02635DED2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624" cy="200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282" name="Rectangle 11">
              <a:extLst>
                <a:ext uri="{FF2B5EF4-FFF2-40B4-BE49-F238E27FC236}">
                  <a16:creationId xmlns:a16="http://schemas.microsoft.com/office/drawing/2014/main" id="{8106C5E1-3B94-426E-8AEE-7B68E889C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624" cy="18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5283" name="Rectangle 12">
              <a:extLst>
                <a:ext uri="{FF2B5EF4-FFF2-40B4-BE49-F238E27FC236}">
                  <a16:creationId xmlns:a16="http://schemas.microsoft.com/office/drawing/2014/main" id="{AEE52A1D-3028-41B1-AD0E-A7D89E93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624" cy="20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284" name="Rectangle 13">
              <a:extLst>
                <a:ext uri="{FF2B5EF4-FFF2-40B4-BE49-F238E27FC236}">
                  <a16:creationId xmlns:a16="http://schemas.microsoft.com/office/drawing/2014/main" id="{F3CC9F14-BD84-4020-9B0E-BDAD2AF7D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576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285" name="Rectangle 14">
              <a:extLst>
                <a:ext uri="{FF2B5EF4-FFF2-40B4-BE49-F238E27FC236}">
                  <a16:creationId xmlns:a16="http://schemas.microsoft.com/office/drawing/2014/main" id="{51056366-23B0-4F2E-9B8A-D29CF36A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32"/>
              <a:ext cx="576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5286" name="Rectangle 15">
              <a:extLst>
                <a:ext uri="{FF2B5EF4-FFF2-40B4-BE49-F238E27FC236}">
                  <a16:creationId xmlns:a16="http://schemas.microsoft.com/office/drawing/2014/main" id="{6DEBC3D0-DB86-4B79-A0F1-3EA8A202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624"/>
              <a:ext cx="576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5287" name="Rectangle 16">
              <a:extLst>
                <a:ext uri="{FF2B5EF4-FFF2-40B4-BE49-F238E27FC236}">
                  <a16:creationId xmlns:a16="http://schemas.microsoft.com/office/drawing/2014/main" id="{7F6D35FE-3830-4F69-8F6D-85B226A5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16"/>
              <a:ext cx="576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5288" name="Rectangle 17">
              <a:extLst>
                <a:ext uri="{FF2B5EF4-FFF2-40B4-BE49-F238E27FC236}">
                  <a16:creationId xmlns:a16="http://schemas.microsoft.com/office/drawing/2014/main" id="{70C7B64C-C399-4E8E-B82F-6965E1F6E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84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95289" name="Rectangle 18">
              <a:extLst>
                <a:ext uri="{FF2B5EF4-FFF2-40B4-BE49-F238E27FC236}">
                  <a16:creationId xmlns:a16="http://schemas.microsoft.com/office/drawing/2014/main" id="{5F92680F-2E32-4174-9F7A-F71781368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384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5290" name="Rectangle 19">
              <a:extLst>
                <a:ext uri="{FF2B5EF4-FFF2-40B4-BE49-F238E27FC236}">
                  <a16:creationId xmlns:a16="http://schemas.microsoft.com/office/drawing/2014/main" id="{AD0B39C5-0F77-4881-BEE4-C9D9DABC0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24"/>
              <a:ext cx="384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37</a:t>
              </a:r>
            </a:p>
          </p:txBody>
        </p:sp>
        <p:sp>
          <p:nvSpPr>
            <p:cNvPr id="95291" name="Rectangle 20">
              <a:extLst>
                <a:ext uri="{FF2B5EF4-FFF2-40B4-BE49-F238E27FC236}">
                  <a16:creationId xmlns:a16="http://schemas.microsoft.com/office/drawing/2014/main" id="{96D8187F-9F94-4D3F-87DE-8F328B14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38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11</a:t>
              </a:r>
            </a:p>
          </p:txBody>
        </p:sp>
        <p:sp>
          <p:nvSpPr>
            <p:cNvPr id="95292" name="Rectangle 21">
              <a:extLst>
                <a:ext uri="{FF2B5EF4-FFF2-40B4-BE49-F238E27FC236}">
                  <a16:creationId xmlns:a16="http://schemas.microsoft.com/office/drawing/2014/main" id="{65A1A46A-7FF1-42F2-A00D-0E18B6ED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624" cy="20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5293" name="Rectangle 22">
              <a:extLst>
                <a:ext uri="{FF2B5EF4-FFF2-40B4-BE49-F238E27FC236}">
                  <a16:creationId xmlns:a16="http://schemas.microsoft.com/office/drawing/2014/main" id="{202ACBEB-A3F9-432F-AF24-A89B0FDE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08"/>
              <a:ext cx="576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294" name="Rectangle 23">
              <a:extLst>
                <a:ext uri="{FF2B5EF4-FFF2-40B4-BE49-F238E27FC236}">
                  <a16:creationId xmlns:a16="http://schemas.microsoft.com/office/drawing/2014/main" id="{A4AAFBBE-3E69-4C18-B011-61A15E01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08"/>
              <a:ext cx="38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1003</a:t>
              </a:r>
            </a:p>
          </p:txBody>
        </p:sp>
      </p:grpSp>
      <p:grpSp>
        <p:nvGrpSpPr>
          <p:cNvPr id="95238" name="Group 24">
            <a:extLst>
              <a:ext uri="{FF2B5EF4-FFF2-40B4-BE49-F238E27FC236}">
                <a16:creationId xmlns:a16="http://schemas.microsoft.com/office/drawing/2014/main" id="{C9AAE1F3-7218-449A-85E7-B2D7C82A4B6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03475"/>
            <a:ext cx="2393950" cy="1944688"/>
            <a:chOff x="0" y="0"/>
            <a:chExt cx="1536" cy="1248"/>
          </a:xfrm>
        </p:grpSpPr>
        <p:sp>
          <p:nvSpPr>
            <p:cNvPr id="95265" name="Text Box 25">
              <a:extLst>
                <a:ext uri="{FF2B5EF4-FFF2-40B4-BE49-F238E27FC236}">
                  <a16:creationId xmlns:a16="http://schemas.microsoft.com/office/drawing/2014/main" id="{8B61F4FE-26A3-4313-9183-4820D6A1C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" y="0"/>
              <a:ext cx="59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>
                  <a:cs typeface="Arial" panose="020B0604020202020204" pitchFamily="34" charset="0"/>
                </a:rPr>
                <a:t>buyers</a:t>
              </a:r>
            </a:p>
          </p:txBody>
        </p:sp>
        <p:grpSp>
          <p:nvGrpSpPr>
            <p:cNvPr id="95266" name="Group 26">
              <a:extLst>
                <a:ext uri="{FF2B5EF4-FFF2-40B4-BE49-F238E27FC236}">
                  <a16:creationId xmlns:a16="http://schemas.microsoft.com/office/drawing/2014/main" id="{B8E15CC9-9032-4AC1-9786-069E042AD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1"/>
              <a:ext cx="1536" cy="1017"/>
              <a:chOff x="0" y="0"/>
              <a:chExt cx="1536" cy="1017"/>
            </a:xfrm>
          </p:grpSpPr>
          <p:sp>
            <p:nvSpPr>
              <p:cNvPr id="93211" name="Rectangle 27">
                <a:extLst>
                  <a:ext uri="{FF2B5EF4-FFF2-40B4-BE49-F238E27FC236}">
                    <a16:creationId xmlns:a16="http://schemas.microsoft.com/office/drawing/2014/main" id="{853162EA-0B67-497D-A54E-B666CA0B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buyer_name</a:t>
                </a:r>
              </a:p>
            </p:txBody>
          </p:sp>
          <p:sp>
            <p:nvSpPr>
              <p:cNvPr id="95268" name="Rectangle 28">
                <a:extLst>
                  <a:ext uri="{FF2B5EF4-FFF2-40B4-BE49-F238E27FC236}">
                    <a16:creationId xmlns:a16="http://schemas.microsoft.com/office/drawing/2014/main" id="{01A71C4C-B689-4389-8DC1-9E34F905C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1"/>
                <a:ext cx="912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5269" name="Rectangle 29">
                <a:extLst>
                  <a:ext uri="{FF2B5EF4-FFF2-40B4-BE49-F238E27FC236}">
                    <a16:creationId xmlns:a16="http://schemas.microsoft.com/office/drawing/2014/main" id="{6D5FD619-D506-4313-A4B8-6E29E533A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91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95270" name="Rectangle 30">
                <a:extLst>
                  <a:ext uri="{FF2B5EF4-FFF2-40B4-BE49-F238E27FC236}">
                    <a16:creationId xmlns:a16="http://schemas.microsoft.com/office/drawing/2014/main" id="{BEEE24B0-068E-4ABC-8168-8FCA7F063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24"/>
                <a:ext cx="912" cy="2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5271" name="Rectangle 31">
                <a:extLst>
                  <a:ext uri="{FF2B5EF4-FFF2-40B4-BE49-F238E27FC236}">
                    <a16:creationId xmlns:a16="http://schemas.microsoft.com/office/drawing/2014/main" id="{629A5C4E-A7A0-4B24-811C-10AC58F13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912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3216" name="Rectangle 32">
                <a:extLst>
                  <a:ext uri="{FF2B5EF4-FFF2-40B4-BE49-F238E27FC236}">
                    <a16:creationId xmlns:a16="http://schemas.microsoft.com/office/drawing/2014/main" id="{27378273-2F64-455B-BD59-0DE18EAE0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0"/>
                <a:ext cx="624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buyer_id</a:t>
                </a:r>
              </a:p>
            </p:txBody>
          </p:sp>
          <p:sp>
            <p:nvSpPr>
              <p:cNvPr id="95273" name="Rectangle 33">
                <a:extLst>
                  <a:ext uri="{FF2B5EF4-FFF2-40B4-BE49-F238E27FC236}">
                    <a16:creationId xmlns:a16="http://schemas.microsoft.com/office/drawing/2014/main" id="{D44055B9-0F77-449A-9A8C-210C5707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1"/>
                <a:ext cx="624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5274" name="Rectangle 34">
                <a:extLst>
                  <a:ext uri="{FF2B5EF4-FFF2-40B4-BE49-F238E27FC236}">
                    <a16:creationId xmlns:a16="http://schemas.microsoft.com/office/drawing/2014/main" id="{7D7333BC-0CC7-428E-9A6E-FC1DC1F1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32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5275" name="Rectangle 35">
                <a:extLst>
                  <a:ext uri="{FF2B5EF4-FFF2-40B4-BE49-F238E27FC236}">
                    <a16:creationId xmlns:a16="http://schemas.microsoft.com/office/drawing/2014/main" id="{CC713D54-955A-4469-90CB-390D55D80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624"/>
                <a:ext cx="624" cy="20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5276" name="Rectangle 36">
                <a:extLst>
                  <a:ext uri="{FF2B5EF4-FFF2-40B4-BE49-F238E27FC236}">
                    <a16:creationId xmlns:a16="http://schemas.microsoft.com/office/drawing/2014/main" id="{3C913542-9D34-46FF-802A-D06C3FD3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816"/>
                <a:ext cx="624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95239" name="Freeform 37">
            <a:extLst>
              <a:ext uri="{FF2B5EF4-FFF2-40B4-BE49-F238E27FC236}">
                <a16:creationId xmlns:a16="http://schemas.microsoft.com/office/drawing/2014/main" id="{840CB3D1-24AB-4A96-A0AF-51A96BB31D4B}"/>
              </a:ext>
            </a:extLst>
          </p:cNvPr>
          <p:cNvSpPr>
            <a:spLocks/>
          </p:cNvSpPr>
          <p:nvPr/>
        </p:nvSpPr>
        <p:spPr bwMode="auto">
          <a:xfrm>
            <a:off x="1981200" y="4343400"/>
            <a:ext cx="5181600" cy="1981200"/>
          </a:xfrm>
          <a:custGeom>
            <a:avLst/>
            <a:gdLst>
              <a:gd name="T0" fmla="*/ 0 w 3312"/>
              <a:gd name="T1" fmla="*/ 0 h 1488"/>
              <a:gd name="T2" fmla="*/ 1527325099 w 3312"/>
              <a:gd name="T3" fmla="*/ 0 h 1488"/>
              <a:gd name="T4" fmla="*/ 1527325099 w 3312"/>
              <a:gd name="T5" fmla="*/ 936018473 h 1488"/>
              <a:gd name="T6" fmla="*/ 2147483646 w 3312"/>
              <a:gd name="T7" fmla="*/ 936018473 h 1488"/>
              <a:gd name="T8" fmla="*/ 2147483646 w 3312"/>
              <a:gd name="T9" fmla="*/ 340370959 h 1488"/>
              <a:gd name="T10" fmla="*/ 2147483646 w 3312"/>
              <a:gd name="T11" fmla="*/ 340370959 h 1488"/>
              <a:gd name="T12" fmla="*/ 2147483646 w 3312"/>
              <a:gd name="T13" fmla="*/ 2147483646 h 1488"/>
              <a:gd name="T14" fmla="*/ 0 w 3312"/>
              <a:gd name="T15" fmla="*/ 2147483646 h 1488"/>
              <a:gd name="T16" fmla="*/ 0 w 3312"/>
              <a:gd name="T17" fmla="*/ 0 h 1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12"/>
              <a:gd name="T28" fmla="*/ 0 h 1488"/>
              <a:gd name="T29" fmla="*/ 3312 w 3312"/>
              <a:gd name="T30" fmla="*/ 1488 h 14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12" h="1488">
                <a:moveTo>
                  <a:pt x="0" y="0"/>
                </a:moveTo>
                <a:lnTo>
                  <a:pt x="624" y="0"/>
                </a:lnTo>
                <a:lnTo>
                  <a:pt x="624" y="528"/>
                </a:lnTo>
                <a:lnTo>
                  <a:pt x="2688" y="528"/>
                </a:lnTo>
                <a:lnTo>
                  <a:pt x="2688" y="192"/>
                </a:lnTo>
                <a:lnTo>
                  <a:pt x="3312" y="192"/>
                </a:lnTo>
                <a:lnTo>
                  <a:pt x="3312" y="1488"/>
                </a:lnTo>
                <a:lnTo>
                  <a:pt x="0" y="148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082CA3ED-1580-42D1-8CF0-DE8746EEF10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114800"/>
            <a:ext cx="2895600" cy="2209800"/>
            <a:chOff x="0" y="0"/>
            <a:chExt cx="1824" cy="1449"/>
          </a:xfrm>
        </p:grpSpPr>
        <p:sp>
          <p:nvSpPr>
            <p:cNvPr id="95244" name="Rectangle 39">
              <a:extLst>
                <a:ext uri="{FF2B5EF4-FFF2-40B4-BE49-F238E27FC236}">
                  <a16:creationId xmlns:a16="http://schemas.microsoft.com/office/drawing/2014/main" id="{1E3E61A0-72C2-4F9D-8EEC-A95A7145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48"/>
              <a:ext cx="1536" cy="1104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245" name="Text Box 40">
              <a:extLst>
                <a:ext uri="{FF2B5EF4-FFF2-40B4-BE49-F238E27FC236}">
                  <a16:creationId xmlns:a16="http://schemas.microsoft.com/office/drawing/2014/main" id="{54EE481A-4981-4AB3-99AD-B1965B6D5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40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cs typeface="Arial" panose="020B0604020202020204" pitchFamily="34" charset="0"/>
                </a:rPr>
                <a:t>结果</a:t>
              </a:r>
            </a:p>
          </p:txBody>
        </p:sp>
        <p:grpSp>
          <p:nvGrpSpPr>
            <p:cNvPr id="95246" name="Group 41">
              <a:extLst>
                <a:ext uri="{FF2B5EF4-FFF2-40B4-BE49-F238E27FC236}">
                  <a16:creationId xmlns:a16="http://schemas.microsoft.com/office/drawing/2014/main" id="{4B479D83-A2D6-4645-B11D-E2F871616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"/>
              <a:ext cx="1824" cy="1209"/>
              <a:chOff x="0" y="0"/>
              <a:chExt cx="1920" cy="1209"/>
            </a:xfrm>
          </p:grpSpPr>
          <p:sp>
            <p:nvSpPr>
              <p:cNvPr id="93226" name="Rectangle 42">
                <a:extLst>
                  <a:ext uri="{FF2B5EF4-FFF2-40B4-BE49-F238E27FC236}">
                    <a16:creationId xmlns:a16="http://schemas.microsoft.com/office/drawing/2014/main" id="{7A54B420-A6E1-4FB1-A083-7DF5E390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64" cy="239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buyer_name</a:t>
                </a:r>
              </a:p>
            </p:txBody>
          </p:sp>
          <p:sp>
            <p:nvSpPr>
              <p:cNvPr id="95248" name="Rectangle 43">
                <a:extLst>
                  <a:ext uri="{FF2B5EF4-FFF2-40B4-BE49-F238E27FC236}">
                    <a16:creationId xmlns:a16="http://schemas.microsoft.com/office/drawing/2014/main" id="{86545B53-DD44-4F8E-A92F-529C9A5A0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64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5249" name="Rectangle 44">
                <a:extLst>
                  <a:ext uri="{FF2B5EF4-FFF2-40B4-BE49-F238E27FC236}">
                    <a16:creationId xmlns:a16="http://schemas.microsoft.com/office/drawing/2014/main" id="{772B766B-A9D7-4332-88E1-8C5D839E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a </a:t>
                </a:r>
              </a:p>
            </p:txBody>
          </p:sp>
          <p:sp>
            <p:nvSpPr>
              <p:cNvPr id="95250" name="Rectangle 45">
                <a:extLst>
                  <a:ext uri="{FF2B5EF4-FFF2-40B4-BE49-F238E27FC236}">
                    <a16:creationId xmlns:a16="http://schemas.microsoft.com/office/drawing/2014/main" id="{2CAC5DE2-01E3-4B90-A70E-3E457893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24"/>
                <a:ext cx="864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5251" name="Rectangle 46">
                <a:extLst>
                  <a:ext uri="{FF2B5EF4-FFF2-40B4-BE49-F238E27FC236}">
                    <a16:creationId xmlns:a16="http://schemas.microsoft.com/office/drawing/2014/main" id="{2104D5FE-3DB0-4648-93F3-647E3E81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9"/>
                <a:ext cx="864" cy="2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3231" name="Rectangle 47">
                <a:extLst>
                  <a:ext uri="{FF2B5EF4-FFF2-40B4-BE49-F238E27FC236}">
                    <a16:creationId xmlns:a16="http://schemas.microsoft.com/office/drawing/2014/main" id="{C2367E36-7A0A-4458-B676-F2A1AC5BF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0"/>
                <a:ext cx="624" cy="239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buyer_id</a:t>
                </a:r>
              </a:p>
            </p:txBody>
          </p:sp>
          <p:sp>
            <p:nvSpPr>
              <p:cNvPr id="93232" name="Rectangle 48">
                <a:extLst>
                  <a:ext uri="{FF2B5EF4-FFF2-40B4-BE49-F238E27FC236}">
                    <a16:creationId xmlns:a16="http://schemas.microsoft.com/office/drawing/2014/main" id="{2460523B-1955-4C4F-883D-9EC4964DB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0"/>
                <a:ext cx="432" cy="239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qty</a:t>
                </a:r>
              </a:p>
            </p:txBody>
          </p:sp>
          <p:sp>
            <p:nvSpPr>
              <p:cNvPr id="95254" name="Rectangle 49">
                <a:extLst>
                  <a:ext uri="{FF2B5EF4-FFF2-40B4-BE49-F238E27FC236}">
                    <a16:creationId xmlns:a16="http://schemas.microsoft.com/office/drawing/2014/main" id="{0253FA00-29E6-4B70-8189-2A49808AC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"/>
                <a:ext cx="624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5255" name="Rectangle 50">
                <a:extLst>
                  <a:ext uri="{FF2B5EF4-FFF2-40B4-BE49-F238E27FC236}">
                    <a16:creationId xmlns:a16="http://schemas.microsoft.com/office/drawing/2014/main" id="{69326D20-5961-42BF-AB7E-FB8CB9991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32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5256" name="Rectangle 51">
                <a:extLst>
                  <a:ext uri="{FF2B5EF4-FFF2-40B4-BE49-F238E27FC236}">
                    <a16:creationId xmlns:a16="http://schemas.microsoft.com/office/drawing/2014/main" id="{D85018DB-99D3-487B-BD98-5A02D4D9D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624" cy="195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5257" name="Rectangle 52">
                <a:extLst>
                  <a:ext uri="{FF2B5EF4-FFF2-40B4-BE49-F238E27FC236}">
                    <a16:creationId xmlns:a16="http://schemas.microsoft.com/office/drawing/2014/main" id="{AAE0233B-C1B0-4528-A9E3-EBD461A83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819"/>
                <a:ext cx="624" cy="20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5258" name="Rectangle 53">
                <a:extLst>
                  <a:ext uri="{FF2B5EF4-FFF2-40B4-BE49-F238E27FC236}">
                    <a16:creationId xmlns:a16="http://schemas.microsoft.com/office/drawing/2014/main" id="{5772C979-D2B7-44BD-A9F0-033191A80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"/>
                <a:ext cx="432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95259" name="Rectangle 54">
                <a:extLst>
                  <a:ext uri="{FF2B5EF4-FFF2-40B4-BE49-F238E27FC236}">
                    <a16:creationId xmlns:a16="http://schemas.microsoft.com/office/drawing/2014/main" id="{7176C7B2-1C56-4C0C-91B9-614EE9630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432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5260" name="Rectangle 55">
                <a:extLst>
                  <a:ext uri="{FF2B5EF4-FFF2-40B4-BE49-F238E27FC236}">
                    <a16:creationId xmlns:a16="http://schemas.microsoft.com/office/drawing/2014/main" id="{AA277396-0741-41E4-BE78-40EA190BE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624"/>
                <a:ext cx="432" cy="1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11</a:t>
                </a:r>
              </a:p>
            </p:txBody>
          </p:sp>
          <p:sp>
            <p:nvSpPr>
              <p:cNvPr id="95261" name="Rectangle 56">
                <a:extLst>
                  <a:ext uri="{FF2B5EF4-FFF2-40B4-BE49-F238E27FC236}">
                    <a16:creationId xmlns:a16="http://schemas.microsoft.com/office/drawing/2014/main" id="{05E6F0A9-5809-4F7F-8E52-3FAC1A7B2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819"/>
                <a:ext cx="432" cy="2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37</a:t>
                </a:r>
              </a:p>
            </p:txBody>
          </p:sp>
          <p:sp>
            <p:nvSpPr>
              <p:cNvPr id="95262" name="Rectangle 57">
                <a:extLst>
                  <a:ext uri="{FF2B5EF4-FFF2-40B4-BE49-F238E27FC236}">
                    <a16:creationId xmlns:a16="http://schemas.microsoft.com/office/drawing/2014/main" id="{19783D72-8060-4607-8F1B-134DFA25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17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5263" name="Rectangle 58">
                <a:extLst>
                  <a:ext uri="{FF2B5EF4-FFF2-40B4-BE49-F238E27FC236}">
                    <a16:creationId xmlns:a16="http://schemas.microsoft.com/office/drawing/2014/main" id="{A6A6FCDF-4A79-448A-864B-FD5AB90F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017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5264" name="Rectangle 59">
                <a:extLst>
                  <a:ext uri="{FF2B5EF4-FFF2-40B4-BE49-F238E27FC236}">
                    <a16:creationId xmlns:a16="http://schemas.microsoft.com/office/drawing/2014/main" id="{A695D04A-7EA9-4059-9C8C-901E13B81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017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1003</a:t>
                </a:r>
              </a:p>
            </p:txBody>
          </p:sp>
        </p:grpSp>
      </p:grpSp>
      <p:sp>
        <p:nvSpPr>
          <p:cNvPr id="93244" name="Rectangle 61">
            <a:extLst>
              <a:ext uri="{FF2B5EF4-FFF2-40B4-BE49-F238E27FC236}">
                <a16:creationId xmlns:a16="http://schemas.microsoft.com/office/drawing/2014/main" id="{7294009F-3E6B-4923-A82D-8D8A7899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066800"/>
            <a:ext cx="5486400" cy="1363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FROM buyers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7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95242" name="Text Box 62">
            <a:extLst>
              <a:ext uri="{FF2B5EF4-FFF2-40B4-BE49-F238E27FC236}">
                <a16:creationId xmlns:a16="http://schemas.microsoft.com/office/drawing/2014/main" id="{AA9E778F-7AD2-4EDC-9FDF-533817CC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240347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95243" name="Rectangle 64">
            <a:extLst>
              <a:ext uri="{FF2B5EF4-FFF2-40B4-BE49-F238E27FC236}">
                <a16:creationId xmlns:a16="http://schemas.microsoft.com/office/drawing/2014/main" id="{0FE3E0D5-8DFF-4B49-9FAD-F39787C5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列出购买产品的顾客信息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44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A4627AE-0FF2-42BA-99D5-DAA1D9EDABC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14600" y="228600"/>
            <a:ext cx="4724400" cy="633413"/>
          </a:xfrm>
        </p:spPr>
        <p:txBody>
          <a:bodyPr/>
          <a:lstStyle/>
          <a:p>
            <a:r>
              <a:rPr lang="zh-CN" altLang="zh-CN"/>
              <a:t>使用内联接（续）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05D28CD-A450-49B9-96EC-7DB7DB09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98938"/>
            <a:ext cx="6400800" cy="1363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FROM</a:t>
            </a:r>
            <a:r>
              <a:rPr lang="en-US" altLang="zh-CN" sz="1700">
                <a:latin typeface="Lucida Sans Typewriter" panose="020B0509030504030204" pitchFamily="49" charset="0"/>
              </a:rPr>
              <a:t> buyers </a:t>
            </a:r>
            <a:r>
              <a:rPr lang="zh-CN" altLang="en-US" sz="1700">
                <a:latin typeface="Lucida Sans Typewriter" panose="020B0509030504030204" pitchFamily="49" charset="0"/>
              </a:rPr>
              <a:t>，</a:t>
            </a:r>
            <a:r>
              <a:rPr lang="en-US" altLang="zh-CN" sz="1700">
                <a:latin typeface="Lucida Sans Typewriter" panose="020B0509030504030204" pitchFamily="49" charset="0"/>
              </a:rPr>
              <a:t>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WHERE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00DD2D76-5CE1-4B90-BC6D-85135610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6400800" cy="1363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FROM buyers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7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C46A6320-2513-4B16-8893-10BA1CBB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13716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  <p:sp>
        <p:nvSpPr>
          <p:cNvPr id="95238" name="AutoShape 8">
            <a:extLst>
              <a:ext uri="{FF2B5EF4-FFF2-40B4-BE49-F238E27FC236}">
                <a16:creationId xmlns:a16="http://schemas.microsoft.com/office/drawing/2014/main" id="{B0BC477E-0893-466D-9939-66E746AD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457200" cy="609600"/>
          </a:xfrm>
          <a:prstGeom prst="upDownArrow">
            <a:avLst>
              <a:gd name="adj1" fmla="val 50000"/>
              <a:gd name="adj2" fmla="val 2666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287" name="Rectangle 9">
            <a:extLst>
              <a:ext uri="{FF2B5EF4-FFF2-40B4-BE49-F238E27FC236}">
                <a16:creationId xmlns:a16="http://schemas.microsoft.com/office/drawing/2014/main" id="{FECC64F2-7E3F-432C-9F17-91A85376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990600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比较之一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CAE5813-F008-4CDA-8763-458BB078A11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743200" y="228600"/>
            <a:ext cx="4648200" cy="633413"/>
          </a:xfrm>
        </p:spPr>
        <p:txBody>
          <a:bodyPr/>
          <a:lstStyle/>
          <a:p>
            <a:r>
              <a:rPr lang="zh-CN" altLang="zh-CN"/>
              <a:t>使用内联接（续）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D600766-9C08-4A5C-8A24-C8DFE87A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6400800" cy="1363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FROM buyers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7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099832C4-716B-47F1-BF20-5CDADF11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6400800" cy="1363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</a:t>
            </a:r>
            <a:r>
              <a:rPr lang="en-US" altLang="zh-CN" sz="1700" b="1">
                <a:solidFill>
                  <a:srgbClr val="0000CC"/>
                </a:solidFill>
                <a:latin typeface="Lucida Sans Typewriter" panose="020B0509030504030204" pitchFamily="49" charset="0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FROM buyers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7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DDA89E3-ADC1-4E24-AC3A-BDC5509A1F0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95400"/>
            <a:ext cx="2895600" cy="2757488"/>
            <a:chOff x="0" y="0"/>
            <a:chExt cx="1824" cy="1737"/>
          </a:xfrm>
        </p:grpSpPr>
        <p:grpSp>
          <p:nvGrpSpPr>
            <p:cNvPr id="99371" name="Group 6">
              <a:extLst>
                <a:ext uri="{FF2B5EF4-FFF2-40B4-BE49-F238E27FC236}">
                  <a16:creationId xmlns:a16="http://schemas.microsoft.com/office/drawing/2014/main" id="{AFC618D0-996F-40C1-9324-405D325EC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8"/>
              <a:ext cx="1824" cy="1209"/>
              <a:chOff x="0" y="0"/>
              <a:chExt cx="1920" cy="1209"/>
            </a:xfrm>
          </p:grpSpPr>
          <p:sp>
            <p:nvSpPr>
              <p:cNvPr id="97287" name="Rectangle 9">
                <a:extLst>
                  <a:ext uri="{FF2B5EF4-FFF2-40B4-BE49-F238E27FC236}">
                    <a16:creationId xmlns:a16="http://schemas.microsoft.com/office/drawing/2014/main" id="{8984EC7B-3015-4265-A4CF-D74A7E1F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64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buyer_name</a:t>
                </a:r>
              </a:p>
            </p:txBody>
          </p:sp>
          <p:sp>
            <p:nvSpPr>
              <p:cNvPr id="99374" name="Rectangle 10">
                <a:extLst>
                  <a:ext uri="{FF2B5EF4-FFF2-40B4-BE49-F238E27FC236}">
                    <a16:creationId xmlns:a16="http://schemas.microsoft.com/office/drawing/2014/main" id="{CE359703-5AC8-4505-AC26-081520BAA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9375" name="Rectangle 11">
                <a:extLst>
                  <a:ext uri="{FF2B5EF4-FFF2-40B4-BE49-F238E27FC236}">
                    <a16:creationId xmlns:a16="http://schemas.microsoft.com/office/drawing/2014/main" id="{731B09AC-F767-4821-873A-701687743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a </a:t>
                </a:r>
              </a:p>
            </p:txBody>
          </p:sp>
          <p:sp>
            <p:nvSpPr>
              <p:cNvPr id="99376" name="Rectangle 12">
                <a:extLst>
                  <a:ext uri="{FF2B5EF4-FFF2-40B4-BE49-F238E27FC236}">
                    <a16:creationId xmlns:a16="http://schemas.microsoft.com/office/drawing/2014/main" id="{95384AAA-2CB8-4DD2-8A3D-C61E7F89A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24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9377" name="Rectangle 13">
                <a:extLst>
                  <a:ext uri="{FF2B5EF4-FFF2-40B4-BE49-F238E27FC236}">
                    <a16:creationId xmlns:a16="http://schemas.microsoft.com/office/drawing/2014/main" id="{380EB6B8-897F-47FD-BD31-5694485F1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864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7292" name="Rectangle 14">
                <a:extLst>
                  <a:ext uri="{FF2B5EF4-FFF2-40B4-BE49-F238E27FC236}">
                    <a16:creationId xmlns:a16="http://schemas.microsoft.com/office/drawing/2014/main" id="{C64E6C00-3C4E-41A8-AB27-D71A9ED5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0"/>
                <a:ext cx="624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buyer_id</a:t>
                </a:r>
              </a:p>
            </p:txBody>
          </p:sp>
          <p:sp>
            <p:nvSpPr>
              <p:cNvPr id="97293" name="Rectangle 15">
                <a:extLst>
                  <a:ext uri="{FF2B5EF4-FFF2-40B4-BE49-F238E27FC236}">
                    <a16:creationId xmlns:a16="http://schemas.microsoft.com/office/drawing/2014/main" id="{5F336F27-5895-4DF8-9C2A-5F41DE3D9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0"/>
                <a:ext cx="432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qty</a:t>
                </a:r>
              </a:p>
            </p:txBody>
          </p:sp>
          <p:sp>
            <p:nvSpPr>
              <p:cNvPr id="99380" name="Rectangle 16">
                <a:extLst>
                  <a:ext uri="{FF2B5EF4-FFF2-40B4-BE49-F238E27FC236}">
                    <a16:creationId xmlns:a16="http://schemas.microsoft.com/office/drawing/2014/main" id="{4C65B7FC-DDD6-480D-9D33-7C8FE1CD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81" name="Rectangle 17">
                <a:extLst>
                  <a:ext uri="{FF2B5EF4-FFF2-40B4-BE49-F238E27FC236}">
                    <a16:creationId xmlns:a16="http://schemas.microsoft.com/office/drawing/2014/main" id="{279BDFBB-AAFB-43B8-8B78-35AD05FC2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432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82" name="Rectangle 18">
                <a:extLst>
                  <a:ext uri="{FF2B5EF4-FFF2-40B4-BE49-F238E27FC236}">
                    <a16:creationId xmlns:a16="http://schemas.microsoft.com/office/drawing/2014/main" id="{DC3CAD61-C920-4771-9A6E-6EF16BBC6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9383" name="Rectangle 19">
                <a:extLst>
                  <a:ext uri="{FF2B5EF4-FFF2-40B4-BE49-F238E27FC236}">
                    <a16:creationId xmlns:a16="http://schemas.microsoft.com/office/drawing/2014/main" id="{D189A3E1-C600-4DD5-A209-55956E119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816"/>
                <a:ext cx="624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9384" name="Rectangle 20">
                <a:extLst>
                  <a:ext uri="{FF2B5EF4-FFF2-40B4-BE49-F238E27FC236}">
                    <a16:creationId xmlns:a16="http://schemas.microsoft.com/office/drawing/2014/main" id="{E70D39DC-4F9B-4B66-83FE-4A69B0FC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99385" name="Rectangle 21">
                <a:extLst>
                  <a:ext uri="{FF2B5EF4-FFF2-40B4-BE49-F238E27FC236}">
                    <a16:creationId xmlns:a16="http://schemas.microsoft.com/office/drawing/2014/main" id="{AD0DC959-7B02-4652-86EC-011C67230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432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9386" name="Rectangle 22">
                <a:extLst>
                  <a:ext uri="{FF2B5EF4-FFF2-40B4-BE49-F238E27FC236}">
                    <a16:creationId xmlns:a16="http://schemas.microsoft.com/office/drawing/2014/main" id="{D04CE717-B1DA-4D1F-B9EB-3F34DF140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624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37</a:t>
                </a:r>
              </a:p>
            </p:txBody>
          </p:sp>
          <p:sp>
            <p:nvSpPr>
              <p:cNvPr id="99387" name="Rectangle 23">
                <a:extLst>
                  <a:ext uri="{FF2B5EF4-FFF2-40B4-BE49-F238E27FC236}">
                    <a16:creationId xmlns:a16="http://schemas.microsoft.com/office/drawing/2014/main" id="{EC0A781E-FEBC-4764-8DA1-B83A6DEDE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816"/>
                <a:ext cx="432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11</a:t>
                </a:r>
              </a:p>
            </p:txBody>
          </p:sp>
          <p:sp>
            <p:nvSpPr>
              <p:cNvPr id="99388" name="Rectangle 24">
                <a:extLst>
                  <a:ext uri="{FF2B5EF4-FFF2-40B4-BE49-F238E27FC236}">
                    <a16:creationId xmlns:a16="http://schemas.microsoft.com/office/drawing/2014/main" id="{C2A71EC5-7C34-4C5D-9779-FD80F067B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17"/>
                <a:ext cx="86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9389" name="Rectangle 25">
                <a:extLst>
                  <a:ext uri="{FF2B5EF4-FFF2-40B4-BE49-F238E27FC236}">
                    <a16:creationId xmlns:a16="http://schemas.microsoft.com/office/drawing/2014/main" id="{72637032-3625-4596-87EF-B042641F7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017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9390" name="Rectangle 26">
                <a:extLst>
                  <a:ext uri="{FF2B5EF4-FFF2-40B4-BE49-F238E27FC236}">
                    <a16:creationId xmlns:a16="http://schemas.microsoft.com/office/drawing/2014/main" id="{9EBB883F-8D85-4F46-9074-583A8322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017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1003</a:t>
                </a:r>
              </a:p>
            </p:txBody>
          </p:sp>
        </p:grpSp>
        <p:sp>
          <p:nvSpPr>
            <p:cNvPr id="99372" name="AutoShape 27">
              <a:extLst>
                <a:ext uri="{FF2B5EF4-FFF2-40B4-BE49-F238E27FC236}">
                  <a16:creationId xmlns:a16="http://schemas.microsoft.com/office/drawing/2014/main" id="{0C04DA07-6B6D-4FB1-9CB4-96DB0801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960" cy="480"/>
            </a:xfrm>
            <a:prstGeom prst="curvedDown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CD272D55-FE9C-4066-A8D0-C1E01D6CD1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67200"/>
            <a:ext cx="5768975" cy="1995488"/>
            <a:chOff x="0" y="0"/>
            <a:chExt cx="3634" cy="1257"/>
          </a:xfrm>
        </p:grpSpPr>
        <p:grpSp>
          <p:nvGrpSpPr>
            <p:cNvPr id="99339" name="Group 27">
              <a:extLst>
                <a:ext uri="{FF2B5EF4-FFF2-40B4-BE49-F238E27FC236}">
                  <a16:creationId xmlns:a16="http://schemas.microsoft.com/office/drawing/2014/main" id="{187A8185-E1F3-486C-B790-0A691BEC8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48"/>
              <a:ext cx="3010" cy="1209"/>
              <a:chOff x="0" y="0"/>
              <a:chExt cx="3010" cy="1209"/>
            </a:xfrm>
          </p:grpSpPr>
          <p:sp>
            <p:nvSpPr>
              <p:cNvPr id="97308" name="Rectangle 30">
                <a:extLst>
                  <a:ext uri="{FF2B5EF4-FFF2-40B4-BE49-F238E27FC236}">
                    <a16:creationId xmlns:a16="http://schemas.microsoft.com/office/drawing/2014/main" id="{BC226DA1-039A-45A4-99BD-461DDDFAB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821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buyer_name</a:t>
                </a:r>
              </a:p>
            </p:txBody>
          </p:sp>
          <p:sp>
            <p:nvSpPr>
              <p:cNvPr id="99342" name="Rectangle 31">
                <a:extLst>
                  <a:ext uri="{FF2B5EF4-FFF2-40B4-BE49-F238E27FC236}">
                    <a16:creationId xmlns:a16="http://schemas.microsoft.com/office/drawing/2014/main" id="{83BD0CA3-9042-4BB7-AB34-DBED72476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82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99343" name="Rectangle 32">
                <a:extLst>
                  <a:ext uri="{FF2B5EF4-FFF2-40B4-BE49-F238E27FC236}">
                    <a16:creationId xmlns:a16="http://schemas.microsoft.com/office/drawing/2014/main" id="{D1233915-932D-47A4-8392-B8B10402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82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a </a:t>
                </a:r>
              </a:p>
            </p:txBody>
          </p:sp>
          <p:sp>
            <p:nvSpPr>
              <p:cNvPr id="99344" name="Rectangle 33">
                <a:extLst>
                  <a:ext uri="{FF2B5EF4-FFF2-40B4-BE49-F238E27FC236}">
                    <a16:creationId xmlns:a16="http://schemas.microsoft.com/office/drawing/2014/main" id="{2B7561AB-ED3D-4A9F-AF7E-AC9A27392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24"/>
                <a:ext cx="82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9345" name="Rectangle 34">
                <a:extLst>
                  <a:ext uri="{FF2B5EF4-FFF2-40B4-BE49-F238E27FC236}">
                    <a16:creationId xmlns:a16="http://schemas.microsoft.com/office/drawing/2014/main" id="{94C9DE7A-1604-4C14-B137-A6AFC7353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16"/>
                <a:ext cx="821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99346" name="Rectangle 35">
                <a:extLst>
                  <a:ext uri="{FF2B5EF4-FFF2-40B4-BE49-F238E27FC236}">
                    <a16:creationId xmlns:a16="http://schemas.microsoft.com/office/drawing/2014/main" id="{19D29297-898E-4DA0-9CC8-337D82147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017"/>
                <a:ext cx="82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97314" name="Rectangle 36">
                <a:extLst>
                  <a:ext uri="{FF2B5EF4-FFF2-40B4-BE49-F238E27FC236}">
                    <a16:creationId xmlns:a16="http://schemas.microsoft.com/office/drawing/2014/main" id="{83BB891B-ADE1-400B-A87B-DA89514B2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0"/>
                <a:ext cx="593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buyer_id</a:t>
                </a:r>
              </a:p>
            </p:txBody>
          </p:sp>
          <p:sp>
            <p:nvSpPr>
              <p:cNvPr id="99348" name="Rectangle 37">
                <a:extLst>
                  <a:ext uri="{FF2B5EF4-FFF2-40B4-BE49-F238E27FC236}">
                    <a16:creationId xmlns:a16="http://schemas.microsoft.com/office/drawing/2014/main" id="{2CEE5C7A-2B5F-4E0C-B29C-7D1C4A171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49" name="Rectangle 38">
                <a:extLst>
                  <a:ext uri="{FF2B5EF4-FFF2-40B4-BE49-F238E27FC236}">
                    <a16:creationId xmlns:a16="http://schemas.microsoft.com/office/drawing/2014/main" id="{8E80C072-7558-42AC-9078-668406F6F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32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50" name="Rectangle 39">
                <a:extLst>
                  <a:ext uri="{FF2B5EF4-FFF2-40B4-BE49-F238E27FC236}">
                    <a16:creationId xmlns:a16="http://schemas.microsoft.com/office/drawing/2014/main" id="{FFD3BC7C-3C59-46B9-A4F6-B8A51798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624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9351" name="Rectangle 40">
                <a:extLst>
                  <a:ext uri="{FF2B5EF4-FFF2-40B4-BE49-F238E27FC236}">
                    <a16:creationId xmlns:a16="http://schemas.microsoft.com/office/drawing/2014/main" id="{904A05A4-C4F1-4597-8FA2-624C4629F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16"/>
                <a:ext cx="593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9352" name="Rectangle 41">
                <a:extLst>
                  <a:ext uri="{FF2B5EF4-FFF2-40B4-BE49-F238E27FC236}">
                    <a16:creationId xmlns:a16="http://schemas.microsoft.com/office/drawing/2014/main" id="{631958FE-5391-4DB6-890D-FA0CD4D95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017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7320" name="Rectangle 42">
                <a:extLst>
                  <a:ext uri="{FF2B5EF4-FFF2-40B4-BE49-F238E27FC236}">
                    <a16:creationId xmlns:a16="http://schemas.microsoft.com/office/drawing/2014/main" id="{32F71797-763D-400E-9BED-C6350B1B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0"/>
                <a:ext cx="593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buyer_id</a:t>
                </a:r>
              </a:p>
            </p:txBody>
          </p:sp>
          <p:sp>
            <p:nvSpPr>
              <p:cNvPr id="99354" name="Rectangle 43">
                <a:extLst>
                  <a:ext uri="{FF2B5EF4-FFF2-40B4-BE49-F238E27FC236}">
                    <a16:creationId xmlns:a16="http://schemas.microsoft.com/office/drawing/2014/main" id="{7A430D81-B11D-4BC0-B3B0-6E0A748E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240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55" name="Rectangle 44">
                <a:extLst>
                  <a:ext uri="{FF2B5EF4-FFF2-40B4-BE49-F238E27FC236}">
                    <a16:creationId xmlns:a16="http://schemas.microsoft.com/office/drawing/2014/main" id="{442B7A57-8BE5-426D-BE7B-E233124F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432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56" name="Rectangle 45">
                <a:extLst>
                  <a:ext uri="{FF2B5EF4-FFF2-40B4-BE49-F238E27FC236}">
                    <a16:creationId xmlns:a16="http://schemas.microsoft.com/office/drawing/2014/main" id="{79E5CE12-3789-42F1-9EB7-1523373A0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624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9357" name="Rectangle 46">
                <a:extLst>
                  <a:ext uri="{FF2B5EF4-FFF2-40B4-BE49-F238E27FC236}">
                    <a16:creationId xmlns:a16="http://schemas.microsoft.com/office/drawing/2014/main" id="{9E1C9A2A-DFDF-48B1-8959-2535EAAB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816"/>
                <a:ext cx="593" cy="201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9358" name="Rectangle 47">
                <a:extLst>
                  <a:ext uri="{FF2B5EF4-FFF2-40B4-BE49-F238E27FC236}">
                    <a16:creationId xmlns:a16="http://schemas.microsoft.com/office/drawing/2014/main" id="{4E8CECD4-5A3D-4847-A58D-3F66883E4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1017"/>
                <a:ext cx="593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7326" name="Rectangle 48">
                <a:extLst>
                  <a:ext uri="{FF2B5EF4-FFF2-40B4-BE49-F238E27FC236}">
                    <a16:creationId xmlns:a16="http://schemas.microsoft.com/office/drawing/2014/main" id="{E5C2A4B3-A9F7-49A4-A6C8-2060CA2A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0"/>
                <a:ext cx="576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prod_id</a:t>
                </a:r>
              </a:p>
            </p:txBody>
          </p:sp>
          <p:sp>
            <p:nvSpPr>
              <p:cNvPr id="99360" name="Rectangle 49">
                <a:extLst>
                  <a:ext uri="{FF2B5EF4-FFF2-40B4-BE49-F238E27FC236}">
                    <a16:creationId xmlns:a16="http://schemas.microsoft.com/office/drawing/2014/main" id="{C2C87C61-A3D8-4572-B1A5-424AA974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40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9361" name="Rectangle 50">
                <a:extLst>
                  <a:ext uri="{FF2B5EF4-FFF2-40B4-BE49-F238E27FC236}">
                    <a16:creationId xmlns:a16="http://schemas.microsoft.com/office/drawing/2014/main" id="{D001CFD7-6764-4212-BAB9-8432A3A0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432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 </a:t>
                </a:r>
              </a:p>
            </p:txBody>
          </p:sp>
          <p:sp>
            <p:nvSpPr>
              <p:cNvPr id="99362" name="Rectangle 51">
                <a:extLst>
                  <a:ext uri="{FF2B5EF4-FFF2-40B4-BE49-F238E27FC236}">
                    <a16:creationId xmlns:a16="http://schemas.microsoft.com/office/drawing/2014/main" id="{220AE433-61EF-48F5-B05D-AE47FB275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624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9363" name="Rectangle 52">
                <a:extLst>
                  <a:ext uri="{FF2B5EF4-FFF2-40B4-BE49-F238E27FC236}">
                    <a16:creationId xmlns:a16="http://schemas.microsoft.com/office/drawing/2014/main" id="{D393E2CB-5DC6-47D7-9094-DC4F5A5FB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576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9364" name="Rectangle 53">
                <a:extLst>
                  <a:ext uri="{FF2B5EF4-FFF2-40B4-BE49-F238E27FC236}">
                    <a16:creationId xmlns:a16="http://schemas.microsoft.com/office/drawing/2014/main" id="{149E2A50-3C9E-43B1-A045-1256049B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017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7332" name="Rectangle 54">
                <a:extLst>
                  <a:ext uri="{FF2B5EF4-FFF2-40B4-BE49-F238E27FC236}">
                    <a16:creationId xmlns:a16="http://schemas.microsoft.com/office/drawing/2014/main" id="{D21C2163-3307-4DD6-9B90-896F8909D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0"/>
                <a:ext cx="410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qty</a:t>
                </a:r>
              </a:p>
            </p:txBody>
          </p:sp>
          <p:sp>
            <p:nvSpPr>
              <p:cNvPr id="99366" name="Rectangle 55">
                <a:extLst>
                  <a:ext uri="{FF2B5EF4-FFF2-40B4-BE49-F238E27FC236}">
                    <a16:creationId xmlns:a16="http://schemas.microsoft.com/office/drawing/2014/main" id="{F1C060B7-6828-4130-9ADD-77D36F923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240"/>
                <a:ext cx="41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99367" name="Rectangle 56">
                <a:extLst>
                  <a:ext uri="{FF2B5EF4-FFF2-40B4-BE49-F238E27FC236}">
                    <a16:creationId xmlns:a16="http://schemas.microsoft.com/office/drawing/2014/main" id="{8830E5B7-A259-465D-A08D-EBA237DB0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432"/>
                <a:ext cx="41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99368" name="Rectangle 57">
                <a:extLst>
                  <a:ext uri="{FF2B5EF4-FFF2-40B4-BE49-F238E27FC236}">
                    <a16:creationId xmlns:a16="http://schemas.microsoft.com/office/drawing/2014/main" id="{9F27F710-E205-4912-A9C3-DF084A93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624"/>
                <a:ext cx="41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37</a:t>
                </a:r>
              </a:p>
            </p:txBody>
          </p:sp>
          <p:sp>
            <p:nvSpPr>
              <p:cNvPr id="99369" name="Rectangle 58">
                <a:extLst>
                  <a:ext uri="{FF2B5EF4-FFF2-40B4-BE49-F238E27FC236}">
                    <a16:creationId xmlns:a16="http://schemas.microsoft.com/office/drawing/2014/main" id="{1484B75F-3536-4E6E-A74F-AAC31EFE2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816"/>
                <a:ext cx="410" cy="2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11</a:t>
                </a:r>
              </a:p>
            </p:txBody>
          </p:sp>
          <p:sp>
            <p:nvSpPr>
              <p:cNvPr id="99370" name="Rectangle 59">
                <a:extLst>
                  <a:ext uri="{FF2B5EF4-FFF2-40B4-BE49-F238E27FC236}">
                    <a16:creationId xmlns:a16="http://schemas.microsoft.com/office/drawing/2014/main" id="{6799C1B2-CAAF-4559-A5B3-761595185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1017"/>
                <a:ext cx="41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1003</a:t>
                </a:r>
              </a:p>
            </p:txBody>
          </p:sp>
        </p:grpSp>
        <p:sp>
          <p:nvSpPr>
            <p:cNvPr id="99340" name="AutoShape 60">
              <a:extLst>
                <a:ext uri="{FF2B5EF4-FFF2-40B4-BE49-F238E27FC236}">
                  <a16:creationId xmlns:a16="http://schemas.microsoft.com/office/drawing/2014/main" id="{97E25552-63DB-44AF-9CAF-1EA001B7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912"/>
            </a:xfrm>
            <a:prstGeom prst="curvedRightArrow">
              <a:avLst>
                <a:gd name="adj1" fmla="val 38000"/>
                <a:gd name="adj2" fmla="val 76000"/>
                <a:gd name="adj3" fmla="val 33333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9">
            <a:extLst>
              <a:ext uri="{FF2B5EF4-FFF2-40B4-BE49-F238E27FC236}">
                <a16:creationId xmlns:a16="http://schemas.microsoft.com/office/drawing/2014/main" id="{C45D022C-A303-4F09-A808-FA326D684EF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581400"/>
            <a:ext cx="1295400" cy="2006600"/>
            <a:chOff x="0" y="0"/>
            <a:chExt cx="816" cy="1264"/>
          </a:xfrm>
        </p:grpSpPr>
        <p:sp>
          <p:nvSpPr>
            <p:cNvPr id="99337" name="Text Box 62">
              <a:extLst>
                <a:ext uri="{FF2B5EF4-FFF2-40B4-BE49-F238E27FC236}">
                  <a16:creationId xmlns:a16="http://schemas.microsoft.com/office/drawing/2014/main" id="{5A2D94C6-B064-4F91-AF58-A8024612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16"/>
              <a:ext cx="816" cy="44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cs typeface="Arial" panose="020B0604020202020204" pitchFamily="34" charset="0"/>
                </a:rPr>
                <a:t>尽量不要使用*</a:t>
              </a:r>
            </a:p>
          </p:txBody>
        </p:sp>
        <p:sp>
          <p:nvSpPr>
            <p:cNvPr id="99338" name="Line 63">
              <a:extLst>
                <a:ext uri="{FF2B5EF4-FFF2-40B4-BE49-F238E27FC236}">
                  <a16:creationId xmlns:a16="http://schemas.microsoft.com/office/drawing/2014/main" id="{25D78D57-5D1A-4F1D-91B6-767EC69FA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0"/>
              <a:ext cx="432" cy="81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36" name="Rectangle 64">
            <a:extLst>
              <a:ext uri="{FF2B5EF4-FFF2-40B4-BE49-F238E27FC236}">
                <a16:creationId xmlns:a16="http://schemas.microsoft.com/office/drawing/2014/main" id="{F563D12D-BE77-4C5B-8F79-508426BD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38200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比较之二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3DA2032-EAAC-4B8B-BF3C-75BF549AAB4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743200" y="304800"/>
            <a:ext cx="3657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01379" name="Rectangle 5">
            <a:extLst>
              <a:ext uri="{FF2B5EF4-FFF2-40B4-BE49-F238E27FC236}">
                <a16:creationId xmlns:a16="http://schemas.microsoft.com/office/drawing/2014/main" id="{B70190DC-7418-41B5-8646-B7E9C305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69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）查询学生“李敏勇”选修的课程的平均分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）查询成绩大于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90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分的学生的姓名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）查询没有一门考试科目成绩低于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85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分的学生的姓名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）查询每位同学选修课程的总学分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）查询所有学生的选课号和成绩。</a:t>
            </a: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B1F965C-6EE6-4DF0-A575-C6C33061BEB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895600" y="304800"/>
            <a:ext cx="3657600" cy="633413"/>
          </a:xfrm>
        </p:spPr>
        <p:txBody>
          <a:bodyPr/>
          <a:lstStyle/>
          <a:p>
            <a:r>
              <a:rPr lang="zh-CN" altLang="zh-CN"/>
              <a:t>使用外联接</a:t>
            </a:r>
          </a:p>
        </p:txBody>
      </p:sp>
      <p:sp>
        <p:nvSpPr>
          <p:cNvPr id="102403" name="Rectangle 5">
            <a:extLst>
              <a:ext uri="{FF2B5EF4-FFF2-40B4-BE49-F238E27FC236}">
                <a16:creationId xmlns:a16="http://schemas.microsoft.com/office/drawing/2014/main" id="{216B1C80-56AC-48F6-B40F-30880D12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69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左外联接可以从两个表中返回符合联接条件的记录，同时也将返回左边表中不符合条件的记录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使用左外联接时，请注意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不满足联接条件的记录将显示空值</a:t>
            </a:r>
            <a:endParaRPr lang="zh-CN" altLang="en-US" sz="2400" b="1"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左联接可以</a:t>
            </a:r>
            <a:r>
              <a:rPr lang="zh-CN" altLang="en-US" sz="2400" b="1" i="1" u="sng">
                <a:solidFill>
                  <a:srgbClr val="FF0000"/>
                </a:solidFill>
                <a:cs typeface="Arial" panose="020B0604020202020204" pitchFamily="34" charset="0"/>
              </a:rPr>
              <a:t>显示左表中所有记录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可以把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LEFT OUTER JOIN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简写为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LEFT JOIN</a:t>
            </a: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30DFDAA-3039-4303-A6E8-19C12F706B2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使用外联接（左联接）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74C78A-9781-4CE1-B623-3DD25125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066800"/>
            <a:ext cx="4953000" cy="1520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FROM buyers  </a:t>
            </a:r>
            <a:r>
              <a:rPr lang="en-US" altLang="zh-CN" sz="1600" b="1">
                <a:solidFill>
                  <a:srgbClr val="3333CC"/>
                </a:solidFill>
                <a:latin typeface="Lucida Sans Typewriter" panose="020B0509030504030204" pitchFamily="49" charset="0"/>
              </a:rPr>
              <a:t>LEFT OUTER JOIN</a:t>
            </a:r>
            <a:r>
              <a:rPr lang="en-US" altLang="zh-CN" sz="16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 </a:t>
            </a:r>
            <a:r>
              <a:rPr lang="en-US" altLang="zh-CN" sz="16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6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600">
                <a:latin typeface="Lucida Sans Typewriter" panose="020B0509030504030204" pitchFamily="49" charset="0"/>
              </a:rPr>
            </a:br>
            <a:r>
              <a:rPr lang="en-US" altLang="zh-CN" sz="16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2936564F-AA9F-402F-9345-C0CEAEC8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22525"/>
            <a:ext cx="18288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86B65FE9-22CD-464C-89FF-64968FAD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22525"/>
            <a:ext cx="24384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4454" name="Group 6">
            <a:extLst>
              <a:ext uri="{FF2B5EF4-FFF2-40B4-BE49-F238E27FC236}">
                <a16:creationId xmlns:a16="http://schemas.microsoft.com/office/drawing/2014/main" id="{F8E8D2D7-75B7-468D-915D-1A7BF90776F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46325"/>
            <a:ext cx="8229600" cy="2287588"/>
            <a:chOff x="0" y="0"/>
            <a:chExt cx="5184" cy="1440"/>
          </a:xfrm>
        </p:grpSpPr>
        <p:grpSp>
          <p:nvGrpSpPr>
            <p:cNvPr id="104487" name="Group 7">
              <a:extLst>
                <a:ext uri="{FF2B5EF4-FFF2-40B4-BE49-F238E27FC236}">
                  <a16:creationId xmlns:a16="http://schemas.microsoft.com/office/drawing/2014/main" id="{45B83E94-7702-42F4-B13E-BAC06AA18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0"/>
              <a:ext cx="1584" cy="1440"/>
              <a:chOff x="0" y="0"/>
              <a:chExt cx="1584" cy="1440"/>
            </a:xfrm>
          </p:grpSpPr>
          <p:sp>
            <p:nvSpPr>
              <p:cNvPr id="104501" name="Text Box 8">
                <a:extLst>
                  <a:ext uri="{FF2B5EF4-FFF2-40B4-BE49-F238E27FC236}">
                    <a16:creationId xmlns:a16="http://schemas.microsoft.com/office/drawing/2014/main" id="{18DCCF5C-036A-4A8B-81AE-0FB2F4363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" y="0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sales</a:t>
                </a:r>
              </a:p>
            </p:txBody>
          </p:sp>
          <p:grpSp>
            <p:nvGrpSpPr>
              <p:cNvPr id="104502" name="Group 9">
                <a:extLst>
                  <a:ext uri="{FF2B5EF4-FFF2-40B4-BE49-F238E27FC236}">
                    <a16:creationId xmlns:a16="http://schemas.microsoft.com/office/drawing/2014/main" id="{1EEE6147-2834-415F-99BC-52EBB2D1E6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584" cy="1209"/>
                <a:chOff x="0" y="0"/>
                <a:chExt cx="1584" cy="1209"/>
              </a:xfrm>
            </p:grpSpPr>
            <p:sp>
              <p:nvSpPr>
                <p:cNvPr id="102410" name="Rectangle 10">
                  <a:extLst>
                    <a:ext uri="{FF2B5EF4-FFF2-40B4-BE49-F238E27FC236}">
                      <a16:creationId xmlns:a16="http://schemas.microsoft.com/office/drawing/2014/main" id="{2437A7AC-AA5F-4FFA-8EE8-8E7F4A5DB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02411" name="Rectangle 11">
                  <a:extLst>
                    <a:ext uri="{FF2B5EF4-FFF2-40B4-BE49-F238E27FC236}">
                      <a16:creationId xmlns:a16="http://schemas.microsoft.com/office/drawing/2014/main" id="{105988F8-6D85-4A2C-B1D3-F3E123257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0"/>
                  <a:ext cx="576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102412" name="Rectangle 12">
                  <a:extLst>
                    <a:ext uri="{FF2B5EF4-FFF2-40B4-BE49-F238E27FC236}">
                      <a16:creationId xmlns:a16="http://schemas.microsoft.com/office/drawing/2014/main" id="{2C4AFF53-D7B9-41E7-BF9C-48DF04807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38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104506" name="Rectangle 13">
                  <a:extLst>
                    <a:ext uri="{FF2B5EF4-FFF2-40B4-BE49-F238E27FC236}">
                      <a16:creationId xmlns:a16="http://schemas.microsoft.com/office/drawing/2014/main" id="{6D6A2066-EFA8-43D0-A960-F4127942F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507" name="Rectangle 14">
                  <a:extLst>
                    <a:ext uri="{FF2B5EF4-FFF2-40B4-BE49-F238E27FC236}">
                      <a16:creationId xmlns:a16="http://schemas.microsoft.com/office/drawing/2014/main" id="{37FBE41E-BCA2-48B3-B6EF-6A223BC07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624" cy="20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508" name="Rectangle 15">
                  <a:extLst>
                    <a:ext uri="{FF2B5EF4-FFF2-40B4-BE49-F238E27FC236}">
                      <a16:creationId xmlns:a16="http://schemas.microsoft.com/office/drawing/2014/main" id="{AD41619A-C8E0-447B-A24A-0D6AE8235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24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4509" name="Rectangle 16">
                  <a:extLst>
                    <a:ext uri="{FF2B5EF4-FFF2-40B4-BE49-F238E27FC236}">
                      <a16:creationId xmlns:a16="http://schemas.microsoft.com/office/drawing/2014/main" id="{DE98B1F9-3AA8-4EE1-8B78-F50516761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16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4510" name="Rectangle 17">
                  <a:extLst>
                    <a:ext uri="{FF2B5EF4-FFF2-40B4-BE49-F238E27FC236}">
                      <a16:creationId xmlns:a16="http://schemas.microsoft.com/office/drawing/2014/main" id="{5C0DCAB0-B44F-41B6-AEB6-E400F467B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0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4511" name="Rectangle 18">
                  <a:extLst>
                    <a:ext uri="{FF2B5EF4-FFF2-40B4-BE49-F238E27FC236}">
                      <a16:creationId xmlns:a16="http://schemas.microsoft.com/office/drawing/2014/main" id="{6322D68A-0938-4686-8765-2CE2CD2A2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432"/>
                  <a:ext cx="576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4512" name="Rectangle 19">
                  <a:extLst>
                    <a:ext uri="{FF2B5EF4-FFF2-40B4-BE49-F238E27FC236}">
                      <a16:creationId xmlns:a16="http://schemas.microsoft.com/office/drawing/2014/main" id="{08CAE3D4-BADC-409D-A60B-EFBA5E7DD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624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513" name="Rectangle 20">
                  <a:extLst>
                    <a:ext uri="{FF2B5EF4-FFF2-40B4-BE49-F238E27FC236}">
                      <a16:creationId xmlns:a16="http://schemas.microsoft.com/office/drawing/2014/main" id="{D8F4B816-BB27-4C32-94A0-3F39E070D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816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04514" name="Rectangle 21">
                  <a:extLst>
                    <a:ext uri="{FF2B5EF4-FFF2-40B4-BE49-F238E27FC236}">
                      <a16:creationId xmlns:a16="http://schemas.microsoft.com/office/drawing/2014/main" id="{F52F1C1F-3E72-4343-8515-5408FDBF7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04515" name="Rectangle 22">
                  <a:extLst>
                    <a:ext uri="{FF2B5EF4-FFF2-40B4-BE49-F238E27FC236}">
                      <a16:creationId xmlns:a16="http://schemas.microsoft.com/office/drawing/2014/main" id="{757A142A-716C-4053-B9C6-AAA67199A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432"/>
                  <a:ext cx="384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04516" name="Rectangle 23">
                  <a:extLst>
                    <a:ext uri="{FF2B5EF4-FFF2-40B4-BE49-F238E27FC236}">
                      <a16:creationId xmlns:a16="http://schemas.microsoft.com/office/drawing/2014/main" id="{8FD3CD2F-9DF7-424A-B757-A68A10AB6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624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04517" name="Rectangle 24">
                  <a:extLst>
                    <a:ext uri="{FF2B5EF4-FFF2-40B4-BE49-F238E27FC236}">
                      <a16:creationId xmlns:a16="http://schemas.microsoft.com/office/drawing/2014/main" id="{9DB48EA1-07C5-4A11-A9C4-20A0128E4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816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04518" name="Rectangle 25">
                  <a:extLst>
                    <a:ext uri="{FF2B5EF4-FFF2-40B4-BE49-F238E27FC236}">
                      <a16:creationId xmlns:a16="http://schemas.microsoft.com/office/drawing/2014/main" id="{C94113C6-DC03-4F2E-B7E7-90CB4926A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08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4519" name="Rectangle 26">
                  <a:extLst>
                    <a:ext uri="{FF2B5EF4-FFF2-40B4-BE49-F238E27FC236}">
                      <a16:creationId xmlns:a16="http://schemas.microsoft.com/office/drawing/2014/main" id="{99FBA901-5414-468C-9AF0-32D04F5D4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008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4520" name="Rectangle 27">
                  <a:extLst>
                    <a:ext uri="{FF2B5EF4-FFF2-40B4-BE49-F238E27FC236}">
                      <a16:creationId xmlns:a16="http://schemas.microsoft.com/office/drawing/2014/main" id="{606F4348-DEE9-4623-85F6-4ECC235DC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008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</p:grpSp>
        </p:grpSp>
        <p:grpSp>
          <p:nvGrpSpPr>
            <p:cNvPr id="104488" name="Group 28">
              <a:extLst>
                <a:ext uri="{FF2B5EF4-FFF2-40B4-BE49-F238E27FC236}">
                  <a16:creationId xmlns:a16="http://schemas.microsoft.com/office/drawing/2014/main" id="{C8ACF335-0601-4843-88E7-3B8BE9F05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1248"/>
              <a:chOff x="0" y="0"/>
              <a:chExt cx="1536" cy="1248"/>
            </a:xfrm>
          </p:grpSpPr>
          <p:sp>
            <p:nvSpPr>
              <p:cNvPr id="104489" name="Text Box 29">
                <a:extLst>
                  <a:ext uri="{FF2B5EF4-FFF2-40B4-BE49-F238E27FC236}">
                    <a16:creationId xmlns:a16="http://schemas.microsoft.com/office/drawing/2014/main" id="{45753ADC-8B63-4FF8-AD81-B8DFC780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" y="0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buyers</a:t>
                </a:r>
              </a:p>
            </p:txBody>
          </p:sp>
          <p:grpSp>
            <p:nvGrpSpPr>
              <p:cNvPr id="104490" name="Group 30">
                <a:extLst>
                  <a:ext uri="{FF2B5EF4-FFF2-40B4-BE49-F238E27FC236}">
                    <a16:creationId xmlns:a16="http://schemas.microsoft.com/office/drawing/2014/main" id="{3EE7C0F7-8731-4CDA-8313-3A6F3E2DC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536" cy="1017"/>
                <a:chOff x="0" y="0"/>
                <a:chExt cx="1536" cy="1017"/>
              </a:xfrm>
            </p:grpSpPr>
            <p:sp>
              <p:nvSpPr>
                <p:cNvPr id="102431" name="Rectangle 31">
                  <a:extLst>
                    <a:ext uri="{FF2B5EF4-FFF2-40B4-BE49-F238E27FC236}">
                      <a16:creationId xmlns:a16="http://schemas.microsoft.com/office/drawing/2014/main" id="{974D3F05-F547-42EE-8B68-001D23C76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104492" name="Rectangle 32">
                  <a:extLst>
                    <a:ext uri="{FF2B5EF4-FFF2-40B4-BE49-F238E27FC236}">
                      <a16:creationId xmlns:a16="http://schemas.microsoft.com/office/drawing/2014/main" id="{5CF2EE65-D29E-48AB-AA75-A8772DB38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4493" name="Rectangle 33">
                  <a:extLst>
                    <a:ext uri="{FF2B5EF4-FFF2-40B4-BE49-F238E27FC236}">
                      <a16:creationId xmlns:a16="http://schemas.microsoft.com/office/drawing/2014/main" id="{5B2F300D-814E-4584-A44E-80E124DB06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912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04494" name="Rectangle 34">
                  <a:extLst>
                    <a:ext uri="{FF2B5EF4-FFF2-40B4-BE49-F238E27FC236}">
                      <a16:creationId xmlns:a16="http://schemas.microsoft.com/office/drawing/2014/main" id="{40AC8E11-0CE0-4716-90B9-2E995B936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24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04495" name="Rectangle 35">
                  <a:extLst>
                    <a:ext uri="{FF2B5EF4-FFF2-40B4-BE49-F238E27FC236}">
                      <a16:creationId xmlns:a16="http://schemas.microsoft.com/office/drawing/2014/main" id="{9C8A3532-2E40-43F9-99AD-F8F4E7E14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16"/>
                  <a:ext cx="91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02436" name="Rectangle 36">
                  <a:extLst>
                    <a:ext uri="{FF2B5EF4-FFF2-40B4-BE49-F238E27FC236}">
                      <a16:creationId xmlns:a16="http://schemas.microsoft.com/office/drawing/2014/main" id="{7D1AEEAF-4E5F-4F3B-832C-E8D75B1BD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0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04497" name="Rectangle 37">
                  <a:extLst>
                    <a:ext uri="{FF2B5EF4-FFF2-40B4-BE49-F238E27FC236}">
                      <a16:creationId xmlns:a16="http://schemas.microsoft.com/office/drawing/2014/main" id="{57674056-3680-42A3-9970-8424F48E1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40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498" name="Rectangle 38">
                  <a:extLst>
                    <a:ext uri="{FF2B5EF4-FFF2-40B4-BE49-F238E27FC236}">
                      <a16:creationId xmlns:a16="http://schemas.microsoft.com/office/drawing/2014/main" id="{91ACB130-1B13-412E-AADA-435F516F4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32"/>
                  <a:ext cx="624" cy="20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4499" name="Rectangle 39">
                  <a:extLst>
                    <a:ext uri="{FF2B5EF4-FFF2-40B4-BE49-F238E27FC236}">
                      <a16:creationId xmlns:a16="http://schemas.microsoft.com/office/drawing/2014/main" id="{CB04BE80-B748-4305-B4FE-CC6CF6CEF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624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4500" name="Rectangle 40">
                  <a:extLst>
                    <a:ext uri="{FF2B5EF4-FFF2-40B4-BE49-F238E27FC236}">
                      <a16:creationId xmlns:a16="http://schemas.microsoft.com/office/drawing/2014/main" id="{C863C964-9AFB-4E2D-B3CC-C8B6D8731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816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</p:grpSp>
      <p:sp>
        <p:nvSpPr>
          <p:cNvPr id="104455" name="Freeform 41">
            <a:extLst>
              <a:ext uri="{FF2B5EF4-FFF2-40B4-BE49-F238E27FC236}">
                <a16:creationId xmlns:a16="http://schemas.microsoft.com/office/drawing/2014/main" id="{DFF9DA4E-C3A3-4953-A815-CB35B25A2862}"/>
              </a:ext>
            </a:extLst>
          </p:cNvPr>
          <p:cNvSpPr>
            <a:spLocks/>
          </p:cNvSpPr>
          <p:nvPr/>
        </p:nvSpPr>
        <p:spPr bwMode="auto">
          <a:xfrm>
            <a:off x="1905000" y="4327525"/>
            <a:ext cx="5257800" cy="1844675"/>
          </a:xfrm>
          <a:custGeom>
            <a:avLst/>
            <a:gdLst>
              <a:gd name="T0" fmla="*/ 0 w 3312"/>
              <a:gd name="T1" fmla="*/ 0 h 1536"/>
              <a:gd name="T2" fmla="*/ 1572577500 w 3312"/>
              <a:gd name="T3" fmla="*/ 0 h 1536"/>
              <a:gd name="T4" fmla="*/ 1572577500 w 3312"/>
              <a:gd name="T5" fmla="*/ 553845654 h 1536"/>
              <a:gd name="T6" fmla="*/ 2147483646 w 3312"/>
              <a:gd name="T7" fmla="*/ 553845654 h 1536"/>
              <a:gd name="T8" fmla="*/ 2147483646 w 3312"/>
              <a:gd name="T9" fmla="*/ 276922227 h 1536"/>
              <a:gd name="T10" fmla="*/ 2147483646 w 3312"/>
              <a:gd name="T11" fmla="*/ 276922227 h 1536"/>
              <a:gd name="T12" fmla="*/ 2147483646 w 3312"/>
              <a:gd name="T13" fmla="*/ 2147483646 h 1536"/>
              <a:gd name="T14" fmla="*/ 0 w 3312"/>
              <a:gd name="T15" fmla="*/ 2147483646 h 1536"/>
              <a:gd name="T16" fmla="*/ 0 w 3312"/>
              <a:gd name="T17" fmla="*/ 0 h 1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12"/>
              <a:gd name="T28" fmla="*/ 0 h 1536"/>
              <a:gd name="T29" fmla="*/ 3312 w 3312"/>
              <a:gd name="T30" fmla="*/ 1536 h 1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12" h="1536">
                <a:moveTo>
                  <a:pt x="0" y="0"/>
                </a:moveTo>
                <a:lnTo>
                  <a:pt x="624" y="0"/>
                </a:lnTo>
                <a:lnTo>
                  <a:pt x="624" y="384"/>
                </a:lnTo>
                <a:lnTo>
                  <a:pt x="2688" y="384"/>
                </a:lnTo>
                <a:lnTo>
                  <a:pt x="2688" y="192"/>
                </a:lnTo>
                <a:lnTo>
                  <a:pt x="3312" y="192"/>
                </a:lnTo>
                <a:lnTo>
                  <a:pt x="3312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FF49331D-A4FF-4301-8F7A-A7C4F5CF14B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57600"/>
            <a:ext cx="3048000" cy="2620963"/>
            <a:chOff x="0" y="0"/>
            <a:chExt cx="1920" cy="1651"/>
          </a:xfrm>
        </p:grpSpPr>
        <p:sp>
          <p:nvSpPr>
            <p:cNvPr id="104462" name="Rectangle 43">
              <a:extLst>
                <a:ext uri="{FF2B5EF4-FFF2-40B4-BE49-F238E27FC236}">
                  <a16:creationId xmlns:a16="http://schemas.microsoft.com/office/drawing/2014/main" id="{268E508D-3187-4FC2-A90E-2087DAAB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0"/>
              <a:ext cx="1536" cy="1105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4463" name="Group 44">
              <a:extLst>
                <a:ext uri="{FF2B5EF4-FFF2-40B4-BE49-F238E27FC236}">
                  <a16:creationId xmlns:a16="http://schemas.microsoft.com/office/drawing/2014/main" id="{A99315BF-64CB-4DE0-A28D-18588AD92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920" cy="1651"/>
              <a:chOff x="0" y="0"/>
              <a:chExt cx="1920" cy="1650"/>
            </a:xfrm>
          </p:grpSpPr>
          <p:sp>
            <p:nvSpPr>
              <p:cNvPr id="104464" name="Text Box 45">
                <a:extLst>
                  <a:ext uri="{FF2B5EF4-FFF2-40B4-BE49-F238E27FC236}">
                    <a16:creationId xmlns:a16="http://schemas.microsoft.com/office/drawing/2014/main" id="{A6FFB8D4-CF46-4475-94DE-718F0EFB2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" y="0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 b="1">
                    <a:cs typeface="Arial" panose="020B0604020202020204" pitchFamily="34" charset="0"/>
                  </a:rPr>
                  <a:t>结果</a:t>
                </a:r>
              </a:p>
            </p:txBody>
          </p:sp>
          <p:grpSp>
            <p:nvGrpSpPr>
              <p:cNvPr id="104465" name="Group 46">
                <a:extLst>
                  <a:ext uri="{FF2B5EF4-FFF2-40B4-BE49-F238E27FC236}">
                    <a16:creationId xmlns:a16="http://schemas.microsoft.com/office/drawing/2014/main" id="{1FAE9A43-4A92-466A-BB2F-07DF2B43E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"/>
                <a:ext cx="1920" cy="1401"/>
                <a:chOff x="0" y="0"/>
                <a:chExt cx="1920" cy="1401"/>
              </a:xfrm>
            </p:grpSpPr>
            <p:sp>
              <p:nvSpPr>
                <p:cNvPr id="102447" name="Rectangle 47">
                  <a:extLst>
                    <a:ext uri="{FF2B5EF4-FFF2-40B4-BE49-F238E27FC236}">
                      <a16:creationId xmlns:a16="http://schemas.microsoft.com/office/drawing/2014/main" id="{1F4F2486-FA8A-4DA7-9B69-6CD586E1B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6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104467" name="Rectangle 48">
                  <a:extLst>
                    <a:ext uri="{FF2B5EF4-FFF2-40B4-BE49-F238E27FC236}">
                      <a16:creationId xmlns:a16="http://schemas.microsoft.com/office/drawing/2014/main" id="{A034C4BE-563B-41B5-955A-AAA28F255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4468" name="Rectangle 49">
                  <a:extLst>
                    <a:ext uri="{FF2B5EF4-FFF2-40B4-BE49-F238E27FC236}">
                      <a16:creationId xmlns:a16="http://schemas.microsoft.com/office/drawing/2014/main" id="{0378208B-DB31-46A4-B1CA-D88826B2A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4469" name="Rectangle 50">
                  <a:extLst>
                    <a:ext uri="{FF2B5EF4-FFF2-40B4-BE49-F238E27FC236}">
                      <a16:creationId xmlns:a16="http://schemas.microsoft.com/office/drawing/2014/main" id="{DC64528F-04DF-4D59-BF89-76A2A135F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14"/>
                  <a:ext cx="864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04470" name="Rectangle 51">
                  <a:extLst>
                    <a:ext uri="{FF2B5EF4-FFF2-40B4-BE49-F238E27FC236}">
                      <a16:creationId xmlns:a16="http://schemas.microsoft.com/office/drawing/2014/main" id="{18382A34-F063-45C7-B28B-5492B29DB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16"/>
                  <a:ext cx="86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02452" name="Rectangle 52">
                  <a:extLst>
                    <a:ext uri="{FF2B5EF4-FFF2-40B4-BE49-F238E27FC236}">
                      <a16:creationId xmlns:a16="http://schemas.microsoft.com/office/drawing/2014/main" id="{758E3365-79C0-41B1-89C5-5C56B37B0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0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02453" name="Rectangle 53">
                  <a:extLst>
                    <a:ext uri="{FF2B5EF4-FFF2-40B4-BE49-F238E27FC236}">
                      <a16:creationId xmlns:a16="http://schemas.microsoft.com/office/drawing/2014/main" id="{ACE34BA0-765F-4664-969D-ACA41A1A4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0"/>
                  <a:ext cx="432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104473" name="Rectangle 54">
                  <a:extLst>
                    <a:ext uri="{FF2B5EF4-FFF2-40B4-BE49-F238E27FC236}">
                      <a16:creationId xmlns:a16="http://schemas.microsoft.com/office/drawing/2014/main" id="{20123B0B-E3AB-4F82-B5AF-919BEB3C4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40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474" name="Rectangle 55">
                  <a:extLst>
                    <a:ext uri="{FF2B5EF4-FFF2-40B4-BE49-F238E27FC236}">
                      <a16:creationId xmlns:a16="http://schemas.microsoft.com/office/drawing/2014/main" id="{EF1EF27F-31FD-42C9-8C7A-06FD22179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432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4475" name="Rectangle 56">
                  <a:extLst>
                    <a:ext uri="{FF2B5EF4-FFF2-40B4-BE49-F238E27FC236}">
                      <a16:creationId xmlns:a16="http://schemas.microsoft.com/office/drawing/2014/main" id="{308B772B-4022-4A0C-B373-88C3FCD88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614"/>
                  <a:ext cx="624" cy="20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NULL</a:t>
                  </a:r>
                </a:p>
              </p:txBody>
            </p:sp>
            <p:sp>
              <p:nvSpPr>
                <p:cNvPr id="104476" name="Rectangle 57">
                  <a:extLst>
                    <a:ext uri="{FF2B5EF4-FFF2-40B4-BE49-F238E27FC236}">
                      <a16:creationId xmlns:a16="http://schemas.microsoft.com/office/drawing/2014/main" id="{A1B3A893-D08D-4DFE-B1DF-1CD8BC3CBA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816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4477" name="Rectangle 58">
                  <a:extLst>
                    <a:ext uri="{FF2B5EF4-FFF2-40B4-BE49-F238E27FC236}">
                      <a16:creationId xmlns:a16="http://schemas.microsoft.com/office/drawing/2014/main" id="{7C7C655D-D01C-4E60-97A0-33B24B986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4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04478" name="Rectangle 59">
                  <a:extLst>
                    <a:ext uri="{FF2B5EF4-FFF2-40B4-BE49-F238E27FC236}">
                      <a16:creationId xmlns:a16="http://schemas.microsoft.com/office/drawing/2014/main" id="{22CF2339-CDC7-46FA-92CF-0369A6540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432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04479" name="Rectangle 60">
                  <a:extLst>
                    <a:ext uri="{FF2B5EF4-FFF2-40B4-BE49-F238E27FC236}">
                      <a16:creationId xmlns:a16="http://schemas.microsoft.com/office/drawing/2014/main" id="{1134E0DF-CBF6-4F36-956A-76980179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614"/>
                  <a:ext cx="432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NULL</a:t>
                  </a:r>
                </a:p>
              </p:txBody>
            </p:sp>
            <p:sp>
              <p:nvSpPr>
                <p:cNvPr id="104480" name="Rectangle 61">
                  <a:extLst>
                    <a:ext uri="{FF2B5EF4-FFF2-40B4-BE49-F238E27FC236}">
                      <a16:creationId xmlns:a16="http://schemas.microsoft.com/office/drawing/2014/main" id="{722D0440-9D77-43DA-B94E-7464C14B5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816"/>
                  <a:ext cx="43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04481" name="Rectangle 62">
                  <a:extLst>
                    <a:ext uri="{FF2B5EF4-FFF2-40B4-BE49-F238E27FC236}">
                      <a16:creationId xmlns:a16="http://schemas.microsoft.com/office/drawing/2014/main" id="{C1D3BBC6-DD3D-4E12-9186-EDB3537F4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17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04482" name="Rectangle 63">
                  <a:extLst>
                    <a:ext uri="{FF2B5EF4-FFF2-40B4-BE49-F238E27FC236}">
                      <a16:creationId xmlns:a16="http://schemas.microsoft.com/office/drawing/2014/main" id="{30B05E55-BD06-4AA3-8B16-3DCD0960E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017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4483" name="Rectangle 64">
                  <a:extLst>
                    <a:ext uri="{FF2B5EF4-FFF2-40B4-BE49-F238E27FC236}">
                      <a16:creationId xmlns:a16="http://schemas.microsoft.com/office/drawing/2014/main" id="{B910995E-EF3D-4709-9E35-90DF4D666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017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04484" name="Rectangle 65">
                  <a:extLst>
                    <a:ext uri="{FF2B5EF4-FFF2-40B4-BE49-F238E27FC236}">
                      <a16:creationId xmlns:a16="http://schemas.microsoft.com/office/drawing/2014/main" id="{FCD6EF53-A1A6-4194-9D98-62CC195DF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04485" name="Rectangle 66">
                  <a:extLst>
                    <a:ext uri="{FF2B5EF4-FFF2-40B4-BE49-F238E27FC236}">
                      <a16:creationId xmlns:a16="http://schemas.microsoft.com/office/drawing/2014/main" id="{D13EBA5D-EA0E-483C-905B-195ED3D47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209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4486" name="Rectangle 67">
                  <a:extLst>
                    <a:ext uri="{FF2B5EF4-FFF2-40B4-BE49-F238E27FC236}">
                      <a16:creationId xmlns:a16="http://schemas.microsoft.com/office/drawing/2014/main" id="{3570A668-E21F-4509-8BC2-6C6473E06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209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</p:grpSp>
        </p:grpSp>
      </p:grpSp>
      <p:grpSp>
        <p:nvGrpSpPr>
          <p:cNvPr id="10" name="Group 68">
            <a:extLst>
              <a:ext uri="{FF2B5EF4-FFF2-40B4-BE49-F238E27FC236}">
                <a16:creationId xmlns:a16="http://schemas.microsoft.com/office/drawing/2014/main" id="{D477CA07-232D-4588-A826-63FB3A123B6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95800"/>
            <a:ext cx="5638800" cy="882650"/>
            <a:chOff x="0" y="0"/>
            <a:chExt cx="3552" cy="556"/>
          </a:xfrm>
        </p:grpSpPr>
        <p:sp>
          <p:nvSpPr>
            <p:cNvPr id="104459" name="Oval 70">
              <a:extLst>
                <a:ext uri="{FF2B5EF4-FFF2-40B4-BE49-F238E27FC236}">
                  <a16:creationId xmlns:a16="http://schemas.microsoft.com/office/drawing/2014/main" id="{FC51A38F-45E2-4C76-9B75-8DB8597A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"/>
              <a:ext cx="2304" cy="2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460" name="Rectangle 71">
              <a:extLst>
                <a:ext uri="{FF2B5EF4-FFF2-40B4-BE49-F238E27FC236}">
                  <a16:creationId xmlns:a16="http://schemas.microsoft.com/office/drawing/2014/main" id="{24741AC7-4C27-41F1-B26B-EC0B8F269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64" cy="4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cs typeface="Arial" panose="020B0604020202020204" pitchFamily="34" charset="0"/>
                </a:rPr>
                <a:t>不满足条件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cs typeface="Arial" panose="020B0604020202020204" pitchFamily="34" charset="0"/>
                </a:rPr>
                <a:t>的显示</a:t>
              </a:r>
              <a:r>
                <a:rPr lang="en-US" altLang="zh-CN" sz="2000" b="1">
                  <a:latin typeface="Times New Roman" panose="02020603050405020304" pitchFamily="18" charset="0"/>
                  <a:cs typeface="Arial" panose="020B0604020202020204" pitchFamily="34" charset="0"/>
                </a:rPr>
                <a:t>null</a:t>
              </a:r>
            </a:p>
          </p:txBody>
        </p:sp>
        <p:sp>
          <p:nvSpPr>
            <p:cNvPr id="104461" name="Line 72">
              <a:extLst>
                <a:ext uri="{FF2B5EF4-FFF2-40B4-BE49-F238E27FC236}">
                  <a16:creationId xmlns:a16="http://schemas.microsoft.com/office/drawing/2014/main" id="{73D3B695-5283-48D1-BDBD-0E5435F1C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0"/>
              <a:ext cx="384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58" name="Rectangle 74">
            <a:extLst>
              <a:ext uri="{FF2B5EF4-FFF2-40B4-BE49-F238E27FC236}">
                <a16:creationId xmlns:a16="http://schemas.microsoft.com/office/drawing/2014/main" id="{AD202409-9A95-451B-A117-79C084C6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查询所有购买者的购买情况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3F3A50B-00C0-4744-BA1A-79CA25FC2C6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600200" y="228600"/>
            <a:ext cx="6248400" cy="633413"/>
          </a:xfrm>
        </p:spPr>
        <p:txBody>
          <a:bodyPr/>
          <a:lstStyle/>
          <a:p>
            <a:r>
              <a:rPr lang="zh-CN" altLang="zh-CN"/>
              <a:t>使用外联接（右联接）</a:t>
            </a:r>
          </a:p>
        </p:txBody>
      </p:sp>
      <p:sp>
        <p:nvSpPr>
          <p:cNvPr id="106499" name="Rectangle 5">
            <a:extLst>
              <a:ext uri="{FF2B5EF4-FFF2-40B4-BE49-F238E27FC236}">
                <a16:creationId xmlns:a16="http://schemas.microsoft.com/office/drawing/2014/main" id="{B0DB99F7-658A-4C47-9319-A2929DFD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69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右外联接可以从两个表中返回符合联接条件的记录，同时也将返回右边表中不符合条件的记录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使用右外联接时，请注意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不满足联接条件的记录将显示空值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右联接可以</a:t>
            </a:r>
            <a:r>
              <a:rPr lang="zh-CN" altLang="en-US" sz="2400" b="1" i="1" u="sng">
                <a:solidFill>
                  <a:srgbClr val="FF0000"/>
                </a:solidFill>
                <a:cs typeface="Arial" panose="020B0604020202020204" pitchFamily="34" charset="0"/>
              </a:rPr>
              <a:t>显示右表中所有记录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可以把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RIGHT OUTER JOIN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简写为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RIGHT JOIN</a:t>
            </a:r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reeform 2">
            <a:extLst>
              <a:ext uri="{FF2B5EF4-FFF2-40B4-BE49-F238E27FC236}">
                <a16:creationId xmlns:a16="http://schemas.microsoft.com/office/drawing/2014/main" id="{EF922109-58BB-4066-8D18-BC56C775CB4F}"/>
              </a:ext>
            </a:extLst>
          </p:cNvPr>
          <p:cNvSpPr>
            <a:spLocks/>
          </p:cNvSpPr>
          <p:nvPr/>
        </p:nvSpPr>
        <p:spPr bwMode="auto">
          <a:xfrm>
            <a:off x="1905000" y="3900488"/>
            <a:ext cx="5257800" cy="1981200"/>
          </a:xfrm>
          <a:custGeom>
            <a:avLst/>
            <a:gdLst>
              <a:gd name="T0" fmla="*/ 0 w 3312"/>
              <a:gd name="T1" fmla="*/ 0 h 1536"/>
              <a:gd name="T2" fmla="*/ 1572577500 w 3312"/>
              <a:gd name="T3" fmla="*/ 0 h 1536"/>
              <a:gd name="T4" fmla="*/ 1572577500 w 3312"/>
              <a:gd name="T5" fmla="*/ 638859609 h 1536"/>
              <a:gd name="T6" fmla="*/ 2147483646 w 3312"/>
              <a:gd name="T7" fmla="*/ 638859609 h 1536"/>
              <a:gd name="T8" fmla="*/ 2147483646 w 3312"/>
              <a:gd name="T9" fmla="*/ 319429805 h 1536"/>
              <a:gd name="T10" fmla="*/ 2147483646 w 3312"/>
              <a:gd name="T11" fmla="*/ 319429805 h 1536"/>
              <a:gd name="T12" fmla="*/ 2147483646 w 3312"/>
              <a:gd name="T13" fmla="*/ 2147483646 h 1536"/>
              <a:gd name="T14" fmla="*/ 0 w 3312"/>
              <a:gd name="T15" fmla="*/ 2147483646 h 1536"/>
              <a:gd name="T16" fmla="*/ 0 w 3312"/>
              <a:gd name="T17" fmla="*/ 0 h 1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12"/>
              <a:gd name="T28" fmla="*/ 0 h 1536"/>
              <a:gd name="T29" fmla="*/ 3312 w 3312"/>
              <a:gd name="T30" fmla="*/ 1536 h 1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12" h="1536">
                <a:moveTo>
                  <a:pt x="0" y="0"/>
                </a:moveTo>
                <a:lnTo>
                  <a:pt x="624" y="0"/>
                </a:lnTo>
                <a:lnTo>
                  <a:pt x="624" y="384"/>
                </a:lnTo>
                <a:lnTo>
                  <a:pt x="2688" y="384"/>
                </a:lnTo>
                <a:lnTo>
                  <a:pt x="2688" y="192"/>
                </a:lnTo>
                <a:lnTo>
                  <a:pt x="3312" y="192"/>
                </a:lnTo>
                <a:lnTo>
                  <a:pt x="3312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9248530-ACBE-4C90-9C09-1D5C490C104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52600" y="152400"/>
            <a:ext cx="5715000" cy="633413"/>
          </a:xfrm>
        </p:spPr>
        <p:txBody>
          <a:bodyPr/>
          <a:lstStyle/>
          <a:p>
            <a:r>
              <a:rPr lang="zh-CN" altLang="zh-CN"/>
              <a:t>使用外联接（右联接）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2D50E14C-EAE2-4DB7-9B86-C2820284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6400800" cy="1363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SELECT buyer_name, sales.buyer_id,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 FROM buyers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RIGHT OUTER JOIN</a:t>
            </a:r>
            <a:r>
              <a:rPr lang="en-US" altLang="zh-CN" sz="17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700">
                <a:latin typeface="Lucida Sans Typewriter" panose="020B0509030504030204" pitchFamily="49" charset="0"/>
              </a:rPr>
              <a:t>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700">
                <a:latin typeface="Lucida Sans Typewriter" panose="020B0509030504030204" pitchFamily="49" charset="0"/>
              </a:rPr>
              <a:t> buyers.buyer_id = sales.buyer_id</a:t>
            </a:r>
            <a:br>
              <a:rPr lang="en-US" altLang="zh-CN" sz="1700">
                <a:latin typeface="Lucida Sans Typewriter" panose="020B0509030504030204" pitchFamily="49" charset="0"/>
              </a:rPr>
            </a:br>
            <a:r>
              <a:rPr lang="en-US" altLang="zh-CN" sz="17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B7413B09-CEFD-45AC-8A0A-CEBEC6A1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8213"/>
            <a:ext cx="18288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5BAEE0AC-5248-4C57-9428-D9E5E94A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08213"/>
            <a:ext cx="2438400" cy="17526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2097C85A-E441-4DE9-A83B-AE579927BAB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2013"/>
            <a:ext cx="8229600" cy="2287587"/>
            <a:chOff x="0" y="0"/>
            <a:chExt cx="5184" cy="1440"/>
          </a:xfrm>
        </p:grpSpPr>
        <p:grpSp>
          <p:nvGrpSpPr>
            <p:cNvPr id="108574" name="Group 8">
              <a:extLst>
                <a:ext uri="{FF2B5EF4-FFF2-40B4-BE49-F238E27FC236}">
                  <a16:creationId xmlns:a16="http://schemas.microsoft.com/office/drawing/2014/main" id="{B57DD280-972B-4463-9534-3FE9B8E54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0"/>
              <a:ext cx="1584" cy="1440"/>
              <a:chOff x="0" y="0"/>
              <a:chExt cx="1584" cy="1440"/>
            </a:xfrm>
          </p:grpSpPr>
          <p:sp>
            <p:nvSpPr>
              <p:cNvPr id="108588" name="Text Box 9">
                <a:extLst>
                  <a:ext uri="{FF2B5EF4-FFF2-40B4-BE49-F238E27FC236}">
                    <a16:creationId xmlns:a16="http://schemas.microsoft.com/office/drawing/2014/main" id="{56632E0A-18FB-43E0-8E4F-7AFAB9845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" y="0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sales</a:t>
                </a:r>
              </a:p>
            </p:txBody>
          </p:sp>
          <p:grpSp>
            <p:nvGrpSpPr>
              <p:cNvPr id="108589" name="Group 10">
                <a:extLst>
                  <a:ext uri="{FF2B5EF4-FFF2-40B4-BE49-F238E27FC236}">
                    <a16:creationId xmlns:a16="http://schemas.microsoft.com/office/drawing/2014/main" id="{C88EE478-CEBD-46EC-B2D6-83F702B0F9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584" cy="1209"/>
                <a:chOff x="0" y="0"/>
                <a:chExt cx="1584" cy="1209"/>
              </a:xfrm>
            </p:grpSpPr>
            <p:sp>
              <p:nvSpPr>
                <p:cNvPr id="106507" name="Rectangle 11">
                  <a:extLst>
                    <a:ext uri="{FF2B5EF4-FFF2-40B4-BE49-F238E27FC236}">
                      <a16:creationId xmlns:a16="http://schemas.microsoft.com/office/drawing/2014/main" id="{D5185134-B4B9-44A7-9868-0CEEB2E6B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06508" name="Rectangle 12">
                  <a:extLst>
                    <a:ext uri="{FF2B5EF4-FFF2-40B4-BE49-F238E27FC236}">
                      <a16:creationId xmlns:a16="http://schemas.microsoft.com/office/drawing/2014/main" id="{7F9E5561-8BEC-4C08-A803-4726BE4B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0"/>
                  <a:ext cx="576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106509" name="Rectangle 13">
                  <a:extLst>
                    <a:ext uri="{FF2B5EF4-FFF2-40B4-BE49-F238E27FC236}">
                      <a16:creationId xmlns:a16="http://schemas.microsoft.com/office/drawing/2014/main" id="{AD9A2FD9-4AAF-4F62-9EEE-B066B0A86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38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108593" name="Rectangle 14">
                  <a:extLst>
                    <a:ext uri="{FF2B5EF4-FFF2-40B4-BE49-F238E27FC236}">
                      <a16:creationId xmlns:a16="http://schemas.microsoft.com/office/drawing/2014/main" id="{E945B0DA-43A0-4779-90D0-C152E3C0E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8594" name="Rectangle 15">
                  <a:extLst>
                    <a:ext uri="{FF2B5EF4-FFF2-40B4-BE49-F238E27FC236}">
                      <a16:creationId xmlns:a16="http://schemas.microsoft.com/office/drawing/2014/main" id="{0E1694A2-6244-4367-B0E2-041BD19DC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624" cy="20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8595" name="Rectangle 16">
                  <a:extLst>
                    <a:ext uri="{FF2B5EF4-FFF2-40B4-BE49-F238E27FC236}">
                      <a16:creationId xmlns:a16="http://schemas.microsoft.com/office/drawing/2014/main" id="{2DF02BF0-2A13-4A88-BB7B-977DFCB82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24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8596" name="Rectangle 17">
                  <a:extLst>
                    <a:ext uri="{FF2B5EF4-FFF2-40B4-BE49-F238E27FC236}">
                      <a16:creationId xmlns:a16="http://schemas.microsoft.com/office/drawing/2014/main" id="{8823A4FF-235F-4C06-B81A-DB13D3464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16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8597" name="Rectangle 18">
                  <a:extLst>
                    <a:ext uri="{FF2B5EF4-FFF2-40B4-BE49-F238E27FC236}">
                      <a16:creationId xmlns:a16="http://schemas.microsoft.com/office/drawing/2014/main" id="{9E1724D6-76A3-477A-B169-44B425490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40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8598" name="Rectangle 19">
                  <a:extLst>
                    <a:ext uri="{FF2B5EF4-FFF2-40B4-BE49-F238E27FC236}">
                      <a16:creationId xmlns:a16="http://schemas.microsoft.com/office/drawing/2014/main" id="{0E01586A-FC3B-4C07-9247-8D88FC627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432"/>
                  <a:ext cx="576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8599" name="Rectangle 20">
                  <a:extLst>
                    <a:ext uri="{FF2B5EF4-FFF2-40B4-BE49-F238E27FC236}">
                      <a16:creationId xmlns:a16="http://schemas.microsoft.com/office/drawing/2014/main" id="{607B9B44-29B6-46A1-9EDE-8A4279C82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624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8600" name="Rectangle 21">
                  <a:extLst>
                    <a:ext uri="{FF2B5EF4-FFF2-40B4-BE49-F238E27FC236}">
                      <a16:creationId xmlns:a16="http://schemas.microsoft.com/office/drawing/2014/main" id="{D9F3A90F-2679-4848-8386-DD2C4989C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816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08601" name="Rectangle 22">
                  <a:extLst>
                    <a:ext uri="{FF2B5EF4-FFF2-40B4-BE49-F238E27FC236}">
                      <a16:creationId xmlns:a16="http://schemas.microsoft.com/office/drawing/2014/main" id="{4E7F26A1-3B7A-4847-8509-96BA9E2A9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08602" name="Rectangle 23">
                  <a:extLst>
                    <a:ext uri="{FF2B5EF4-FFF2-40B4-BE49-F238E27FC236}">
                      <a16:creationId xmlns:a16="http://schemas.microsoft.com/office/drawing/2014/main" id="{7B516D52-C30B-41EF-981A-8640349279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432"/>
                  <a:ext cx="384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08603" name="Rectangle 24">
                  <a:extLst>
                    <a:ext uri="{FF2B5EF4-FFF2-40B4-BE49-F238E27FC236}">
                      <a16:creationId xmlns:a16="http://schemas.microsoft.com/office/drawing/2014/main" id="{FE2E8AE9-6842-4A00-861B-054E10153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624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08604" name="Rectangle 25">
                  <a:extLst>
                    <a:ext uri="{FF2B5EF4-FFF2-40B4-BE49-F238E27FC236}">
                      <a16:creationId xmlns:a16="http://schemas.microsoft.com/office/drawing/2014/main" id="{5FCE0CCD-4240-4142-A892-6C1E3E3E6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816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08605" name="Rectangle 26">
                  <a:extLst>
                    <a:ext uri="{FF2B5EF4-FFF2-40B4-BE49-F238E27FC236}">
                      <a16:creationId xmlns:a16="http://schemas.microsoft.com/office/drawing/2014/main" id="{20CC7995-6213-412B-B409-5D416F412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08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08606" name="Rectangle 27">
                  <a:extLst>
                    <a:ext uri="{FF2B5EF4-FFF2-40B4-BE49-F238E27FC236}">
                      <a16:creationId xmlns:a16="http://schemas.microsoft.com/office/drawing/2014/main" id="{EDF20D08-7426-437F-9716-667E39BE1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1008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8607" name="Rectangle 28">
                  <a:extLst>
                    <a:ext uri="{FF2B5EF4-FFF2-40B4-BE49-F238E27FC236}">
                      <a16:creationId xmlns:a16="http://schemas.microsoft.com/office/drawing/2014/main" id="{CFA40056-A351-4A7E-B2CE-A35D90831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008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</p:grpSp>
        </p:grpSp>
        <p:grpSp>
          <p:nvGrpSpPr>
            <p:cNvPr id="108575" name="Group 29">
              <a:extLst>
                <a:ext uri="{FF2B5EF4-FFF2-40B4-BE49-F238E27FC236}">
                  <a16:creationId xmlns:a16="http://schemas.microsoft.com/office/drawing/2014/main" id="{64D71C14-B31A-4913-B9F6-B83AE7692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536" cy="1248"/>
              <a:chOff x="0" y="0"/>
              <a:chExt cx="1536" cy="1248"/>
            </a:xfrm>
          </p:grpSpPr>
          <p:sp>
            <p:nvSpPr>
              <p:cNvPr id="108576" name="Text Box 30">
                <a:extLst>
                  <a:ext uri="{FF2B5EF4-FFF2-40B4-BE49-F238E27FC236}">
                    <a16:creationId xmlns:a16="http://schemas.microsoft.com/office/drawing/2014/main" id="{137F3084-AE59-4B35-BB1A-6CA2CADF9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" y="0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buyers</a:t>
                </a:r>
              </a:p>
            </p:txBody>
          </p:sp>
          <p:grpSp>
            <p:nvGrpSpPr>
              <p:cNvPr id="108577" name="Group 31">
                <a:extLst>
                  <a:ext uri="{FF2B5EF4-FFF2-40B4-BE49-F238E27FC236}">
                    <a16:creationId xmlns:a16="http://schemas.microsoft.com/office/drawing/2014/main" id="{4793ED10-D5CC-4884-A320-306A4B052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536" cy="1017"/>
                <a:chOff x="0" y="0"/>
                <a:chExt cx="1536" cy="1017"/>
              </a:xfrm>
            </p:grpSpPr>
            <p:sp>
              <p:nvSpPr>
                <p:cNvPr id="106528" name="Rectangle 32">
                  <a:extLst>
                    <a:ext uri="{FF2B5EF4-FFF2-40B4-BE49-F238E27FC236}">
                      <a16:creationId xmlns:a16="http://schemas.microsoft.com/office/drawing/2014/main" id="{16113008-EC64-4FB7-B335-4B3F4CAAB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108579" name="Rectangle 33">
                  <a:extLst>
                    <a:ext uri="{FF2B5EF4-FFF2-40B4-BE49-F238E27FC236}">
                      <a16:creationId xmlns:a16="http://schemas.microsoft.com/office/drawing/2014/main" id="{74339E9A-8707-4071-AD9A-9D5DED8D7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8580" name="Rectangle 34">
                  <a:extLst>
                    <a:ext uri="{FF2B5EF4-FFF2-40B4-BE49-F238E27FC236}">
                      <a16:creationId xmlns:a16="http://schemas.microsoft.com/office/drawing/2014/main" id="{0DE57198-783C-409E-8FF7-6AF6A0D867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912" cy="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08581" name="Rectangle 35">
                  <a:extLst>
                    <a:ext uri="{FF2B5EF4-FFF2-40B4-BE49-F238E27FC236}">
                      <a16:creationId xmlns:a16="http://schemas.microsoft.com/office/drawing/2014/main" id="{35B431E6-EF86-4F6C-AC0D-C0B024013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624"/>
                  <a:ext cx="91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08582" name="Rectangle 36">
                  <a:extLst>
                    <a:ext uri="{FF2B5EF4-FFF2-40B4-BE49-F238E27FC236}">
                      <a16:creationId xmlns:a16="http://schemas.microsoft.com/office/drawing/2014/main" id="{CD5DFF9F-63B4-4F91-AEB5-DC7A51A7C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16"/>
                  <a:ext cx="91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d</a:t>
                  </a:r>
                </a:p>
              </p:txBody>
            </p:sp>
            <p:sp>
              <p:nvSpPr>
                <p:cNvPr id="106533" name="Rectangle 37">
                  <a:extLst>
                    <a:ext uri="{FF2B5EF4-FFF2-40B4-BE49-F238E27FC236}">
                      <a16:creationId xmlns:a16="http://schemas.microsoft.com/office/drawing/2014/main" id="{7A0A87A1-339B-46A1-8580-A0A49A270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0"/>
                  <a:ext cx="624" cy="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99FF"/>
                    </a:gs>
                    <a:gs pos="100000">
                      <a:srgbClr val="333399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08584" name="Rectangle 38">
                  <a:extLst>
                    <a:ext uri="{FF2B5EF4-FFF2-40B4-BE49-F238E27FC236}">
                      <a16:creationId xmlns:a16="http://schemas.microsoft.com/office/drawing/2014/main" id="{22BEC06E-2F2B-4078-9A22-5909E31ED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40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08585" name="Rectangle 39">
                  <a:extLst>
                    <a:ext uri="{FF2B5EF4-FFF2-40B4-BE49-F238E27FC236}">
                      <a16:creationId xmlns:a16="http://schemas.microsoft.com/office/drawing/2014/main" id="{0179FAD8-B94B-4733-9B98-CCBE2B0C2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32"/>
                  <a:ext cx="624" cy="20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08586" name="Rectangle 40">
                  <a:extLst>
                    <a:ext uri="{FF2B5EF4-FFF2-40B4-BE49-F238E27FC236}">
                      <a16:creationId xmlns:a16="http://schemas.microsoft.com/office/drawing/2014/main" id="{6DA9FA78-C6E1-47BF-8637-50957F0B5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624"/>
                  <a:ext cx="62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08587" name="Rectangle 41">
                  <a:extLst>
                    <a:ext uri="{FF2B5EF4-FFF2-40B4-BE49-F238E27FC236}">
                      <a16:creationId xmlns:a16="http://schemas.microsoft.com/office/drawing/2014/main" id="{C94FF60B-7744-41F2-9050-FC2C9E92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816"/>
                  <a:ext cx="624" cy="20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FFF1B9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7" name="Group 42">
            <a:extLst>
              <a:ext uri="{FF2B5EF4-FFF2-40B4-BE49-F238E27FC236}">
                <a16:creationId xmlns:a16="http://schemas.microsoft.com/office/drawing/2014/main" id="{628F8B27-7681-4620-B477-1148AF434EA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489325"/>
            <a:ext cx="3048000" cy="2316163"/>
            <a:chOff x="0" y="0"/>
            <a:chExt cx="1920" cy="1459"/>
          </a:xfrm>
        </p:grpSpPr>
        <p:sp>
          <p:nvSpPr>
            <p:cNvPr id="108554" name="Rectangle 43">
              <a:extLst>
                <a:ext uri="{FF2B5EF4-FFF2-40B4-BE49-F238E27FC236}">
                  <a16:creationId xmlns:a16="http://schemas.microsoft.com/office/drawing/2014/main" id="{7B3397F6-EA73-4353-9664-2F2A2B98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0"/>
              <a:ext cx="1536" cy="1105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555" name="Text Box 44">
              <a:extLst>
                <a:ext uri="{FF2B5EF4-FFF2-40B4-BE49-F238E27FC236}">
                  <a16:creationId xmlns:a16="http://schemas.microsoft.com/office/drawing/2014/main" id="{F4A7ACA0-F8DE-4584-BBC6-267120CF2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0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cs typeface="Arial" panose="020B0604020202020204" pitchFamily="34" charset="0"/>
                </a:rPr>
                <a:t>结果</a:t>
              </a:r>
            </a:p>
          </p:txBody>
        </p:sp>
        <p:sp>
          <p:nvSpPr>
            <p:cNvPr id="106541" name="Rectangle 45">
              <a:extLst>
                <a:ext uri="{FF2B5EF4-FFF2-40B4-BE49-F238E27FC236}">
                  <a16:creationId xmlns:a16="http://schemas.microsoft.com/office/drawing/2014/main" id="{C4526575-DF54-4466-9B2A-D1C6AEAE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"/>
              <a:ext cx="86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buyer_name</a:t>
              </a:r>
            </a:p>
          </p:txBody>
        </p:sp>
        <p:sp>
          <p:nvSpPr>
            <p:cNvPr id="108557" name="Rectangle 46">
              <a:extLst>
                <a:ext uri="{FF2B5EF4-FFF2-40B4-BE49-F238E27FC236}">
                  <a16:creationId xmlns:a16="http://schemas.microsoft.com/office/drawing/2014/main" id="{16B4F049-CC61-4250-B2B9-2D49E43D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9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8558" name="Rectangle 47">
              <a:extLst>
                <a:ext uri="{FF2B5EF4-FFF2-40B4-BE49-F238E27FC236}">
                  <a16:creationId xmlns:a16="http://schemas.microsoft.com/office/drawing/2014/main" id="{91A71673-B90D-4DBD-B258-71287AF9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1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8559" name="Rectangle 48">
              <a:extLst>
                <a:ext uri="{FF2B5EF4-FFF2-40B4-BE49-F238E27FC236}">
                  <a16:creationId xmlns:a16="http://schemas.microsoft.com/office/drawing/2014/main" id="{7FF08C4B-2D43-4654-930E-F1AF910F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73"/>
              <a:ext cx="864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8560" name="Rectangle 49">
              <a:extLst>
                <a:ext uri="{FF2B5EF4-FFF2-40B4-BE49-F238E27FC236}">
                  <a16:creationId xmlns:a16="http://schemas.microsoft.com/office/drawing/2014/main" id="{1993C369-F1E2-4D43-A5FB-219B7D5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66"/>
              <a:ext cx="86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06546" name="Rectangle 50">
              <a:extLst>
                <a:ext uri="{FF2B5EF4-FFF2-40B4-BE49-F238E27FC236}">
                  <a16:creationId xmlns:a16="http://schemas.microsoft.com/office/drawing/2014/main" id="{7B8454D3-4840-4306-869F-AE0DCD5D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106547" name="Rectangle 51">
              <a:extLst>
                <a:ext uri="{FF2B5EF4-FFF2-40B4-BE49-F238E27FC236}">
                  <a16:creationId xmlns:a16="http://schemas.microsoft.com/office/drawing/2014/main" id="{C751A05D-D21E-4049-AD6C-E92D67D9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9"/>
              <a:ext cx="432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qty</a:t>
              </a:r>
            </a:p>
          </p:txBody>
        </p:sp>
        <p:sp>
          <p:nvSpPr>
            <p:cNvPr id="108563" name="Rectangle 52">
              <a:extLst>
                <a:ext uri="{FF2B5EF4-FFF2-40B4-BE49-F238E27FC236}">
                  <a16:creationId xmlns:a16="http://schemas.microsoft.com/office/drawing/2014/main" id="{D8AC88F4-B438-4B10-B55E-D1D7463A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89"/>
              <a:ext cx="624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564" name="Rectangle 53">
              <a:extLst>
                <a:ext uri="{FF2B5EF4-FFF2-40B4-BE49-F238E27FC236}">
                  <a16:creationId xmlns:a16="http://schemas.microsoft.com/office/drawing/2014/main" id="{89B2EAA0-C4D0-4134-8005-4645E05C1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81"/>
              <a:ext cx="624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565" name="Rectangle 54">
              <a:extLst>
                <a:ext uri="{FF2B5EF4-FFF2-40B4-BE49-F238E27FC236}">
                  <a16:creationId xmlns:a16="http://schemas.microsoft.com/office/drawing/2014/main" id="{E5D26960-12BE-4856-8DBD-CA5D1571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873"/>
              <a:ext cx="624" cy="19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8566" name="Rectangle 55">
              <a:extLst>
                <a:ext uri="{FF2B5EF4-FFF2-40B4-BE49-F238E27FC236}">
                  <a16:creationId xmlns:a16="http://schemas.microsoft.com/office/drawing/2014/main" id="{F3244446-41DA-4008-91AE-F0D2C72A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66"/>
              <a:ext cx="624" cy="20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8567" name="Rectangle 56">
              <a:extLst>
                <a:ext uri="{FF2B5EF4-FFF2-40B4-BE49-F238E27FC236}">
                  <a16:creationId xmlns:a16="http://schemas.microsoft.com/office/drawing/2014/main" id="{D1BA97E8-FE59-4A73-B086-404FAF82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489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108568" name="Rectangle 57">
              <a:extLst>
                <a:ext uri="{FF2B5EF4-FFF2-40B4-BE49-F238E27FC236}">
                  <a16:creationId xmlns:a16="http://schemas.microsoft.com/office/drawing/2014/main" id="{0326EA15-7F42-473F-A452-E94AA6CDD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681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8569" name="Rectangle 58">
              <a:extLst>
                <a:ext uri="{FF2B5EF4-FFF2-40B4-BE49-F238E27FC236}">
                  <a16:creationId xmlns:a16="http://schemas.microsoft.com/office/drawing/2014/main" id="{9F024259-FCDC-4D6A-9412-19C7F7E5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73"/>
              <a:ext cx="432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37</a:t>
              </a:r>
            </a:p>
          </p:txBody>
        </p:sp>
        <p:sp>
          <p:nvSpPr>
            <p:cNvPr id="108570" name="Rectangle 59">
              <a:extLst>
                <a:ext uri="{FF2B5EF4-FFF2-40B4-BE49-F238E27FC236}">
                  <a16:creationId xmlns:a16="http://schemas.microsoft.com/office/drawing/2014/main" id="{D53F259E-311A-4077-944F-091A39B7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66"/>
              <a:ext cx="43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11</a:t>
              </a:r>
            </a:p>
          </p:txBody>
        </p:sp>
        <p:sp>
          <p:nvSpPr>
            <p:cNvPr id="108571" name="Rectangle 60">
              <a:extLst>
                <a:ext uri="{FF2B5EF4-FFF2-40B4-BE49-F238E27FC236}">
                  <a16:creationId xmlns:a16="http://schemas.microsoft.com/office/drawing/2014/main" id="{F63BE1B7-1AAE-4EC6-A4BC-E8000186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67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08572" name="Rectangle 61">
              <a:extLst>
                <a:ext uri="{FF2B5EF4-FFF2-40B4-BE49-F238E27FC236}">
                  <a16:creationId xmlns:a16="http://schemas.microsoft.com/office/drawing/2014/main" id="{A795334A-875E-4EF8-9CB0-1464AE4F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67"/>
              <a:ext cx="624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8573" name="Rectangle 62">
              <a:extLst>
                <a:ext uri="{FF2B5EF4-FFF2-40B4-BE49-F238E27FC236}">
                  <a16:creationId xmlns:a16="http://schemas.microsoft.com/office/drawing/2014/main" id="{41107DC1-E538-443E-9230-A854AB26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67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1003</a:t>
              </a:r>
            </a:p>
          </p:txBody>
        </p:sp>
      </p:grpSp>
      <p:sp>
        <p:nvSpPr>
          <p:cNvPr id="108553" name="Rectangle 63">
            <a:extLst>
              <a:ext uri="{FF2B5EF4-FFF2-40B4-BE49-F238E27FC236}">
                <a16:creationId xmlns:a16="http://schemas.microsoft.com/office/drawing/2014/main" id="{352E0E6B-2CA9-4C34-BC27-BC816E6A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33513"/>
            <a:ext cx="1371600" cy="4714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E1D291-5289-4B58-9EF7-6AEE9F7A063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14600" y="304800"/>
            <a:ext cx="4800600" cy="633413"/>
          </a:xfrm>
        </p:spPr>
        <p:txBody>
          <a:bodyPr/>
          <a:lstStyle/>
          <a:p>
            <a:pPr algn="l"/>
            <a:r>
              <a:rPr lang="zh-CN" altLang="zh-CN"/>
              <a:t>联接两个以上的表</a:t>
            </a:r>
          </a:p>
        </p:txBody>
      </p:sp>
      <p:sp>
        <p:nvSpPr>
          <p:cNvPr id="110595" name="Rectangle 5">
            <a:extLst>
              <a:ext uri="{FF2B5EF4-FFF2-40B4-BE49-F238E27FC236}">
                <a16:creationId xmlns:a16="http://schemas.microsoft.com/office/drawing/2014/main" id="{8B6C282B-4A15-44AE-B14D-0CC30267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联接任意数目的表都有可能，通过使用共同拥有的字段，任何一个表都可以和其他表联接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为什么要联接两个以上的表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cs typeface="Arial" panose="020B0604020202020204" pitchFamily="34" charset="0"/>
              </a:rPr>
              <a:t>	  使用多重联接可以从多个表中得到彼此相关的信息</a:t>
            </a:r>
            <a:endParaRPr lang="zh-CN" altLang="en-US" sz="2400" b="1">
              <a:cs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至少有一个表具有外键，把要联接的表按一定关系联系起来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组合键中的每一字段都必须由一个相应的 </a:t>
            </a:r>
            <a:r>
              <a:rPr lang="en-US" altLang="zh-CN" sz="2400">
                <a:cs typeface="Arial" panose="020B0604020202020204" pitchFamily="34" charset="0"/>
              </a:rPr>
              <a:t>ON </a:t>
            </a:r>
            <a:r>
              <a:rPr lang="zh-CN" altLang="en-US" sz="2400">
                <a:cs typeface="Arial" panose="020B0604020202020204" pitchFamily="34" charset="0"/>
              </a:rPr>
              <a:t>子句引用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可以使用 </a:t>
            </a:r>
            <a:r>
              <a:rPr lang="en-US" altLang="zh-CN" sz="2400">
                <a:cs typeface="Arial" panose="020B0604020202020204" pitchFamily="34" charset="0"/>
              </a:rPr>
              <a:t>WHERE </a:t>
            </a:r>
            <a:r>
              <a:rPr lang="zh-CN" altLang="en-US" sz="2400">
                <a:cs typeface="Arial" panose="020B0604020202020204" pitchFamily="34" charset="0"/>
              </a:rPr>
              <a:t>子句限制结果集所返回的记录</a:t>
            </a:r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0D445B4-943F-4EF2-BF8A-D02ABB9768E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05000" y="228600"/>
            <a:ext cx="5867400" cy="633413"/>
          </a:xfrm>
        </p:spPr>
        <p:txBody>
          <a:bodyPr/>
          <a:lstStyle/>
          <a:p>
            <a:r>
              <a:rPr lang="zh-CN" altLang="zh-CN"/>
              <a:t>联接两个以上的表（续）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EEF6B48-EBAE-4C5F-806D-94D20DDC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066800"/>
            <a:ext cx="5791200" cy="193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SELECT buyer_name, prod_name, qty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FROM buyers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</a:t>
            </a:r>
            <a:r>
              <a:rPr lang="en-US" altLang="zh-CN" sz="18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800">
                <a:latin typeface="Lucida Sans Typewriter" panose="020B0509030504030204" pitchFamily="49" charset="0"/>
              </a:rPr>
              <a:t> sales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 </a:t>
            </a:r>
            <a:r>
              <a:rPr lang="en-US" altLang="zh-CN" sz="18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800">
                <a:latin typeface="Lucida Sans Typewriter" panose="020B0509030504030204" pitchFamily="49" charset="0"/>
              </a:rPr>
              <a:t> buyers.buyer_id = sales.buyer_id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</a:t>
            </a:r>
            <a:r>
              <a:rPr lang="en-US" altLang="zh-CN" sz="1800" b="1">
                <a:solidFill>
                  <a:srgbClr val="3333CC"/>
                </a:solidFill>
                <a:latin typeface="Lucida Sans Typewriter" panose="020B0509030504030204" pitchFamily="49" charset="0"/>
              </a:rPr>
              <a:t>INNER JOIN</a:t>
            </a:r>
            <a:r>
              <a:rPr lang="en-US" altLang="zh-CN" sz="1800">
                <a:latin typeface="Lucida Sans Typewriter" panose="020B0509030504030204" pitchFamily="49" charset="0"/>
              </a:rPr>
              <a:t> produce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800">
                <a:latin typeface="Lucida Sans Typewriter" panose="020B0509030504030204" pitchFamily="49" charset="0"/>
              </a:rPr>
              <a:t>  </a:t>
            </a:r>
            <a:r>
              <a:rPr lang="en-US" altLang="zh-CN" sz="18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800">
                <a:latin typeface="Lucida Sans Typewriter" panose="020B0509030504030204" pitchFamily="49" charset="0"/>
              </a:rPr>
              <a:t> sales.prod_id = produce.prod_id</a:t>
            </a:r>
            <a:br>
              <a:rPr lang="en-US" altLang="zh-CN" sz="1800">
                <a:latin typeface="Lucida Sans Typewriter" panose="020B0509030504030204" pitchFamily="49" charset="0"/>
              </a:rPr>
            </a:br>
            <a:r>
              <a:rPr lang="en-US" altLang="zh-CN" sz="18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BCB5642D-81DE-4B50-B8A9-AB2627F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2817813"/>
            <a:ext cx="1495425" cy="172085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0EE3FF26-6F07-4C14-8331-23EA7E3E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817813"/>
            <a:ext cx="2393950" cy="172085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99F6F7B-01D7-4344-88A1-A90C9974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817813"/>
            <a:ext cx="2393950" cy="172085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4021D27A-E8FD-4D94-A059-10C4690A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43200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cs typeface="Arial" panose="020B0604020202020204" pitchFamily="34" charset="0"/>
              </a:rPr>
              <a:t>produce</a:t>
            </a:r>
          </a:p>
        </p:txBody>
      </p:sp>
      <p:grpSp>
        <p:nvGrpSpPr>
          <p:cNvPr id="112648" name="Group 8">
            <a:extLst>
              <a:ext uri="{FF2B5EF4-FFF2-40B4-BE49-F238E27FC236}">
                <a16:creationId xmlns:a16="http://schemas.microsoft.com/office/drawing/2014/main" id="{756B0FFE-FD36-4645-8664-E841D6FBF738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3041650"/>
            <a:ext cx="2093912" cy="1720850"/>
            <a:chOff x="0" y="0"/>
            <a:chExt cx="1344" cy="1104"/>
          </a:xfrm>
        </p:grpSpPr>
        <p:sp>
          <p:nvSpPr>
            <p:cNvPr id="110601" name="Rectangle 9">
              <a:extLst>
                <a:ext uri="{FF2B5EF4-FFF2-40B4-BE49-F238E27FC236}">
                  <a16:creationId xmlns:a16="http://schemas.microsoft.com/office/drawing/2014/main" id="{5B355AA6-4427-42E7-B151-6C4106F5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28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prod_id</a:t>
              </a:r>
            </a:p>
          </p:txBody>
        </p:sp>
        <p:sp>
          <p:nvSpPr>
            <p:cNvPr id="110602" name="Rectangle 10">
              <a:extLst>
                <a:ext uri="{FF2B5EF4-FFF2-40B4-BE49-F238E27FC236}">
                  <a16:creationId xmlns:a16="http://schemas.microsoft.com/office/drawing/2014/main" id="{127EA749-5A11-4E97-9909-FE2FE33CF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0"/>
              <a:ext cx="816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prod_name</a:t>
              </a:r>
            </a:p>
          </p:txBody>
        </p:sp>
        <p:sp>
          <p:nvSpPr>
            <p:cNvPr id="112708" name="Rectangle 11">
              <a:extLst>
                <a:ext uri="{FF2B5EF4-FFF2-40B4-BE49-F238E27FC236}">
                  <a16:creationId xmlns:a16="http://schemas.microsoft.com/office/drawing/2014/main" id="{1178367B-80D9-4254-A791-57DAB359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4"/>
              <a:ext cx="528" cy="17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709" name="Rectangle 12">
              <a:extLst>
                <a:ext uri="{FF2B5EF4-FFF2-40B4-BE49-F238E27FC236}">
                  <a16:creationId xmlns:a16="http://schemas.microsoft.com/office/drawing/2014/main" id="{597FB82D-FACF-4B5A-A2B9-BBF8D4ED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528" cy="18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710" name="Rectangle 13">
              <a:extLst>
                <a:ext uri="{FF2B5EF4-FFF2-40B4-BE49-F238E27FC236}">
                  <a16:creationId xmlns:a16="http://schemas.microsoft.com/office/drawing/2014/main" id="{A6D34A53-82F9-40D4-954F-C400203F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528" cy="19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2711" name="Rectangle 14">
              <a:extLst>
                <a:ext uri="{FF2B5EF4-FFF2-40B4-BE49-F238E27FC236}">
                  <a16:creationId xmlns:a16="http://schemas.microsoft.com/office/drawing/2014/main" id="{B9D948AF-050D-4DA9-9B9E-669AD5FBA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528" cy="19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2712" name="Rectangle 15">
              <a:extLst>
                <a:ext uri="{FF2B5EF4-FFF2-40B4-BE49-F238E27FC236}">
                  <a16:creationId xmlns:a16="http://schemas.microsoft.com/office/drawing/2014/main" id="{B37C2670-E5FC-4E0D-851A-6DEEC1DF1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4"/>
              <a:ext cx="816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Apples</a:t>
              </a:r>
            </a:p>
          </p:txBody>
        </p:sp>
        <p:sp>
          <p:nvSpPr>
            <p:cNvPr id="112713" name="Rectangle 16">
              <a:extLst>
                <a:ext uri="{FF2B5EF4-FFF2-40B4-BE49-F238E27FC236}">
                  <a16:creationId xmlns:a16="http://schemas.microsoft.com/office/drawing/2014/main" id="{A35829A8-ABB6-49D2-88A1-A6502AEB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"/>
              <a:ext cx="81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Pears</a:t>
              </a:r>
            </a:p>
          </p:txBody>
        </p:sp>
        <p:sp>
          <p:nvSpPr>
            <p:cNvPr id="112714" name="Rectangle 17">
              <a:extLst>
                <a:ext uri="{FF2B5EF4-FFF2-40B4-BE49-F238E27FC236}">
                  <a16:creationId xmlns:a16="http://schemas.microsoft.com/office/drawing/2014/main" id="{F4531F0C-9DAC-4DCF-BA5C-E4B74E47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81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Oranges</a:t>
              </a:r>
            </a:p>
          </p:txBody>
        </p:sp>
        <p:sp>
          <p:nvSpPr>
            <p:cNvPr id="112715" name="Rectangle 18">
              <a:extLst>
                <a:ext uri="{FF2B5EF4-FFF2-40B4-BE49-F238E27FC236}">
                  <a16:creationId xmlns:a16="http://schemas.microsoft.com/office/drawing/2014/main" id="{ECB7324A-F19C-41B4-8897-E87146A2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20"/>
              <a:ext cx="816" cy="1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Bananas</a:t>
              </a:r>
            </a:p>
          </p:txBody>
        </p:sp>
        <p:sp>
          <p:nvSpPr>
            <p:cNvPr id="112716" name="Rectangle 19">
              <a:extLst>
                <a:ext uri="{FF2B5EF4-FFF2-40B4-BE49-F238E27FC236}">
                  <a16:creationId xmlns:a16="http://schemas.microsoft.com/office/drawing/2014/main" id="{D6DB3449-B68E-4316-B90F-77C56FB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528" cy="19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2717" name="Rectangle 20">
              <a:extLst>
                <a:ext uri="{FF2B5EF4-FFF2-40B4-BE49-F238E27FC236}">
                  <a16:creationId xmlns:a16="http://schemas.microsoft.com/office/drawing/2014/main" id="{FEBC7215-FA7C-459C-B078-17D41E2F9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12"/>
              <a:ext cx="81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Peaches</a:t>
              </a:r>
            </a:p>
          </p:txBody>
        </p:sp>
      </p:grpSp>
      <p:sp>
        <p:nvSpPr>
          <p:cNvPr id="112649" name="Text Box 21">
            <a:extLst>
              <a:ext uri="{FF2B5EF4-FFF2-40B4-BE49-F238E27FC236}">
                <a16:creationId xmlns:a16="http://schemas.microsoft.com/office/drawing/2014/main" id="{6985761C-8CF8-434C-B1C6-99869E3D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743200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cs typeface="Arial" panose="020B0604020202020204" pitchFamily="34" charset="0"/>
              </a:rPr>
              <a:t>buyers</a:t>
            </a:r>
          </a:p>
        </p:txBody>
      </p:sp>
      <p:grpSp>
        <p:nvGrpSpPr>
          <p:cNvPr id="112650" name="Group 22">
            <a:extLst>
              <a:ext uri="{FF2B5EF4-FFF2-40B4-BE49-F238E27FC236}">
                <a16:creationId xmlns:a16="http://schemas.microsoft.com/office/drawing/2014/main" id="{A4AEC763-CC36-41F6-8154-05A5EE4E95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2590800" cy="1422400"/>
            <a:chOff x="0" y="0"/>
            <a:chExt cx="1392" cy="912"/>
          </a:xfrm>
        </p:grpSpPr>
        <p:sp>
          <p:nvSpPr>
            <p:cNvPr id="110615" name="Rectangle 23">
              <a:extLst>
                <a:ext uri="{FF2B5EF4-FFF2-40B4-BE49-F238E27FC236}">
                  <a16:creationId xmlns:a16="http://schemas.microsoft.com/office/drawing/2014/main" id="{55BAE828-4128-4459-8119-876488D03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28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112697" name="Rectangle 24">
              <a:extLst>
                <a:ext uri="{FF2B5EF4-FFF2-40B4-BE49-F238E27FC236}">
                  <a16:creationId xmlns:a16="http://schemas.microsoft.com/office/drawing/2014/main" id="{F0CFBA5D-259D-4DFE-87D4-D6D470117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4"/>
              <a:ext cx="528" cy="17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698" name="Rectangle 25">
              <a:extLst>
                <a:ext uri="{FF2B5EF4-FFF2-40B4-BE49-F238E27FC236}">
                  <a16:creationId xmlns:a16="http://schemas.microsoft.com/office/drawing/2014/main" id="{E3353140-7B4D-43CC-B973-9F4D6461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528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699" name="Rectangle 26">
              <a:extLst>
                <a:ext uri="{FF2B5EF4-FFF2-40B4-BE49-F238E27FC236}">
                  <a16:creationId xmlns:a16="http://schemas.microsoft.com/office/drawing/2014/main" id="{AABAEEC8-5693-4FE6-AF62-ED56856C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528" cy="18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2700" name="Rectangle 27">
              <a:extLst>
                <a:ext uri="{FF2B5EF4-FFF2-40B4-BE49-F238E27FC236}">
                  <a16:creationId xmlns:a16="http://schemas.microsoft.com/office/drawing/2014/main" id="{603EEA69-B05A-4404-81BE-074B0339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528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620" name="Rectangle 28">
              <a:extLst>
                <a:ext uri="{FF2B5EF4-FFF2-40B4-BE49-F238E27FC236}">
                  <a16:creationId xmlns:a16="http://schemas.microsoft.com/office/drawing/2014/main" id="{59AFAB34-A8AB-41B4-B944-5D3F8E10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0"/>
              <a:ext cx="864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buyer_name</a:t>
              </a:r>
            </a:p>
          </p:txBody>
        </p:sp>
        <p:sp>
          <p:nvSpPr>
            <p:cNvPr id="112702" name="Rectangle 29">
              <a:extLst>
                <a:ext uri="{FF2B5EF4-FFF2-40B4-BE49-F238E27FC236}">
                  <a16:creationId xmlns:a16="http://schemas.microsoft.com/office/drawing/2014/main" id="{F7B090C1-0D60-435E-8658-A0D8E571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4"/>
              <a:ext cx="864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        a</a:t>
              </a:r>
            </a:p>
          </p:txBody>
        </p:sp>
        <p:sp>
          <p:nvSpPr>
            <p:cNvPr id="112703" name="Rectangle 30">
              <a:extLst>
                <a:ext uri="{FF2B5EF4-FFF2-40B4-BE49-F238E27FC236}">
                  <a16:creationId xmlns:a16="http://schemas.microsoft.com/office/drawing/2014/main" id="{A9B2BCF9-0316-40F3-972C-70331A1D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        b</a:t>
              </a:r>
            </a:p>
          </p:txBody>
        </p:sp>
        <p:sp>
          <p:nvSpPr>
            <p:cNvPr id="112704" name="Rectangle 31">
              <a:extLst>
                <a:ext uri="{FF2B5EF4-FFF2-40B4-BE49-F238E27FC236}">
                  <a16:creationId xmlns:a16="http://schemas.microsoft.com/office/drawing/2014/main" id="{048F62D9-5AD3-46AA-8307-D825032A5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864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        c</a:t>
              </a:r>
            </a:p>
          </p:txBody>
        </p:sp>
        <p:sp>
          <p:nvSpPr>
            <p:cNvPr id="112705" name="Rectangle 32">
              <a:extLst>
                <a:ext uri="{FF2B5EF4-FFF2-40B4-BE49-F238E27FC236}">
                  <a16:creationId xmlns:a16="http://schemas.microsoft.com/office/drawing/2014/main" id="{5CC7D20C-42B7-42DA-A713-8FB007D27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20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2651" name="Text Box 33">
            <a:extLst>
              <a:ext uri="{FF2B5EF4-FFF2-40B4-BE49-F238E27FC236}">
                <a16:creationId xmlns:a16="http://schemas.microsoft.com/office/drawing/2014/main" id="{D15006A3-4703-4150-A7C5-15BC888D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2743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cs typeface="Arial" panose="020B0604020202020204" pitchFamily="34" charset="0"/>
              </a:rPr>
              <a:t>sales</a:t>
            </a:r>
          </a:p>
        </p:txBody>
      </p:sp>
      <p:grpSp>
        <p:nvGrpSpPr>
          <p:cNvPr id="112652" name="Group 34">
            <a:extLst>
              <a:ext uri="{FF2B5EF4-FFF2-40B4-BE49-F238E27FC236}">
                <a16:creationId xmlns:a16="http://schemas.microsoft.com/office/drawing/2014/main" id="{24B961C2-630D-4F36-955D-99F808820EE0}"/>
              </a:ext>
            </a:extLst>
          </p:cNvPr>
          <p:cNvGrpSpPr>
            <a:grpSpLocks/>
          </p:cNvGrpSpPr>
          <p:nvPr/>
        </p:nvGrpSpPr>
        <p:grpSpPr bwMode="auto">
          <a:xfrm>
            <a:off x="3451225" y="3041650"/>
            <a:ext cx="2543175" cy="1720850"/>
            <a:chOff x="0" y="0"/>
            <a:chExt cx="1632" cy="1104"/>
          </a:xfrm>
        </p:grpSpPr>
        <p:sp>
          <p:nvSpPr>
            <p:cNvPr id="110627" name="Rectangle 35">
              <a:extLst>
                <a:ext uri="{FF2B5EF4-FFF2-40B4-BE49-F238E27FC236}">
                  <a16:creationId xmlns:a16="http://schemas.microsoft.com/office/drawing/2014/main" id="{2F647470-A77C-43B5-83DC-2F49D28A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112679" name="Rectangle 36">
              <a:extLst>
                <a:ext uri="{FF2B5EF4-FFF2-40B4-BE49-F238E27FC236}">
                  <a16:creationId xmlns:a16="http://schemas.microsoft.com/office/drawing/2014/main" id="{77DA25B1-18BB-41EA-9C01-F5656293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4"/>
              <a:ext cx="624" cy="17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680" name="Rectangle 37">
              <a:extLst>
                <a:ext uri="{FF2B5EF4-FFF2-40B4-BE49-F238E27FC236}">
                  <a16:creationId xmlns:a16="http://schemas.microsoft.com/office/drawing/2014/main" id="{4785CFCA-3D1B-4166-BCB0-BFDE64A5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624" cy="18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681" name="Rectangle 38">
              <a:extLst>
                <a:ext uri="{FF2B5EF4-FFF2-40B4-BE49-F238E27FC236}">
                  <a16:creationId xmlns:a16="http://schemas.microsoft.com/office/drawing/2014/main" id="{E6955A41-8694-42BF-980B-C507F2C5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624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2682" name="Rectangle 39">
              <a:extLst>
                <a:ext uri="{FF2B5EF4-FFF2-40B4-BE49-F238E27FC236}">
                  <a16:creationId xmlns:a16="http://schemas.microsoft.com/office/drawing/2014/main" id="{F0E33B20-7245-452C-8702-0D46D038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624" cy="190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0632" name="Rectangle 40">
              <a:extLst>
                <a:ext uri="{FF2B5EF4-FFF2-40B4-BE49-F238E27FC236}">
                  <a16:creationId xmlns:a16="http://schemas.microsoft.com/office/drawing/2014/main" id="{DF25A0DB-1E6B-43BA-B37A-406D6335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6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prod_id</a:t>
              </a:r>
            </a:p>
          </p:txBody>
        </p:sp>
        <p:sp>
          <p:nvSpPr>
            <p:cNvPr id="112684" name="Rectangle 41">
              <a:extLst>
                <a:ext uri="{FF2B5EF4-FFF2-40B4-BE49-F238E27FC236}">
                  <a16:creationId xmlns:a16="http://schemas.microsoft.com/office/drawing/2014/main" id="{1CE35145-DA1E-4832-9401-CC5DB8A3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4"/>
              <a:ext cx="576" cy="17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685" name="Rectangle 42">
              <a:extLst>
                <a:ext uri="{FF2B5EF4-FFF2-40B4-BE49-F238E27FC236}">
                  <a16:creationId xmlns:a16="http://schemas.microsoft.com/office/drawing/2014/main" id="{777C7A44-593B-43CE-B822-6AD56BB8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6"/>
              <a:ext cx="576" cy="18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2686" name="Rectangle 43">
              <a:extLst>
                <a:ext uri="{FF2B5EF4-FFF2-40B4-BE49-F238E27FC236}">
                  <a16:creationId xmlns:a16="http://schemas.microsoft.com/office/drawing/2014/main" id="{490E8739-3BDD-499B-8F61-5863C68B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28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2687" name="Rectangle 44">
              <a:extLst>
                <a:ext uri="{FF2B5EF4-FFF2-40B4-BE49-F238E27FC236}">
                  <a16:creationId xmlns:a16="http://schemas.microsoft.com/office/drawing/2014/main" id="{274558DB-8F88-4A56-8130-DB18CCB09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20"/>
              <a:ext cx="576" cy="19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2688" name="Rectangle 45">
              <a:extLst>
                <a:ext uri="{FF2B5EF4-FFF2-40B4-BE49-F238E27FC236}">
                  <a16:creationId xmlns:a16="http://schemas.microsoft.com/office/drawing/2014/main" id="{5FB976DD-7A34-49B8-AD5C-2F697E2B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624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2689" name="Rectangle 46">
              <a:extLst>
                <a:ext uri="{FF2B5EF4-FFF2-40B4-BE49-F238E27FC236}">
                  <a16:creationId xmlns:a16="http://schemas.microsoft.com/office/drawing/2014/main" id="{5DBBC9E9-9F2F-4F67-ACD3-A0F6C8BD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576" cy="19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0639" name="Rectangle 47">
              <a:extLst>
                <a:ext uri="{FF2B5EF4-FFF2-40B4-BE49-F238E27FC236}">
                  <a16:creationId xmlns:a16="http://schemas.microsoft.com/office/drawing/2014/main" id="{07CF53C2-265F-4206-9B55-098F3084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432" cy="16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qty</a:t>
              </a:r>
            </a:p>
          </p:txBody>
        </p:sp>
        <p:sp>
          <p:nvSpPr>
            <p:cNvPr id="112691" name="Rectangle 48">
              <a:extLst>
                <a:ext uri="{FF2B5EF4-FFF2-40B4-BE49-F238E27FC236}">
                  <a16:creationId xmlns:a16="http://schemas.microsoft.com/office/drawing/2014/main" id="{DA90C6B7-E8D4-4EB6-80EE-BFD28D5B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4"/>
              <a:ext cx="432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112692" name="Rectangle 49">
              <a:extLst>
                <a:ext uri="{FF2B5EF4-FFF2-40B4-BE49-F238E27FC236}">
                  <a16:creationId xmlns:a16="http://schemas.microsoft.com/office/drawing/2014/main" id="{CF94DC0B-0681-4FB6-86EA-7AB434B64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36"/>
              <a:ext cx="432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2693" name="Rectangle 50">
              <a:extLst>
                <a:ext uri="{FF2B5EF4-FFF2-40B4-BE49-F238E27FC236}">
                  <a16:creationId xmlns:a16="http://schemas.microsoft.com/office/drawing/2014/main" id="{33BFBE17-A5EF-4130-9674-2A050B93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528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37</a:t>
              </a:r>
            </a:p>
          </p:txBody>
        </p:sp>
        <p:sp>
          <p:nvSpPr>
            <p:cNvPr id="112694" name="Rectangle 51">
              <a:extLst>
                <a:ext uri="{FF2B5EF4-FFF2-40B4-BE49-F238E27FC236}">
                  <a16:creationId xmlns:a16="http://schemas.microsoft.com/office/drawing/2014/main" id="{656EFD43-160B-48C7-A8DD-A671D9012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20"/>
              <a:ext cx="432" cy="1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11</a:t>
              </a:r>
            </a:p>
          </p:txBody>
        </p:sp>
        <p:sp>
          <p:nvSpPr>
            <p:cNvPr id="112695" name="Rectangle 52">
              <a:extLst>
                <a:ext uri="{FF2B5EF4-FFF2-40B4-BE49-F238E27FC236}">
                  <a16:creationId xmlns:a16="http://schemas.microsoft.com/office/drawing/2014/main" id="{EAC28789-C1F5-413E-98A5-6956EF27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12"/>
              <a:ext cx="43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1003</a:t>
              </a:r>
            </a:p>
          </p:txBody>
        </p:sp>
      </p:grpSp>
      <p:sp>
        <p:nvSpPr>
          <p:cNvPr id="112653" name="Freeform 53">
            <a:extLst>
              <a:ext uri="{FF2B5EF4-FFF2-40B4-BE49-F238E27FC236}">
                <a16:creationId xmlns:a16="http://schemas.microsoft.com/office/drawing/2014/main" id="{82AA852C-0C5A-413F-80AB-780C11706620}"/>
              </a:ext>
            </a:extLst>
          </p:cNvPr>
          <p:cNvSpPr>
            <a:spLocks/>
          </p:cNvSpPr>
          <p:nvPr/>
        </p:nvSpPr>
        <p:spPr bwMode="auto">
          <a:xfrm>
            <a:off x="609600" y="4464050"/>
            <a:ext cx="3814763" cy="1631950"/>
          </a:xfrm>
          <a:custGeom>
            <a:avLst/>
            <a:gdLst>
              <a:gd name="T0" fmla="*/ 0 w 2448"/>
              <a:gd name="T1" fmla="*/ 0 h 1440"/>
              <a:gd name="T2" fmla="*/ 0 w 2448"/>
              <a:gd name="T3" fmla="*/ 1849486668 h 1440"/>
              <a:gd name="T4" fmla="*/ 2147483646 w 2448"/>
              <a:gd name="T5" fmla="*/ 1849486668 h 1440"/>
              <a:gd name="T6" fmla="*/ 2147483646 w 2448"/>
              <a:gd name="T7" fmla="*/ 246597845 h 1440"/>
              <a:gd name="T8" fmla="*/ 2147483646 w 2448"/>
              <a:gd name="T9" fmla="*/ 246597845 h 1440"/>
              <a:gd name="T10" fmla="*/ 2147483646 w 2448"/>
              <a:gd name="T11" fmla="*/ 616495178 h 1440"/>
              <a:gd name="T12" fmla="*/ 1282171764 w 2448"/>
              <a:gd name="T13" fmla="*/ 616495178 h 1440"/>
              <a:gd name="T14" fmla="*/ 1282171764 w 2448"/>
              <a:gd name="T15" fmla="*/ 0 h 1440"/>
              <a:gd name="T16" fmla="*/ 0 w 2448"/>
              <a:gd name="T17" fmla="*/ 0 h 14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48"/>
              <a:gd name="T28" fmla="*/ 0 h 1440"/>
              <a:gd name="T29" fmla="*/ 2448 w 2448"/>
              <a:gd name="T30" fmla="*/ 1440 h 14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48" h="1440">
                <a:moveTo>
                  <a:pt x="0" y="0"/>
                </a:moveTo>
                <a:lnTo>
                  <a:pt x="0" y="1440"/>
                </a:lnTo>
                <a:lnTo>
                  <a:pt x="2448" y="1440"/>
                </a:lnTo>
                <a:lnTo>
                  <a:pt x="2448" y="192"/>
                </a:lnTo>
                <a:lnTo>
                  <a:pt x="1824" y="192"/>
                </a:lnTo>
                <a:lnTo>
                  <a:pt x="1824" y="480"/>
                </a:lnTo>
                <a:lnTo>
                  <a:pt x="528" y="480"/>
                </a:lnTo>
                <a:lnTo>
                  <a:pt x="52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Freeform 54">
            <a:extLst>
              <a:ext uri="{FF2B5EF4-FFF2-40B4-BE49-F238E27FC236}">
                <a16:creationId xmlns:a16="http://schemas.microsoft.com/office/drawing/2014/main" id="{CA2D143B-4A93-4DE1-9F87-F351E163D6C0}"/>
              </a:ext>
            </a:extLst>
          </p:cNvPr>
          <p:cNvSpPr>
            <a:spLocks/>
          </p:cNvSpPr>
          <p:nvPr/>
        </p:nvSpPr>
        <p:spPr bwMode="auto">
          <a:xfrm>
            <a:off x="4424363" y="4762500"/>
            <a:ext cx="2967037" cy="1333500"/>
          </a:xfrm>
          <a:custGeom>
            <a:avLst/>
            <a:gdLst>
              <a:gd name="T0" fmla="*/ 0 w 1920"/>
              <a:gd name="T1" fmla="*/ 0 h 1248"/>
              <a:gd name="T2" fmla="*/ 0 w 1920"/>
              <a:gd name="T3" fmla="*/ 1424857572 h 1248"/>
              <a:gd name="T4" fmla="*/ 2147483646 w 1920"/>
              <a:gd name="T5" fmla="*/ 1424857572 h 1248"/>
              <a:gd name="T6" fmla="*/ 2147483646 w 1920"/>
              <a:gd name="T7" fmla="*/ 0 h 1248"/>
              <a:gd name="T8" fmla="*/ 2147483646 w 1920"/>
              <a:gd name="T9" fmla="*/ 0 h 1248"/>
              <a:gd name="T10" fmla="*/ 2147483646 w 1920"/>
              <a:gd name="T11" fmla="*/ 328813532 h 1248"/>
              <a:gd name="T12" fmla="*/ 1375516808 w 1920"/>
              <a:gd name="T13" fmla="*/ 328813532 h 1248"/>
              <a:gd name="T14" fmla="*/ 1375516808 w 1920"/>
              <a:gd name="T15" fmla="*/ 0 h 1248"/>
              <a:gd name="T16" fmla="*/ 0 w 1920"/>
              <a:gd name="T17" fmla="*/ 0 h 12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0"/>
              <a:gd name="T28" fmla="*/ 0 h 1248"/>
              <a:gd name="T29" fmla="*/ 1920 w 1920"/>
              <a:gd name="T30" fmla="*/ 1248 h 12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0" h="1248">
                <a:moveTo>
                  <a:pt x="0" y="0"/>
                </a:moveTo>
                <a:lnTo>
                  <a:pt x="0" y="1248"/>
                </a:lnTo>
                <a:lnTo>
                  <a:pt x="1920" y="1248"/>
                </a:lnTo>
                <a:lnTo>
                  <a:pt x="1920" y="0"/>
                </a:lnTo>
                <a:lnTo>
                  <a:pt x="1392" y="0"/>
                </a:lnTo>
                <a:lnTo>
                  <a:pt x="1392" y="288"/>
                </a:lnTo>
                <a:lnTo>
                  <a:pt x="576" y="28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25724" dir="2700000" algn="ctr" rotWithShape="0">
              <a:srgbClr val="C0C0C0"/>
            </a:outerShdw>
          </a:effectLst>
        </p:spPr>
        <p:txBody>
          <a:bodyPr wrap="none" lIns="182880" tIns="182880" rIns="182880" bIns="182880" anchor="ctr"/>
          <a:lstStyle/>
          <a:p>
            <a:endParaRPr lang="zh-CN" altLang="en-US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41B98C8C-2290-448C-8715-57C89DE06F5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572000"/>
            <a:ext cx="4071938" cy="1905000"/>
            <a:chOff x="0" y="0"/>
            <a:chExt cx="2544" cy="1326"/>
          </a:xfrm>
        </p:grpSpPr>
        <p:sp>
          <p:nvSpPr>
            <p:cNvPr id="112657" name="Rectangle 56">
              <a:extLst>
                <a:ext uri="{FF2B5EF4-FFF2-40B4-BE49-F238E27FC236}">
                  <a16:creationId xmlns:a16="http://schemas.microsoft.com/office/drawing/2014/main" id="{F9F44789-53C7-41C7-B2EA-3554760F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"/>
              <a:ext cx="1507" cy="1083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658" name="Text Box 57">
              <a:extLst>
                <a:ext uri="{FF2B5EF4-FFF2-40B4-BE49-F238E27FC236}">
                  <a16:creationId xmlns:a16="http://schemas.microsoft.com/office/drawing/2014/main" id="{691BFB04-1812-4F67-905F-CB7AF9FC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0"/>
              <a:ext cx="37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600" b="1">
                  <a:cs typeface="Arial" panose="020B0604020202020204" pitchFamily="34" charset="0"/>
                </a:rPr>
                <a:t>结果</a:t>
              </a:r>
            </a:p>
          </p:txBody>
        </p:sp>
        <p:grpSp>
          <p:nvGrpSpPr>
            <p:cNvPr id="112659" name="Group 58">
              <a:extLst>
                <a:ext uri="{FF2B5EF4-FFF2-40B4-BE49-F238E27FC236}">
                  <a16:creationId xmlns:a16="http://schemas.microsoft.com/office/drawing/2014/main" id="{1EC608AA-E884-4D22-90BF-09192F862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" y="195"/>
              <a:ext cx="2450" cy="1131"/>
              <a:chOff x="0" y="0"/>
              <a:chExt cx="2496" cy="1152"/>
            </a:xfrm>
          </p:grpSpPr>
          <p:sp>
            <p:nvSpPr>
              <p:cNvPr id="110651" name="Rectangle 59">
                <a:extLst>
                  <a:ext uri="{FF2B5EF4-FFF2-40B4-BE49-F238E27FC236}">
                    <a16:creationId xmlns:a16="http://schemas.microsoft.com/office/drawing/2014/main" id="{2DD6DF7D-2DAF-4A0D-A43F-87810CFB3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5"/>
                <a:ext cx="1283" cy="18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buyer_name</a:t>
                </a:r>
              </a:p>
            </p:txBody>
          </p:sp>
          <p:sp>
            <p:nvSpPr>
              <p:cNvPr id="112661" name="Rectangle 60">
                <a:extLst>
                  <a:ext uri="{FF2B5EF4-FFF2-40B4-BE49-F238E27FC236}">
                    <a16:creationId xmlns:a16="http://schemas.microsoft.com/office/drawing/2014/main" id="{565ECDCD-65D5-4CC6-90C5-CFC570EC1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3"/>
                <a:ext cx="1283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            	a</a:t>
                </a:r>
              </a:p>
            </p:txBody>
          </p:sp>
          <p:sp>
            <p:nvSpPr>
              <p:cNvPr id="112662" name="Rectangle 61">
                <a:extLst>
                  <a:ext uri="{FF2B5EF4-FFF2-40B4-BE49-F238E27FC236}">
                    <a16:creationId xmlns:a16="http://schemas.microsoft.com/office/drawing/2014/main" id="{1B75651B-4C97-4F82-AABE-7AB188790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3"/>
                <a:ext cx="1283" cy="1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	a</a:t>
                </a:r>
              </a:p>
            </p:txBody>
          </p:sp>
          <p:sp>
            <p:nvSpPr>
              <p:cNvPr id="112663" name="Rectangle 62">
                <a:extLst>
                  <a:ext uri="{FF2B5EF4-FFF2-40B4-BE49-F238E27FC236}">
                    <a16:creationId xmlns:a16="http://schemas.microsoft.com/office/drawing/2014/main" id="{47094B1F-FE21-4372-B11C-01B340655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7"/>
                <a:ext cx="1283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	c</a:t>
                </a:r>
              </a:p>
            </p:txBody>
          </p:sp>
          <p:sp>
            <p:nvSpPr>
              <p:cNvPr id="112664" name="Rectangle 63">
                <a:extLst>
                  <a:ext uri="{FF2B5EF4-FFF2-40B4-BE49-F238E27FC236}">
                    <a16:creationId xmlns:a16="http://schemas.microsoft.com/office/drawing/2014/main" id="{2F151A29-8B12-4866-8491-E7E11A6F2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59"/>
                <a:ext cx="1283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	d</a:t>
                </a:r>
              </a:p>
            </p:txBody>
          </p:sp>
          <p:sp>
            <p:nvSpPr>
              <p:cNvPr id="112665" name="Rectangle 64">
                <a:extLst>
                  <a:ext uri="{FF2B5EF4-FFF2-40B4-BE49-F238E27FC236}">
                    <a16:creationId xmlns:a16="http://schemas.microsoft.com/office/drawing/2014/main" id="{E6E8D6C5-832E-4990-B89C-7ACD249CD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1283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	d</a:t>
                </a:r>
              </a:p>
            </p:txBody>
          </p:sp>
          <p:sp>
            <p:nvSpPr>
              <p:cNvPr id="110657" name="Rectangle 65">
                <a:extLst>
                  <a:ext uri="{FF2B5EF4-FFF2-40B4-BE49-F238E27FC236}">
                    <a16:creationId xmlns:a16="http://schemas.microsoft.com/office/drawing/2014/main" id="{80D2D1C3-5E89-4F08-8A12-0C82D0EEB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-5"/>
                <a:ext cx="781" cy="18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prod_name</a:t>
                </a:r>
              </a:p>
            </p:txBody>
          </p:sp>
          <p:sp>
            <p:nvSpPr>
              <p:cNvPr id="112667" name="Rectangle 66">
                <a:extLst>
                  <a:ext uri="{FF2B5EF4-FFF2-40B4-BE49-F238E27FC236}">
                    <a16:creationId xmlns:a16="http://schemas.microsoft.com/office/drawing/2014/main" id="{C6EAAFAC-42ED-4892-AB81-90036FFB3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183"/>
                <a:ext cx="781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Pears</a:t>
                </a:r>
              </a:p>
            </p:txBody>
          </p:sp>
          <p:sp>
            <p:nvSpPr>
              <p:cNvPr id="112668" name="Rectangle 67">
                <a:extLst>
                  <a:ext uri="{FF2B5EF4-FFF2-40B4-BE49-F238E27FC236}">
                    <a16:creationId xmlns:a16="http://schemas.microsoft.com/office/drawing/2014/main" id="{BC43A2DF-1FD1-4490-92D6-80E814B30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373"/>
                <a:ext cx="781" cy="1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Oranges</a:t>
                </a:r>
              </a:p>
            </p:txBody>
          </p:sp>
          <p:sp>
            <p:nvSpPr>
              <p:cNvPr id="112669" name="Rectangle 68">
                <a:extLst>
                  <a:ext uri="{FF2B5EF4-FFF2-40B4-BE49-F238E27FC236}">
                    <a16:creationId xmlns:a16="http://schemas.microsoft.com/office/drawing/2014/main" id="{C43629F6-2D94-4E12-8E6F-42B02A95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567"/>
                <a:ext cx="78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Peaches</a:t>
                </a:r>
              </a:p>
            </p:txBody>
          </p:sp>
          <p:sp>
            <p:nvSpPr>
              <p:cNvPr id="112670" name="Rectangle 69">
                <a:extLst>
                  <a:ext uri="{FF2B5EF4-FFF2-40B4-BE49-F238E27FC236}">
                    <a16:creationId xmlns:a16="http://schemas.microsoft.com/office/drawing/2014/main" id="{2AA06E90-EE42-45BA-886E-17B6F8251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759"/>
                <a:ext cx="781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Apples</a:t>
                </a:r>
              </a:p>
            </p:txBody>
          </p:sp>
          <p:sp>
            <p:nvSpPr>
              <p:cNvPr id="112671" name="Rectangle 70">
                <a:extLst>
                  <a:ext uri="{FF2B5EF4-FFF2-40B4-BE49-F238E27FC236}">
                    <a16:creationId xmlns:a16="http://schemas.microsoft.com/office/drawing/2014/main" id="{5C351588-534B-4EEF-89B5-765718E2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960"/>
                <a:ext cx="781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Pears</a:t>
                </a:r>
              </a:p>
            </p:txBody>
          </p:sp>
          <p:sp>
            <p:nvSpPr>
              <p:cNvPr id="110663" name="Rectangle 71">
                <a:extLst>
                  <a:ext uri="{FF2B5EF4-FFF2-40B4-BE49-F238E27FC236}">
                    <a16:creationId xmlns:a16="http://schemas.microsoft.com/office/drawing/2014/main" id="{A37840DE-E1AB-48B5-B0C1-0C2C24E0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-5"/>
                <a:ext cx="428" cy="18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qty</a:t>
                </a:r>
              </a:p>
            </p:txBody>
          </p:sp>
          <p:sp>
            <p:nvSpPr>
              <p:cNvPr id="112673" name="Rectangle 72">
                <a:extLst>
                  <a:ext uri="{FF2B5EF4-FFF2-40B4-BE49-F238E27FC236}">
                    <a16:creationId xmlns:a16="http://schemas.microsoft.com/office/drawing/2014/main" id="{6033A6AF-9993-428A-9CF8-DA3456115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183"/>
                <a:ext cx="428" cy="1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15</a:t>
                </a:r>
              </a:p>
            </p:txBody>
          </p:sp>
          <p:sp>
            <p:nvSpPr>
              <p:cNvPr id="112674" name="Rectangle 73">
                <a:extLst>
                  <a:ext uri="{FF2B5EF4-FFF2-40B4-BE49-F238E27FC236}">
                    <a16:creationId xmlns:a16="http://schemas.microsoft.com/office/drawing/2014/main" id="{E01AF515-E4C3-45E3-B9E0-B443B632A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373"/>
                <a:ext cx="428" cy="1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12675" name="Rectangle 74">
                <a:extLst>
                  <a:ext uri="{FF2B5EF4-FFF2-40B4-BE49-F238E27FC236}">
                    <a16:creationId xmlns:a16="http://schemas.microsoft.com/office/drawing/2014/main" id="{A490BC4E-5E93-4A03-9092-F2357E6E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67"/>
                <a:ext cx="4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11</a:t>
                </a:r>
              </a:p>
            </p:txBody>
          </p:sp>
          <p:sp>
            <p:nvSpPr>
              <p:cNvPr id="112676" name="Rectangle 75">
                <a:extLst>
                  <a:ext uri="{FF2B5EF4-FFF2-40B4-BE49-F238E27FC236}">
                    <a16:creationId xmlns:a16="http://schemas.microsoft.com/office/drawing/2014/main" id="{131B5493-3B81-4AFE-B9DD-86E3C9B30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759"/>
                <a:ext cx="428" cy="1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37</a:t>
                </a:r>
              </a:p>
            </p:txBody>
          </p:sp>
          <p:sp>
            <p:nvSpPr>
              <p:cNvPr id="112677" name="Rectangle 76">
                <a:extLst>
                  <a:ext uri="{FF2B5EF4-FFF2-40B4-BE49-F238E27FC236}">
                    <a16:creationId xmlns:a16="http://schemas.microsoft.com/office/drawing/2014/main" id="{7A186779-9D23-490C-8F5A-EB2981A69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960"/>
                <a:ext cx="4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1003</a:t>
                </a:r>
              </a:p>
            </p:txBody>
          </p:sp>
        </p:grpSp>
      </p:grpSp>
      <p:sp>
        <p:nvSpPr>
          <p:cNvPr id="112656" name="Rectangle 79">
            <a:extLst>
              <a:ext uri="{FF2B5EF4-FFF2-40B4-BE49-F238E27FC236}">
                <a16:creationId xmlns:a16="http://schemas.microsoft.com/office/drawing/2014/main" id="{22E2550C-60D0-4A9D-9041-0593AEB63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什么顾客购买了什么产品，多少数量？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2E309E1-DFC3-435D-80F5-D00ABBC5BCA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457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zh-CN"/>
              <a:t>选择表中的若干列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9FF700-97E8-4ADE-AE6B-A497B6AA6D8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66800" y="1447800"/>
            <a:ext cx="7086600" cy="914400"/>
          </a:xfrm>
        </p:spPr>
        <p:txBody>
          <a:bodyPr/>
          <a:lstStyle/>
          <a:p>
            <a:pPr eaLnBrk="1" hangingPunct="1"/>
            <a:r>
              <a:rPr lang="zh-CN" altLang="zh-CN"/>
              <a:t>检索表中的指定列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A9EAC09-B73B-4B13-905B-08C24A6B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80010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USE Northwind</a:t>
            </a: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endParaRPr lang="en-US" altLang="zh-CN" sz="8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sz="2400" b="1">
                <a:latin typeface="Times New Roman" panose="02020603050405020304" pitchFamily="18" charset="0"/>
              </a:rPr>
              <a:t> EmployeeID, LastName, FirstName </a:t>
            </a: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zh-CN" sz="2400" b="1">
                <a:latin typeface="Times New Roman" panose="02020603050405020304" pitchFamily="18" charset="0"/>
              </a:rPr>
              <a:t> employees</a:t>
            </a:r>
            <a:endParaRPr lang="en-US" altLang="zh-CN" sz="2400" b="1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GO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C2E972C5-31B7-44CD-93C4-9CC3E6D97D0B}"/>
              </a:ext>
            </a:extLst>
          </p:cNvPr>
          <p:cNvSpPr>
            <a:spLocks/>
          </p:cNvSpPr>
          <p:nvPr/>
        </p:nvSpPr>
        <p:spPr bwMode="auto">
          <a:xfrm>
            <a:off x="5410200" y="2057400"/>
            <a:ext cx="3200400" cy="609600"/>
          </a:xfrm>
          <a:prstGeom prst="borderCallout1">
            <a:avLst>
              <a:gd name="adj1" fmla="val 18750"/>
              <a:gd name="adj2" fmla="val -2380"/>
              <a:gd name="adj3" fmla="val 272917"/>
              <a:gd name="adj4" fmla="val -23213"/>
            </a:avLst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 type="stealth" w="med" len="med"/>
          </a:ln>
        </p:spPr>
        <p:txBody>
          <a:bodyPr tIns="11880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希望显示的字段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列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名</a:t>
            </a: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5E1D7F2F-2993-4469-98CE-DF67E55B480D}"/>
              </a:ext>
            </a:extLst>
          </p:cNvPr>
          <p:cNvSpPr>
            <a:spLocks/>
          </p:cNvSpPr>
          <p:nvPr/>
        </p:nvSpPr>
        <p:spPr bwMode="auto">
          <a:xfrm>
            <a:off x="4114800" y="5257800"/>
            <a:ext cx="2590800" cy="609600"/>
          </a:xfrm>
          <a:prstGeom prst="borderCallout1">
            <a:avLst>
              <a:gd name="adj1" fmla="val 18750"/>
              <a:gd name="adj2" fmla="val -2940"/>
              <a:gd name="adj3" fmla="val -118231"/>
              <a:gd name="adj4" fmla="val -52819"/>
            </a:avLst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 type="stealth" w="med" len="med"/>
          </a:ln>
        </p:spPr>
        <p:txBody>
          <a:bodyPr tIns="82800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进行检索的表名</a:t>
            </a:r>
          </a:p>
        </p:txBody>
      </p:sp>
      <p:sp>
        <p:nvSpPr>
          <p:cNvPr id="12295" name="Line 8">
            <a:extLst>
              <a:ext uri="{FF2B5EF4-FFF2-40B4-BE49-F238E27FC236}">
                <a16:creationId xmlns:a16="http://schemas.microsoft.com/office/drawing/2014/main" id="{CE4F4BB1-908A-464D-A75C-6F35E9C7C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14800"/>
            <a:ext cx="457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autoUpdateAnimBg="0"/>
      <p:bldP spid="12294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76E4391-3878-4D60-B7E1-9317CF1FE74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7400" y="304800"/>
            <a:ext cx="5181600" cy="633413"/>
          </a:xfrm>
        </p:spPr>
        <p:txBody>
          <a:bodyPr/>
          <a:lstStyle/>
          <a:p>
            <a:r>
              <a:rPr lang="zh-CN" altLang="en-US"/>
              <a:t>随堂练习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114691" name="Rectangle 5">
            <a:extLst>
              <a:ext uri="{FF2B5EF4-FFF2-40B4-BE49-F238E27FC236}">
                <a16:creationId xmlns:a16="http://schemas.microsoft.com/office/drawing/2014/main" id="{FE33E23B-1556-4AAB-9F67-C6D4AAEC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668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Arial Narrow" panose="020B06060202020A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2800" b="1">
                <a:latin typeface="Arial Narrow" panose="020B06060202020A0204" pitchFamily="34" charset="0"/>
                <a:cs typeface="Arial" panose="020B0604020202020204" pitchFamily="34" charset="0"/>
              </a:rPr>
              <a:t>Pubs</a:t>
            </a:r>
            <a:r>
              <a:rPr lang="zh-CN" altLang="en-US" sz="2800" b="1">
                <a:latin typeface="Arial Narrow" panose="020B06060202020A0204" pitchFamily="34" charset="0"/>
                <a:cs typeface="Arial" panose="020B0604020202020204" pitchFamily="34" charset="0"/>
              </a:rPr>
              <a:t>数据库</a:t>
            </a: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78422582-63D9-485E-9EC8-426B5894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9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zh-CN" altLang="en-US" sz="2800" b="1">
                <a:cs typeface="Arial" panose="020B0604020202020204" pitchFamily="34" charset="0"/>
              </a:rPr>
              <a:t>查找出版过书籍的出版商名及出版的书籍名称</a:t>
            </a:r>
          </a:p>
          <a:p>
            <a:pPr eaLnBrk="1" hangingPunct="1">
              <a:spcBef>
                <a:spcPts val="2400"/>
              </a:spcBef>
            </a:pPr>
            <a:r>
              <a:rPr lang="zh-CN" altLang="en-US" sz="2800" b="1">
                <a:cs typeface="Arial" panose="020B0604020202020204" pitchFamily="34" charset="0"/>
              </a:rPr>
              <a:t>查找所有出版商及其出版的书籍名</a:t>
            </a:r>
            <a:endParaRPr lang="en-US" altLang="zh-CN" sz="2800" b="1">
              <a:cs typeface="Arial" panose="020B0604020202020204" pitchFamily="34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查询具有作者和出版商的书籍的名称，及其该书的作者人数和该书的出版商。</a:t>
            </a:r>
            <a:endParaRPr lang="en-US" altLang="zh-CN" sz="2800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查询所有书籍的作者人数、出版商名及书籍名称。</a:t>
            </a:r>
            <a:endParaRPr lang="en-US" altLang="zh-CN" sz="28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C3347CC-8192-4FE6-B81A-C2076FCD164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7400" y="304800"/>
            <a:ext cx="5181600" cy="633413"/>
          </a:xfrm>
        </p:spPr>
        <p:txBody>
          <a:bodyPr/>
          <a:lstStyle/>
          <a:p>
            <a:r>
              <a:rPr lang="zh-CN" altLang="en-US"/>
              <a:t>随堂练习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16739" name="Rectangle 6">
            <a:extLst>
              <a:ext uri="{FF2B5EF4-FFF2-40B4-BE49-F238E27FC236}">
                <a16:creationId xmlns:a16="http://schemas.microsoft.com/office/drawing/2014/main" id="{181AAA27-02F2-4CE2-9C69-26454100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696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800">
                <a:cs typeface="Arial" panose="020B0604020202020204" pitchFamily="34" charset="0"/>
              </a:rPr>
              <a:t>查看所有课程的选课人数，显示课程名、选课人数</a:t>
            </a:r>
            <a:endParaRPr lang="en-US" altLang="zh-CN" sz="2800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800">
                <a:cs typeface="Arial" panose="020B0604020202020204" pitchFamily="34" charset="0"/>
              </a:rPr>
              <a:t>查看所有学生的选课情况，显示学生姓名、课程名、成绩</a:t>
            </a:r>
          </a:p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800">
                <a:cs typeface="Arial" panose="020B0604020202020204" pitchFamily="34" charset="0"/>
              </a:rPr>
              <a:t>查看所有学生的选课总学分，显示学生姓名、总学分</a:t>
            </a:r>
          </a:p>
        </p:txBody>
      </p: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F1376E9-F239-48B9-B7F1-98B75E728CE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286000" y="381000"/>
            <a:ext cx="4648200" cy="633413"/>
          </a:xfrm>
        </p:spPr>
        <p:txBody>
          <a:bodyPr/>
          <a:lstStyle/>
          <a:p>
            <a:r>
              <a:rPr lang="zh-CN" altLang="zh-CN"/>
              <a:t>使用交叉联接</a:t>
            </a:r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13EBC957-4AE2-4C00-B7A7-0D58EDCF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交叉联接将从被联接的表中返回所有可能的记录组合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为什么使用交叉联接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在规范化的数据库中，很少使用交叉联接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可以为数据库生成测试数据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为清单及企业模板生成所有可能的组合数据</a:t>
            </a:r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5E77AD-AF75-4A5E-89E4-BAF24E25A52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使用交叉联接（续）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5CF282B5-8869-49F7-B06B-163A707A0B7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8001000" cy="4953000"/>
            <a:chOff x="0" y="0"/>
            <a:chExt cx="5040" cy="3552"/>
          </a:xfrm>
        </p:grpSpPr>
        <p:sp>
          <p:nvSpPr>
            <p:cNvPr id="119813" name="Rectangle 4">
              <a:extLst>
                <a:ext uri="{FF2B5EF4-FFF2-40B4-BE49-F238E27FC236}">
                  <a16:creationId xmlns:a16="http://schemas.microsoft.com/office/drawing/2014/main" id="{1C70CD04-C90C-4207-869A-7060B6F0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4032" cy="9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99CC"/>
              </a:outerShdw>
            </a:effectLst>
          </p:spPr>
          <p:txBody>
            <a:bodyPr lIns="90488" tIns="91440" rIns="90488" bIns="91440">
              <a:spAutoFit/>
            </a:bodyPr>
            <a:lstStyle>
              <a:lvl1pPr marL="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800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800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800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2800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700">
                  <a:latin typeface="Lucida Sans Typewriter" panose="020B0509030504030204" pitchFamily="49" charset="0"/>
                </a:rPr>
                <a:t>USE joindb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700">
                  <a:latin typeface="Lucida Sans Typewriter" panose="020B0509030504030204" pitchFamily="49" charset="0"/>
                </a:rPr>
                <a:t>SELECT buyer_name, qty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700">
                  <a:latin typeface="Lucida Sans Typewriter" panose="020B0509030504030204" pitchFamily="49" charset="0"/>
                </a:rPr>
                <a:t> FROM buyers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700">
                  <a:latin typeface="Lucida Sans Typewriter" panose="020B0509030504030204" pitchFamily="49" charset="0"/>
                </a:rPr>
                <a:t> </a:t>
              </a:r>
              <a:r>
                <a:rPr lang="en-US" altLang="zh-CN" sz="1700" b="1">
                  <a:solidFill>
                    <a:srgbClr val="3333CC"/>
                  </a:solidFill>
                  <a:latin typeface="Lucida Sans Typewriter" panose="020B0509030504030204" pitchFamily="49" charset="0"/>
                </a:rPr>
                <a:t>CROSS JOIN</a:t>
              </a:r>
              <a:r>
                <a:rPr lang="en-US" altLang="zh-CN" sz="1700">
                  <a:latin typeface="Lucida Sans Typewriter" panose="020B0509030504030204" pitchFamily="49" charset="0"/>
                </a:rPr>
                <a:t> sales</a:t>
              </a:r>
              <a:br>
                <a:rPr lang="en-US" altLang="zh-CN" sz="1700">
                  <a:latin typeface="Lucida Sans Typewriter" panose="020B0509030504030204" pitchFamily="49" charset="0"/>
                </a:rPr>
              </a:br>
              <a:r>
                <a:rPr lang="en-US" altLang="zh-CN" sz="1700">
                  <a:latin typeface="Lucida Sans Typewriter" panose="020B0509030504030204" pitchFamily="49" charset="0"/>
                </a:rPr>
                <a:t>GO</a:t>
              </a:r>
            </a:p>
          </p:txBody>
        </p:sp>
        <p:grpSp>
          <p:nvGrpSpPr>
            <p:cNvPr id="119814" name="Group 5">
              <a:extLst>
                <a:ext uri="{FF2B5EF4-FFF2-40B4-BE49-F238E27FC236}">
                  <a16:creationId xmlns:a16="http://schemas.microsoft.com/office/drawing/2014/main" id="{2FFBD19F-D741-449D-9D0C-68CC34370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855"/>
              <a:ext cx="1296" cy="2697"/>
              <a:chOff x="0" y="0"/>
              <a:chExt cx="1296" cy="2697"/>
            </a:xfrm>
          </p:grpSpPr>
          <p:sp>
            <p:nvSpPr>
              <p:cNvPr id="119851" name="Rectangle 6">
                <a:extLst>
                  <a:ext uri="{FF2B5EF4-FFF2-40B4-BE49-F238E27FC236}">
                    <a16:creationId xmlns:a16="http://schemas.microsoft.com/office/drawing/2014/main" id="{6A8ACF62-FAE7-4504-8475-B7C5CBA0E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48"/>
                <a:ext cx="1056" cy="1104"/>
              </a:xfrm>
              <a:prstGeom prst="rect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52" name="Text Box 7">
                <a:extLst>
                  <a:ext uri="{FF2B5EF4-FFF2-40B4-BE49-F238E27FC236}">
                    <a16:creationId xmlns:a16="http://schemas.microsoft.com/office/drawing/2014/main" id="{D0283119-0D76-4E6C-956B-0A5FE78F9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" y="0"/>
                <a:ext cx="40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 b="1">
                    <a:cs typeface="Arial" panose="020B0604020202020204" pitchFamily="34" charset="0"/>
                  </a:rPr>
                  <a:t>结果</a:t>
                </a:r>
              </a:p>
            </p:txBody>
          </p:sp>
          <p:grpSp>
            <p:nvGrpSpPr>
              <p:cNvPr id="119853" name="Group 8">
                <a:extLst>
                  <a:ext uri="{FF2B5EF4-FFF2-40B4-BE49-F238E27FC236}">
                    <a16:creationId xmlns:a16="http://schemas.microsoft.com/office/drawing/2014/main" id="{2A3DAC70-680F-4F73-AEFD-0434B1565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296" cy="2457"/>
                <a:chOff x="0" y="0"/>
                <a:chExt cx="1296" cy="2457"/>
              </a:xfrm>
            </p:grpSpPr>
            <p:sp>
              <p:nvSpPr>
                <p:cNvPr id="117769" name="Rectangle 9">
                  <a:extLst>
                    <a:ext uri="{FF2B5EF4-FFF2-40B4-BE49-F238E27FC236}">
                      <a16:creationId xmlns:a16="http://schemas.microsoft.com/office/drawing/2014/main" id="{2983D1BB-8E67-4411-826E-2750C5D42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6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119855" name="Rectangle 10">
                  <a:extLst>
                    <a:ext uri="{FF2B5EF4-FFF2-40B4-BE49-F238E27FC236}">
                      <a16:creationId xmlns:a16="http://schemas.microsoft.com/office/drawing/2014/main" id="{EC3A440E-2567-491E-A7E0-40D82E124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4"/>
                  <a:ext cx="864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19856" name="Rectangle 11">
                  <a:extLst>
                    <a:ext uri="{FF2B5EF4-FFF2-40B4-BE49-F238E27FC236}">
                      <a16:creationId xmlns:a16="http://schemas.microsoft.com/office/drawing/2014/main" id="{928C6B50-7BDB-45DB-83BC-17E799EB8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86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19857" name="Rectangle 12">
                  <a:extLst>
                    <a:ext uri="{FF2B5EF4-FFF2-40B4-BE49-F238E27FC236}">
                      <a16:creationId xmlns:a16="http://schemas.microsoft.com/office/drawing/2014/main" id="{5C3AAB05-460D-4843-A938-3EC0B8E5E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86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19858" name="Rectangle 13">
                  <a:extLst>
                    <a:ext uri="{FF2B5EF4-FFF2-40B4-BE49-F238E27FC236}">
                      <a16:creationId xmlns:a16="http://schemas.microsoft.com/office/drawing/2014/main" id="{6A0579B9-B40F-4255-95FB-E4A30BA53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9"/>
                  <a:ext cx="864" cy="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17774" name="Rectangle 14">
                  <a:extLst>
                    <a:ext uri="{FF2B5EF4-FFF2-40B4-BE49-F238E27FC236}">
                      <a16:creationId xmlns:a16="http://schemas.microsoft.com/office/drawing/2014/main" id="{C0C8F149-51F9-4F27-A01C-51D61D8EB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0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119860" name="Rectangle 15">
                  <a:extLst>
                    <a:ext uri="{FF2B5EF4-FFF2-40B4-BE49-F238E27FC236}">
                      <a16:creationId xmlns:a16="http://schemas.microsoft.com/office/drawing/2014/main" id="{791C426C-8398-423C-86F1-02721B306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94"/>
                  <a:ext cx="432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19861" name="Rectangle 16">
                  <a:extLst>
                    <a:ext uri="{FF2B5EF4-FFF2-40B4-BE49-F238E27FC236}">
                      <a16:creationId xmlns:a16="http://schemas.microsoft.com/office/drawing/2014/main" id="{6388306A-5D95-4D21-991E-0C8C09873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384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19862" name="Rectangle 17">
                  <a:extLst>
                    <a:ext uri="{FF2B5EF4-FFF2-40B4-BE49-F238E27FC236}">
                      <a16:creationId xmlns:a16="http://schemas.microsoft.com/office/drawing/2014/main" id="{22849B9D-3E3B-44A9-AB3B-C3C1A0FF4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576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19863" name="Rectangle 18">
                  <a:extLst>
                    <a:ext uri="{FF2B5EF4-FFF2-40B4-BE49-F238E27FC236}">
                      <a16:creationId xmlns:a16="http://schemas.microsoft.com/office/drawing/2014/main" id="{99E2E88C-DCDA-4A59-AF6A-28EE82F4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769"/>
                  <a:ext cx="432" cy="20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19864" name="Rectangle 19">
                  <a:extLst>
                    <a:ext uri="{FF2B5EF4-FFF2-40B4-BE49-F238E27FC236}">
                      <a16:creationId xmlns:a16="http://schemas.microsoft.com/office/drawing/2014/main" id="{1D29F22D-FE80-44A7-B12D-3E992DD60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a</a:t>
                  </a:r>
                </a:p>
              </p:txBody>
            </p:sp>
            <p:sp>
              <p:nvSpPr>
                <p:cNvPr id="119865" name="Rectangle 20">
                  <a:extLst>
                    <a:ext uri="{FF2B5EF4-FFF2-40B4-BE49-F238E27FC236}">
                      <a16:creationId xmlns:a16="http://schemas.microsoft.com/office/drawing/2014/main" id="{8BB040AA-D1ED-47A3-BBF0-FB714D7E8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9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  <p:sp>
              <p:nvSpPr>
                <p:cNvPr id="119866" name="Rectangle 21">
                  <a:extLst>
                    <a:ext uri="{FF2B5EF4-FFF2-40B4-BE49-F238E27FC236}">
                      <a16:creationId xmlns:a16="http://schemas.microsoft.com/office/drawing/2014/main" id="{DEBD017B-23BC-456D-BAD2-5FD57F7A5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61"/>
                  <a:ext cx="864" cy="1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b</a:t>
                  </a:r>
                </a:p>
              </p:txBody>
            </p:sp>
            <p:sp>
              <p:nvSpPr>
                <p:cNvPr id="119867" name="Rectangle 22">
                  <a:extLst>
                    <a:ext uri="{FF2B5EF4-FFF2-40B4-BE49-F238E27FC236}">
                      <a16:creationId xmlns:a16="http://schemas.microsoft.com/office/drawing/2014/main" id="{F50798F2-EDC1-4A63-A040-F73BAD1F1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161"/>
                  <a:ext cx="432" cy="1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19868" name="Rectangle 23">
                  <a:extLst>
                    <a:ext uri="{FF2B5EF4-FFF2-40B4-BE49-F238E27FC236}">
                      <a16:creationId xmlns:a16="http://schemas.microsoft.com/office/drawing/2014/main" id="{859429FB-2C13-4638-9E6D-CE56E481A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b</a:t>
                  </a:r>
                </a:p>
              </p:txBody>
            </p:sp>
            <p:sp>
              <p:nvSpPr>
                <p:cNvPr id="119869" name="Rectangle 24">
                  <a:extLst>
                    <a:ext uri="{FF2B5EF4-FFF2-40B4-BE49-F238E27FC236}">
                      <a16:creationId xmlns:a16="http://schemas.microsoft.com/office/drawing/2014/main" id="{0B22CC94-130A-4D8D-96BC-88D2CA29B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344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19870" name="Rectangle 25">
                  <a:extLst>
                    <a:ext uri="{FF2B5EF4-FFF2-40B4-BE49-F238E27FC236}">
                      <a16:creationId xmlns:a16="http://schemas.microsoft.com/office/drawing/2014/main" id="{CA5F1E3D-8F2B-4980-B854-6F527B1FD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b</a:t>
                  </a:r>
                </a:p>
              </p:txBody>
            </p:sp>
            <p:sp>
              <p:nvSpPr>
                <p:cNvPr id="119871" name="Rectangle 26">
                  <a:extLst>
                    <a:ext uri="{FF2B5EF4-FFF2-40B4-BE49-F238E27FC236}">
                      <a16:creationId xmlns:a16="http://schemas.microsoft.com/office/drawing/2014/main" id="{10AF1AE1-957C-4D85-B77B-B147261C4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3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19872" name="Rectangle 27">
                  <a:extLst>
                    <a:ext uri="{FF2B5EF4-FFF2-40B4-BE49-F238E27FC236}">
                      <a16:creationId xmlns:a16="http://schemas.microsoft.com/office/drawing/2014/main" id="{27A09884-7CAE-4AFE-B6BC-0A2C4AE85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864" cy="1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b</a:t>
                  </a:r>
                </a:p>
              </p:txBody>
            </p:sp>
            <p:sp>
              <p:nvSpPr>
                <p:cNvPr id="119873" name="Rectangle 28">
                  <a:extLst>
                    <a:ext uri="{FF2B5EF4-FFF2-40B4-BE49-F238E27FC236}">
                      <a16:creationId xmlns:a16="http://schemas.microsoft.com/office/drawing/2014/main" id="{8926B5FF-7B08-478A-BC33-47214AC18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432" cy="1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19874" name="Rectangle 29">
                  <a:extLst>
                    <a:ext uri="{FF2B5EF4-FFF2-40B4-BE49-F238E27FC236}">
                      <a16:creationId xmlns:a16="http://schemas.microsoft.com/office/drawing/2014/main" id="{48F24E29-76A4-4CD6-8C07-45DD6AEF5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b</a:t>
                  </a:r>
                </a:p>
              </p:txBody>
            </p:sp>
            <p:sp>
              <p:nvSpPr>
                <p:cNvPr id="119875" name="Rectangle 30">
                  <a:extLst>
                    <a:ext uri="{FF2B5EF4-FFF2-40B4-BE49-F238E27FC236}">
                      <a16:creationId xmlns:a16="http://schemas.microsoft.com/office/drawing/2014/main" id="{C28B22A3-1D94-4673-984C-0F6C54100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92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  <p:sp>
              <p:nvSpPr>
                <p:cNvPr id="119876" name="Rectangle 31">
                  <a:extLst>
                    <a:ext uri="{FF2B5EF4-FFF2-40B4-BE49-F238E27FC236}">
                      <a16:creationId xmlns:a16="http://schemas.microsoft.com/office/drawing/2014/main" id="{6373230D-3CD3-43DF-9699-CAFDC96EE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03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c</a:t>
                  </a:r>
                </a:p>
              </p:txBody>
            </p:sp>
            <p:sp>
              <p:nvSpPr>
                <p:cNvPr id="119877" name="Rectangle 32">
                  <a:extLst>
                    <a:ext uri="{FF2B5EF4-FFF2-40B4-BE49-F238E27FC236}">
                      <a16:creationId xmlns:a16="http://schemas.microsoft.com/office/drawing/2014/main" id="{F186FB4F-AF64-48D0-AFA1-DEE6B303B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103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19878" name="Rectangle 33">
                  <a:extLst>
                    <a:ext uri="{FF2B5EF4-FFF2-40B4-BE49-F238E27FC236}">
                      <a16:creationId xmlns:a16="http://schemas.microsoft.com/office/drawing/2014/main" id="{1E4EC6EE-93D7-45A2-A569-0CCD034BD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265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...</a:t>
                  </a:r>
                </a:p>
              </p:txBody>
            </p:sp>
            <p:sp>
              <p:nvSpPr>
                <p:cNvPr id="119879" name="Rectangle 34">
                  <a:extLst>
                    <a:ext uri="{FF2B5EF4-FFF2-40B4-BE49-F238E27FC236}">
                      <a16:creationId xmlns:a16="http://schemas.microsoft.com/office/drawing/2014/main" id="{F1D40CF6-A43E-4026-94D8-8A99F83D6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265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...</a:t>
                  </a:r>
                </a:p>
              </p:txBody>
            </p:sp>
          </p:grpSp>
        </p:grpSp>
        <p:grpSp>
          <p:nvGrpSpPr>
            <p:cNvPr id="119815" name="Group 35">
              <a:extLst>
                <a:ext uri="{FF2B5EF4-FFF2-40B4-BE49-F238E27FC236}">
                  <a16:creationId xmlns:a16="http://schemas.microsoft.com/office/drawing/2014/main" id="{387B7544-75CC-4503-8A90-C2CB730C1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584" cy="1383"/>
              <a:chOff x="0" y="0"/>
              <a:chExt cx="1584" cy="1383"/>
            </a:xfrm>
          </p:grpSpPr>
          <p:sp>
            <p:nvSpPr>
              <p:cNvPr id="119830" name="Rectangle 36">
                <a:extLst>
                  <a:ext uri="{FF2B5EF4-FFF2-40B4-BE49-F238E27FC236}">
                    <a16:creationId xmlns:a16="http://schemas.microsoft.com/office/drawing/2014/main" id="{E50E1E96-1282-49C1-BDAE-642B1AD5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9"/>
                <a:ext cx="1536" cy="1104"/>
              </a:xfrm>
              <a:prstGeom prst="rect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31" name="Text Box 37">
                <a:extLst>
                  <a:ext uri="{FF2B5EF4-FFF2-40B4-BE49-F238E27FC236}">
                    <a16:creationId xmlns:a16="http://schemas.microsoft.com/office/drawing/2014/main" id="{D6ED1AC4-F7F7-4FB0-9EB8-6B0FBE000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" y="0"/>
                <a:ext cx="47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sales</a:t>
                </a:r>
              </a:p>
            </p:txBody>
          </p:sp>
          <p:grpSp>
            <p:nvGrpSpPr>
              <p:cNvPr id="119832" name="Group 38">
                <a:extLst>
                  <a:ext uri="{FF2B5EF4-FFF2-40B4-BE49-F238E27FC236}">
                    <a16:creationId xmlns:a16="http://schemas.microsoft.com/office/drawing/2014/main" id="{70F13DFE-3A2A-4B45-8A2E-EF4FC44B3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536" cy="1152"/>
                <a:chOff x="0" y="0"/>
                <a:chExt cx="1536" cy="1152"/>
              </a:xfrm>
            </p:grpSpPr>
            <p:sp>
              <p:nvSpPr>
                <p:cNvPr id="117799" name="Rectangle 39">
                  <a:extLst>
                    <a:ext uri="{FF2B5EF4-FFF2-40B4-BE49-F238E27FC236}">
                      <a16:creationId xmlns:a16="http://schemas.microsoft.com/office/drawing/2014/main" id="{B64AA157-C510-4E65-BB00-ED8A902C15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17800" name="Rectangle 40">
                  <a:extLst>
                    <a:ext uri="{FF2B5EF4-FFF2-40B4-BE49-F238E27FC236}">
                      <a16:creationId xmlns:a16="http://schemas.microsoft.com/office/drawing/2014/main" id="{48C7FB9A-908E-4300-90B7-61C3B5F9F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528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117801" name="Rectangle 41">
                  <a:extLst>
                    <a:ext uri="{FF2B5EF4-FFF2-40B4-BE49-F238E27FC236}">
                      <a16:creationId xmlns:a16="http://schemas.microsoft.com/office/drawing/2014/main" id="{87D322F7-FF05-4BA2-8B3A-D629E105F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0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119836" name="Rectangle 42">
                  <a:extLst>
                    <a:ext uri="{FF2B5EF4-FFF2-40B4-BE49-F238E27FC236}">
                      <a16:creationId xmlns:a16="http://schemas.microsoft.com/office/drawing/2014/main" id="{52967B27-0971-4F06-946A-54B76BB3D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4"/>
                  <a:ext cx="576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19837" name="Rectangle 43">
                  <a:extLst>
                    <a:ext uri="{FF2B5EF4-FFF2-40B4-BE49-F238E27FC236}">
                      <a16:creationId xmlns:a16="http://schemas.microsoft.com/office/drawing/2014/main" id="{8F97852C-E655-460F-BA6C-0CCCD848E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7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19838" name="Rectangle 44">
                  <a:extLst>
                    <a:ext uri="{FF2B5EF4-FFF2-40B4-BE49-F238E27FC236}">
                      <a16:creationId xmlns:a16="http://schemas.microsoft.com/office/drawing/2014/main" id="{80AA708F-3769-4AB6-B3AB-BD9286D32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57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19839" name="Rectangle 45">
                  <a:extLst>
                    <a:ext uri="{FF2B5EF4-FFF2-40B4-BE49-F238E27FC236}">
                      <a16:creationId xmlns:a16="http://schemas.microsoft.com/office/drawing/2014/main" id="{04F66640-BB08-4E59-9398-5E262C8D6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76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19840" name="Rectangle 46">
                  <a:extLst>
                    <a:ext uri="{FF2B5EF4-FFF2-40B4-BE49-F238E27FC236}">
                      <a16:creationId xmlns:a16="http://schemas.microsoft.com/office/drawing/2014/main" id="{84A165C5-9CE2-48C9-A25F-4019DABC4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194"/>
                  <a:ext cx="528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19841" name="Rectangle 47">
                  <a:extLst>
                    <a:ext uri="{FF2B5EF4-FFF2-40B4-BE49-F238E27FC236}">
                      <a16:creationId xmlns:a16="http://schemas.microsoft.com/office/drawing/2014/main" id="{67A2BB54-4D80-47F5-86A4-552DF5232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528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19842" name="Rectangle 48">
                  <a:extLst>
                    <a:ext uri="{FF2B5EF4-FFF2-40B4-BE49-F238E27FC236}">
                      <a16:creationId xmlns:a16="http://schemas.microsoft.com/office/drawing/2014/main" id="{A0901F6F-0035-4ED0-8002-2281DEF7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576"/>
                  <a:ext cx="528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19843" name="Rectangle 49">
                  <a:extLst>
                    <a:ext uri="{FF2B5EF4-FFF2-40B4-BE49-F238E27FC236}">
                      <a16:creationId xmlns:a16="http://schemas.microsoft.com/office/drawing/2014/main" id="{AEFF11C2-05AB-498C-B775-44FA31956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770"/>
                  <a:ext cx="528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19844" name="Rectangle 50">
                  <a:extLst>
                    <a:ext uri="{FF2B5EF4-FFF2-40B4-BE49-F238E27FC236}">
                      <a16:creationId xmlns:a16="http://schemas.microsoft.com/office/drawing/2014/main" id="{9D76A95C-412B-4487-97D8-9DF1A8CD5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4"/>
                  <a:ext cx="432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15</a:t>
                  </a:r>
                </a:p>
              </p:txBody>
            </p:sp>
            <p:sp>
              <p:nvSpPr>
                <p:cNvPr id="119845" name="Rectangle 51">
                  <a:extLst>
                    <a:ext uri="{FF2B5EF4-FFF2-40B4-BE49-F238E27FC236}">
                      <a16:creationId xmlns:a16="http://schemas.microsoft.com/office/drawing/2014/main" id="{39C32F1F-7FDC-4DA9-94A5-8B9D6D596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84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119846" name="Rectangle 52">
                  <a:extLst>
                    <a:ext uri="{FF2B5EF4-FFF2-40B4-BE49-F238E27FC236}">
                      <a16:creationId xmlns:a16="http://schemas.microsoft.com/office/drawing/2014/main" id="{B5D0F7D4-DECA-4DD8-819A-523334FE5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576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37</a:t>
                  </a:r>
                </a:p>
              </p:txBody>
            </p:sp>
            <p:sp>
              <p:nvSpPr>
                <p:cNvPr id="119847" name="Rectangle 53">
                  <a:extLst>
                    <a:ext uri="{FF2B5EF4-FFF2-40B4-BE49-F238E27FC236}">
                      <a16:creationId xmlns:a16="http://schemas.microsoft.com/office/drawing/2014/main" id="{E25C4250-AFBD-4F76-B865-2E93BE9E14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770"/>
                  <a:ext cx="432" cy="190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11</a:t>
                  </a:r>
                </a:p>
              </p:txBody>
            </p:sp>
            <p:sp>
              <p:nvSpPr>
                <p:cNvPr id="119848" name="Rectangle 54">
                  <a:extLst>
                    <a:ext uri="{FF2B5EF4-FFF2-40B4-BE49-F238E27FC236}">
                      <a16:creationId xmlns:a16="http://schemas.microsoft.com/office/drawing/2014/main" id="{6D8195C7-C4BA-4D3F-A1A6-B2C337AB5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7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19849" name="Rectangle 55">
                  <a:extLst>
                    <a:ext uri="{FF2B5EF4-FFF2-40B4-BE49-F238E27FC236}">
                      <a16:creationId xmlns:a16="http://schemas.microsoft.com/office/drawing/2014/main" id="{2F3537F2-399D-4462-B615-C0D9F04E6A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0"/>
                  <a:ext cx="528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19850" name="Rectangle 56">
                  <a:extLst>
                    <a:ext uri="{FF2B5EF4-FFF2-40B4-BE49-F238E27FC236}">
                      <a16:creationId xmlns:a16="http://schemas.microsoft.com/office/drawing/2014/main" id="{33298D25-C68D-449D-8AC1-20BAB05E1C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432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1003</a:t>
                  </a:r>
                </a:p>
              </p:txBody>
            </p:sp>
          </p:grpSp>
        </p:grpSp>
        <p:grpSp>
          <p:nvGrpSpPr>
            <p:cNvPr id="119816" name="Group 57">
              <a:extLst>
                <a:ext uri="{FF2B5EF4-FFF2-40B4-BE49-F238E27FC236}">
                  <a16:creationId xmlns:a16="http://schemas.microsoft.com/office/drawing/2014/main" id="{A57D8972-FE4D-42D0-982A-D6FB8D2C1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64"/>
              <a:ext cx="1488" cy="1191"/>
              <a:chOff x="0" y="0"/>
              <a:chExt cx="1488" cy="1191"/>
            </a:xfrm>
          </p:grpSpPr>
          <p:sp>
            <p:nvSpPr>
              <p:cNvPr id="119817" name="Rectangle 58">
                <a:extLst>
                  <a:ext uri="{FF2B5EF4-FFF2-40B4-BE49-F238E27FC236}">
                    <a16:creationId xmlns:a16="http://schemas.microsoft.com/office/drawing/2014/main" id="{B0BA768B-2D80-428E-93D0-381587D9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9"/>
                <a:ext cx="1392" cy="1104"/>
              </a:xfrm>
              <a:prstGeom prst="rect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FCFEB9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18" name="Text Box 59">
                <a:extLst>
                  <a:ext uri="{FF2B5EF4-FFF2-40B4-BE49-F238E27FC236}">
                    <a16:creationId xmlns:a16="http://schemas.microsoft.com/office/drawing/2014/main" id="{FACF3CA2-697E-4F69-8E6A-4648780D0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" y="0"/>
                <a:ext cx="588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 b="1">
                    <a:cs typeface="Arial" panose="020B0604020202020204" pitchFamily="34" charset="0"/>
                  </a:rPr>
                  <a:t>buyers</a:t>
                </a:r>
              </a:p>
            </p:txBody>
          </p:sp>
          <p:grpSp>
            <p:nvGrpSpPr>
              <p:cNvPr id="119819" name="Group 60">
                <a:extLst>
                  <a:ext uri="{FF2B5EF4-FFF2-40B4-BE49-F238E27FC236}">
                    <a16:creationId xmlns:a16="http://schemas.microsoft.com/office/drawing/2014/main" id="{C6010101-CB40-40BF-BCD7-B727ED30BB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1"/>
                <a:ext cx="1440" cy="960"/>
                <a:chOff x="0" y="0"/>
                <a:chExt cx="1440" cy="960"/>
              </a:xfrm>
            </p:grpSpPr>
            <p:sp>
              <p:nvSpPr>
                <p:cNvPr id="117821" name="Rectangle 61">
                  <a:extLst>
                    <a:ext uri="{FF2B5EF4-FFF2-40B4-BE49-F238E27FC236}">
                      <a16:creationId xmlns:a16="http://schemas.microsoft.com/office/drawing/2014/main" id="{7D792550-B470-4BC0-B64C-56AF73F38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119821" name="Rectangle 62">
                  <a:extLst>
                    <a:ext uri="{FF2B5EF4-FFF2-40B4-BE49-F238E27FC236}">
                      <a16:creationId xmlns:a16="http://schemas.microsoft.com/office/drawing/2014/main" id="{0D398A76-AC9D-41C1-8FD1-0AE742D1C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3"/>
                  <a:ext cx="576" cy="19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119822" name="Rectangle 63">
                  <a:extLst>
                    <a:ext uri="{FF2B5EF4-FFF2-40B4-BE49-F238E27FC236}">
                      <a16:creationId xmlns:a16="http://schemas.microsoft.com/office/drawing/2014/main" id="{A8872F23-6E18-4652-BF48-373BB8F42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119823" name="Rectangle 64">
                  <a:extLst>
                    <a:ext uri="{FF2B5EF4-FFF2-40B4-BE49-F238E27FC236}">
                      <a16:creationId xmlns:a16="http://schemas.microsoft.com/office/drawing/2014/main" id="{F27D9DEE-671B-4737-815C-8912E62C6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76"/>
                  <a:ext cx="576" cy="1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119824" name="Rectangle 65">
                  <a:extLst>
                    <a:ext uri="{FF2B5EF4-FFF2-40B4-BE49-F238E27FC236}">
                      <a16:creationId xmlns:a16="http://schemas.microsoft.com/office/drawing/2014/main" id="{3F362C25-18B2-419C-BF9E-D29D5989A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117826" name="Rectangle 66">
                  <a:extLst>
                    <a:ext uri="{FF2B5EF4-FFF2-40B4-BE49-F238E27FC236}">
                      <a16:creationId xmlns:a16="http://schemas.microsoft.com/office/drawing/2014/main" id="{5D67A930-D283-4B5E-ABF0-727116767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864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99"/>
                    </a:gs>
                    <a:gs pos="100000">
                      <a:srgbClr val="3399FF"/>
                    </a:gs>
                  </a:gsLst>
                  <a:lin ang="0" scaled="1"/>
                </a:gra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tabLst>
                      <a:tab pos="1657350" algn="l"/>
                    </a:tabLst>
                    <a:defRPr/>
                  </a:pPr>
                  <a:r>
                    <a:rPr lang="en-US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itchFamily="34" charset="0"/>
                      <a:cs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119826" name="Rectangle 67">
                  <a:extLst>
                    <a:ext uri="{FF2B5EF4-FFF2-40B4-BE49-F238E27FC236}">
                      <a16:creationId xmlns:a16="http://schemas.microsoft.com/office/drawing/2014/main" id="{7E54C57A-0BB9-495C-AC24-B5B00662C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193"/>
                  <a:ext cx="864" cy="19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25724" dir="2700000" algn="ctr" rotWithShape="0">
                    <a:srgbClr val="C0C0C0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a</a:t>
                  </a:r>
                </a:p>
              </p:txBody>
            </p:sp>
            <p:sp>
              <p:nvSpPr>
                <p:cNvPr id="119827" name="Rectangle 68">
                  <a:extLst>
                    <a:ext uri="{FF2B5EF4-FFF2-40B4-BE49-F238E27FC236}">
                      <a16:creationId xmlns:a16="http://schemas.microsoft.com/office/drawing/2014/main" id="{3A14E412-4169-4A5D-B0D2-E5E1D1F97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 b</a:t>
                  </a:r>
                </a:p>
              </p:txBody>
            </p:sp>
            <p:sp>
              <p:nvSpPr>
                <p:cNvPr id="119828" name="Rectangle 69">
                  <a:extLst>
                    <a:ext uri="{FF2B5EF4-FFF2-40B4-BE49-F238E27FC236}">
                      <a16:creationId xmlns:a16="http://schemas.microsoft.com/office/drawing/2014/main" id="{DA3F3DFC-F776-4D0C-A7C6-A596138E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576"/>
                  <a:ext cx="864" cy="1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 c</a:t>
                  </a:r>
                </a:p>
              </p:txBody>
            </p:sp>
            <p:sp>
              <p:nvSpPr>
                <p:cNvPr id="119829" name="Rectangle 70">
                  <a:extLst>
                    <a:ext uri="{FF2B5EF4-FFF2-40B4-BE49-F238E27FC236}">
                      <a16:creationId xmlns:a16="http://schemas.microsoft.com/office/drawing/2014/main" id="{43E26988-C809-4F8B-AF7E-9CCEB2A73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768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1600" b="1"/>
                    <a:t>          d</a:t>
                  </a:r>
                </a:p>
              </p:txBody>
            </p:sp>
          </p:grpSp>
        </p:grpSp>
      </p:grpSp>
      <p:sp>
        <p:nvSpPr>
          <p:cNvPr id="119812" name="Rectangle 71">
            <a:extLst>
              <a:ext uri="{FF2B5EF4-FFF2-40B4-BE49-F238E27FC236}">
                <a16:creationId xmlns:a16="http://schemas.microsoft.com/office/drawing/2014/main" id="{7B48ECA0-68BB-41D3-BA01-61290537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219200"/>
            <a:ext cx="13716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FD06F42-B979-4B2C-A6DD-42D1E7F6439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438400" y="304800"/>
            <a:ext cx="5029200" cy="633413"/>
          </a:xfrm>
        </p:spPr>
        <p:txBody>
          <a:bodyPr/>
          <a:lstStyle/>
          <a:p>
            <a:r>
              <a:rPr lang="zh-CN" altLang="en-US"/>
              <a:t>自联接 （</a:t>
            </a:r>
            <a:r>
              <a:rPr lang="en-US" altLang="zh-CN"/>
              <a:t>Self-Join</a:t>
            </a:r>
            <a:r>
              <a:rPr lang="zh-CN" altLang="en-US"/>
              <a:t>）</a:t>
            </a:r>
          </a:p>
        </p:txBody>
      </p:sp>
      <p:sp>
        <p:nvSpPr>
          <p:cNvPr id="121859" name="Rectangle 5">
            <a:extLst>
              <a:ext uri="{FF2B5EF4-FFF2-40B4-BE49-F238E27FC236}">
                <a16:creationId xmlns:a16="http://schemas.microsoft.com/office/drawing/2014/main" id="{B1398272-FC1B-4A7F-A08A-01053082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19200"/>
            <a:ext cx="7696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使用自联接，可以查询一个表中各记录之间的关系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Arial" panose="020B0604020202020204" pitchFamily="34" charset="0"/>
              </a:rPr>
              <a:t>使用自联接时，应注意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引用表的两份副本时，</a:t>
            </a:r>
            <a:r>
              <a:rPr lang="zh-CN" altLang="en-US" sz="2400" b="1" i="1" u="sng">
                <a:solidFill>
                  <a:srgbClr val="FF0000"/>
                </a:solidFill>
                <a:cs typeface="Arial" panose="020B0604020202020204" pitchFamily="34" charset="0"/>
              </a:rPr>
              <a:t>必须使用表的别名</a:t>
            </a:r>
          </a:p>
          <a:p>
            <a:pPr lvl="1" eaLnBrk="1" hangingPunct="1">
              <a:lnSpc>
                <a:spcPct val="12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cs typeface="Arial" panose="020B0604020202020204" pitchFamily="34" charset="0"/>
              </a:rPr>
              <a:t>生成自联接时，表中每一行都和自身比较一下，并生成重复的记录，</a:t>
            </a:r>
            <a:r>
              <a:rPr lang="zh-CN" altLang="en-US" sz="2400" b="1">
                <a:solidFill>
                  <a:srgbClr val="0000CC"/>
                </a:solidFill>
                <a:cs typeface="Arial" panose="020B0604020202020204" pitchFamily="34" charset="0"/>
              </a:rPr>
              <a:t>使用 </a:t>
            </a:r>
            <a:r>
              <a:rPr lang="en-US" altLang="zh-CN" sz="2400" b="1">
                <a:solidFill>
                  <a:srgbClr val="0000CC"/>
                </a:solidFill>
                <a:cs typeface="Arial" panose="020B0604020202020204" pitchFamily="34" charset="0"/>
              </a:rPr>
              <a:t>WHERE </a:t>
            </a:r>
            <a:r>
              <a:rPr lang="zh-CN" altLang="en-US" sz="2400" b="1">
                <a:solidFill>
                  <a:srgbClr val="0000CC"/>
                </a:solidFill>
                <a:cs typeface="Arial" panose="020B0604020202020204" pitchFamily="34" charset="0"/>
              </a:rPr>
              <a:t>子句来消除这些重复记录</a:t>
            </a:r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0B9AB53-D787-4788-A039-400FB3B3511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自联接 （</a:t>
            </a:r>
            <a:r>
              <a:rPr lang="en-US" altLang="zh-CN"/>
              <a:t>Self-Join</a:t>
            </a:r>
            <a:r>
              <a:rPr lang="zh-CN" altLang="en-US"/>
              <a:t>）（续）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98BD14A-9639-43C2-B3EE-E59BB212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66800"/>
            <a:ext cx="5257800" cy="1987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USE joindb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SELECT a.buyer_id AS buyer1, a.prod_id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     ,b.buyer_id AS buyer2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FROM </a:t>
            </a:r>
            <a:r>
              <a:rPr lang="en-US" altLang="zh-CN" sz="1600" b="1">
                <a:solidFill>
                  <a:schemeClr val="accent2"/>
                </a:solidFill>
                <a:latin typeface="Lucida Sans Typewriter" panose="020B0509030504030204" pitchFamily="49" charset="0"/>
              </a:rPr>
              <a:t>sales AS a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JOIN</a:t>
            </a:r>
            <a:r>
              <a:rPr lang="en-US" altLang="zh-CN" sz="1600">
                <a:latin typeface="Lucida Sans Typewriter" panose="020B0509030504030204" pitchFamily="49" charset="0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Lucida Sans Typewriter" panose="020B0509030504030204" pitchFamily="49" charset="0"/>
              </a:rPr>
              <a:t>sales AS b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  </a:t>
            </a:r>
            <a:r>
              <a:rPr lang="en-US" altLang="zh-CN" sz="1700" b="1">
                <a:solidFill>
                  <a:srgbClr val="3333CC"/>
                </a:solidFill>
                <a:latin typeface="Lucida Sans Typewriter" panose="020B0509030504030204" pitchFamily="49" charset="0"/>
              </a:rPr>
              <a:t>ON</a:t>
            </a:r>
            <a:r>
              <a:rPr lang="en-US" altLang="zh-CN" sz="1600">
                <a:latin typeface="Lucida Sans Typewriter" panose="020B0509030504030204" pitchFamily="49" charset="0"/>
              </a:rPr>
              <a:t> a.prod_id = b.prod_id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WHERE  a.buyer_id </a:t>
            </a:r>
            <a:r>
              <a:rPr lang="en-US" altLang="zh-CN" sz="1600" b="1">
                <a:solidFill>
                  <a:schemeClr val="accent2"/>
                </a:solidFill>
                <a:latin typeface="Lucida Sans Typewriter" panose="020B0509030504030204" pitchFamily="49" charset="0"/>
              </a:rPr>
              <a:t>&gt;</a:t>
            </a:r>
            <a:r>
              <a:rPr lang="en-US" altLang="zh-CN" sz="1600">
                <a:latin typeface="Lucida Sans Typewriter" panose="020B0509030504030204" pitchFamily="49" charset="0"/>
              </a:rPr>
              <a:t> b.buyer_id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F1B49B00-0070-4372-BB29-5FA207C6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2895600"/>
            <a:ext cx="1744663" cy="159067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16665FB9-D6F8-4B58-AFB0-AB9E030C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2895600"/>
            <a:ext cx="2327275" cy="1590675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910" name="Text Box 6">
            <a:extLst>
              <a:ext uri="{FF2B5EF4-FFF2-40B4-BE49-F238E27FC236}">
                <a16:creationId xmlns:a16="http://schemas.microsoft.com/office/drawing/2014/main" id="{943D85E1-CD03-41B8-9401-09B2408B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cs typeface="Arial" panose="020B0604020202020204" pitchFamily="34" charset="0"/>
              </a:rPr>
              <a:t>sales b</a:t>
            </a:r>
          </a:p>
        </p:txBody>
      </p:sp>
      <p:grpSp>
        <p:nvGrpSpPr>
          <p:cNvPr id="123911" name="Group 7">
            <a:extLst>
              <a:ext uri="{FF2B5EF4-FFF2-40B4-BE49-F238E27FC236}">
                <a16:creationId xmlns:a16="http://schemas.microsoft.com/office/drawing/2014/main" id="{3D9A4BAF-01F5-4B58-8B17-B719518A18FC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3505200"/>
            <a:ext cx="2400300" cy="1676400"/>
            <a:chOff x="0" y="0"/>
            <a:chExt cx="1584" cy="1209"/>
          </a:xfrm>
        </p:grpSpPr>
        <p:sp>
          <p:nvSpPr>
            <p:cNvPr id="121864" name="Rectangle 8">
              <a:extLst>
                <a:ext uri="{FF2B5EF4-FFF2-40B4-BE49-F238E27FC236}">
                  <a16:creationId xmlns:a16="http://schemas.microsoft.com/office/drawing/2014/main" id="{97DDA147-195A-4490-BF26-FC7221D2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121865" name="Rectangle 9">
              <a:extLst>
                <a:ext uri="{FF2B5EF4-FFF2-40B4-BE49-F238E27FC236}">
                  <a16:creationId xmlns:a16="http://schemas.microsoft.com/office/drawing/2014/main" id="{6CB2354E-8FA5-4DEE-8162-407E82B6D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5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prod_id</a:t>
              </a:r>
            </a:p>
          </p:txBody>
        </p:sp>
        <p:sp>
          <p:nvSpPr>
            <p:cNvPr id="121866" name="Rectangle 10">
              <a:extLst>
                <a:ext uri="{FF2B5EF4-FFF2-40B4-BE49-F238E27FC236}">
                  <a16:creationId xmlns:a16="http://schemas.microsoft.com/office/drawing/2014/main" id="{5C696EF0-D15F-43AB-8E9E-A8C2C2A4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38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qty</a:t>
              </a:r>
            </a:p>
          </p:txBody>
        </p:sp>
        <p:sp>
          <p:nvSpPr>
            <p:cNvPr id="123947" name="Rectangle 11">
              <a:extLst>
                <a:ext uri="{FF2B5EF4-FFF2-40B4-BE49-F238E27FC236}">
                  <a16:creationId xmlns:a16="http://schemas.microsoft.com/office/drawing/2014/main" id="{B8C2D33E-7209-4BB8-8663-B40FC1CD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624" cy="1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48" name="Rectangle 12">
              <a:extLst>
                <a:ext uri="{FF2B5EF4-FFF2-40B4-BE49-F238E27FC236}">
                  <a16:creationId xmlns:a16="http://schemas.microsoft.com/office/drawing/2014/main" id="{CCBEB61F-A4D7-4C1E-965B-B5AAC33E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49" name="Rectangle 13">
              <a:extLst>
                <a:ext uri="{FF2B5EF4-FFF2-40B4-BE49-F238E27FC236}">
                  <a16:creationId xmlns:a16="http://schemas.microsoft.com/office/drawing/2014/main" id="{43DA1984-06BF-4319-ADC5-570DF01B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950" name="Rectangle 14">
              <a:extLst>
                <a:ext uri="{FF2B5EF4-FFF2-40B4-BE49-F238E27FC236}">
                  <a16:creationId xmlns:a16="http://schemas.microsoft.com/office/drawing/2014/main" id="{E21DBFB0-9C8C-4913-BCDC-243DD95F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624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951" name="Rectangle 15">
              <a:extLst>
                <a:ext uri="{FF2B5EF4-FFF2-40B4-BE49-F238E27FC236}">
                  <a16:creationId xmlns:a16="http://schemas.microsoft.com/office/drawing/2014/main" id="{08C62D2A-5C9A-4760-8C62-A357CEE3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575" cy="190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3952" name="Rectangle 16">
              <a:extLst>
                <a:ext uri="{FF2B5EF4-FFF2-40B4-BE49-F238E27FC236}">
                  <a16:creationId xmlns:a16="http://schemas.microsoft.com/office/drawing/2014/main" id="{38359841-DC4E-4FA2-8503-0D63E6273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32"/>
              <a:ext cx="575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953" name="Rectangle 17">
              <a:extLst>
                <a:ext uri="{FF2B5EF4-FFF2-40B4-BE49-F238E27FC236}">
                  <a16:creationId xmlns:a16="http://schemas.microsoft.com/office/drawing/2014/main" id="{92D4D9AA-7EB7-439A-BEC6-D7968C5AA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624"/>
              <a:ext cx="575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54" name="Rectangle 18">
              <a:extLst>
                <a:ext uri="{FF2B5EF4-FFF2-40B4-BE49-F238E27FC236}">
                  <a16:creationId xmlns:a16="http://schemas.microsoft.com/office/drawing/2014/main" id="{3C3BF3D7-5580-4D9E-B77A-17E898F38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16"/>
              <a:ext cx="575" cy="19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3955" name="Rectangle 19">
              <a:extLst>
                <a:ext uri="{FF2B5EF4-FFF2-40B4-BE49-F238E27FC236}">
                  <a16:creationId xmlns:a16="http://schemas.microsoft.com/office/drawing/2014/main" id="{BA414508-8A72-4DF0-B2E1-F8FEA070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84" cy="1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123956" name="Rectangle 20">
              <a:extLst>
                <a:ext uri="{FF2B5EF4-FFF2-40B4-BE49-F238E27FC236}">
                  <a16:creationId xmlns:a16="http://schemas.microsoft.com/office/drawing/2014/main" id="{899F9CE1-4529-40EC-8AB2-3EE737D62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3957" name="Rectangle 21">
              <a:extLst>
                <a:ext uri="{FF2B5EF4-FFF2-40B4-BE49-F238E27FC236}">
                  <a16:creationId xmlns:a16="http://schemas.microsoft.com/office/drawing/2014/main" id="{9081DE0F-1ABE-4CE4-A996-5800A1C4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24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37</a:t>
              </a:r>
            </a:p>
          </p:txBody>
        </p:sp>
        <p:sp>
          <p:nvSpPr>
            <p:cNvPr id="123958" name="Rectangle 22">
              <a:extLst>
                <a:ext uri="{FF2B5EF4-FFF2-40B4-BE49-F238E27FC236}">
                  <a16:creationId xmlns:a16="http://schemas.microsoft.com/office/drawing/2014/main" id="{BC8CB501-9B7D-4DB3-9113-BF4344BE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384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11</a:t>
              </a:r>
            </a:p>
          </p:txBody>
        </p:sp>
        <p:sp>
          <p:nvSpPr>
            <p:cNvPr id="123959" name="Rectangle 23">
              <a:extLst>
                <a:ext uri="{FF2B5EF4-FFF2-40B4-BE49-F238E27FC236}">
                  <a16:creationId xmlns:a16="http://schemas.microsoft.com/office/drawing/2014/main" id="{040452DB-4FDD-4B92-96DE-F4640C13B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624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960" name="Rectangle 24">
              <a:extLst>
                <a:ext uri="{FF2B5EF4-FFF2-40B4-BE49-F238E27FC236}">
                  <a16:creationId xmlns:a16="http://schemas.microsoft.com/office/drawing/2014/main" id="{6D60A1C3-2901-44AF-BBA6-74DD60F0D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08"/>
              <a:ext cx="575" cy="198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3961" name="Rectangle 25">
              <a:extLst>
                <a:ext uri="{FF2B5EF4-FFF2-40B4-BE49-F238E27FC236}">
                  <a16:creationId xmlns:a16="http://schemas.microsoft.com/office/drawing/2014/main" id="{8980BD4B-3C56-4405-8B40-F8B4DA68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08"/>
              <a:ext cx="384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1003</a:t>
              </a:r>
            </a:p>
          </p:txBody>
        </p:sp>
      </p:grpSp>
      <p:sp>
        <p:nvSpPr>
          <p:cNvPr id="123912" name="Text Box 26">
            <a:extLst>
              <a:ext uri="{FF2B5EF4-FFF2-40B4-BE49-F238E27FC236}">
                <a16:creationId xmlns:a16="http://schemas.microsoft.com/office/drawing/2014/main" id="{1FDD1368-FF0D-481D-96D0-D6C2A19EA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800" b="1">
                <a:cs typeface="Arial" panose="020B0604020202020204" pitchFamily="34" charset="0"/>
              </a:rPr>
              <a:t>sales a</a:t>
            </a:r>
          </a:p>
        </p:txBody>
      </p:sp>
      <p:grpSp>
        <p:nvGrpSpPr>
          <p:cNvPr id="123913" name="Group 27">
            <a:extLst>
              <a:ext uri="{FF2B5EF4-FFF2-40B4-BE49-F238E27FC236}">
                <a16:creationId xmlns:a16="http://schemas.microsoft.com/office/drawing/2014/main" id="{DE307047-6D66-430A-B9CA-A1D5F8646C6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29000"/>
            <a:ext cx="2400300" cy="1743075"/>
            <a:chOff x="0" y="0"/>
            <a:chExt cx="1584" cy="1209"/>
          </a:xfrm>
        </p:grpSpPr>
        <p:sp>
          <p:nvSpPr>
            <p:cNvPr id="121884" name="Rectangle 28">
              <a:extLst>
                <a:ext uri="{FF2B5EF4-FFF2-40B4-BE49-F238E27FC236}">
                  <a16:creationId xmlns:a16="http://schemas.microsoft.com/office/drawing/2014/main" id="{A24CCC17-8531-4BF2-8B94-783D09D5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buyer_id</a:t>
              </a:r>
            </a:p>
          </p:txBody>
        </p:sp>
        <p:sp>
          <p:nvSpPr>
            <p:cNvPr id="121885" name="Rectangle 29">
              <a:extLst>
                <a:ext uri="{FF2B5EF4-FFF2-40B4-BE49-F238E27FC236}">
                  <a16:creationId xmlns:a16="http://schemas.microsoft.com/office/drawing/2014/main" id="{78A39404-F182-4133-91F7-ED3DC3CBF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575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prod_id</a:t>
              </a:r>
            </a:p>
          </p:txBody>
        </p:sp>
        <p:sp>
          <p:nvSpPr>
            <p:cNvPr id="121886" name="Rectangle 30">
              <a:extLst>
                <a:ext uri="{FF2B5EF4-FFF2-40B4-BE49-F238E27FC236}">
                  <a16:creationId xmlns:a16="http://schemas.microsoft.com/office/drawing/2014/main" id="{A136A520-9039-465A-A1D7-4F9A3CA3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384" cy="240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6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qty</a:t>
              </a:r>
            </a:p>
          </p:txBody>
        </p:sp>
        <p:sp>
          <p:nvSpPr>
            <p:cNvPr id="123929" name="Rectangle 31">
              <a:extLst>
                <a:ext uri="{FF2B5EF4-FFF2-40B4-BE49-F238E27FC236}">
                  <a16:creationId xmlns:a16="http://schemas.microsoft.com/office/drawing/2014/main" id="{F6C7B36C-796B-43E5-B48A-384DDFC19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30" name="Rectangle 32">
              <a:extLst>
                <a:ext uri="{FF2B5EF4-FFF2-40B4-BE49-F238E27FC236}">
                  <a16:creationId xmlns:a16="http://schemas.microsoft.com/office/drawing/2014/main" id="{F5509B08-60A1-4130-83AE-35CDB4881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62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31" name="Rectangle 33">
              <a:extLst>
                <a:ext uri="{FF2B5EF4-FFF2-40B4-BE49-F238E27FC236}">
                  <a16:creationId xmlns:a16="http://schemas.microsoft.com/office/drawing/2014/main" id="{7D79C9AB-FE42-4333-B8B7-E3F54463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932" name="Rectangle 34">
              <a:extLst>
                <a:ext uri="{FF2B5EF4-FFF2-40B4-BE49-F238E27FC236}">
                  <a16:creationId xmlns:a16="http://schemas.microsoft.com/office/drawing/2014/main" id="{B6D5C176-E8B2-4541-8CB2-9110CAE0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933" name="Rectangle 35">
              <a:extLst>
                <a:ext uri="{FF2B5EF4-FFF2-40B4-BE49-F238E27FC236}">
                  <a16:creationId xmlns:a16="http://schemas.microsoft.com/office/drawing/2014/main" id="{61F6E2C9-FD20-4E4D-8E1D-56E08984C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575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3934" name="Rectangle 36">
              <a:extLst>
                <a:ext uri="{FF2B5EF4-FFF2-40B4-BE49-F238E27FC236}">
                  <a16:creationId xmlns:a16="http://schemas.microsoft.com/office/drawing/2014/main" id="{3D9D440C-AC4A-4559-B08A-E863D0EC5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32"/>
              <a:ext cx="575" cy="195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935" name="Rectangle 37">
              <a:extLst>
                <a:ext uri="{FF2B5EF4-FFF2-40B4-BE49-F238E27FC236}">
                  <a16:creationId xmlns:a16="http://schemas.microsoft.com/office/drawing/2014/main" id="{736B1615-5AD7-42FA-8F08-4819A966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624"/>
              <a:ext cx="575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3936" name="Rectangle 38">
              <a:extLst>
                <a:ext uri="{FF2B5EF4-FFF2-40B4-BE49-F238E27FC236}">
                  <a16:creationId xmlns:a16="http://schemas.microsoft.com/office/drawing/2014/main" id="{8C3312DE-8904-4F96-9ACC-B0926580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16"/>
              <a:ext cx="575" cy="192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3937" name="Rectangle 39">
              <a:extLst>
                <a:ext uri="{FF2B5EF4-FFF2-40B4-BE49-F238E27FC236}">
                  <a16:creationId xmlns:a16="http://schemas.microsoft.com/office/drawing/2014/main" id="{BB7D01B2-DAB3-49F9-BC18-985C4B84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15</a:t>
              </a:r>
            </a:p>
          </p:txBody>
        </p:sp>
        <p:sp>
          <p:nvSpPr>
            <p:cNvPr id="123938" name="Rectangle 40">
              <a:extLst>
                <a:ext uri="{FF2B5EF4-FFF2-40B4-BE49-F238E27FC236}">
                  <a16:creationId xmlns:a16="http://schemas.microsoft.com/office/drawing/2014/main" id="{EEA37039-71A8-4A95-9A7F-4E9D4A8A8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38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3939" name="Rectangle 41">
              <a:extLst>
                <a:ext uri="{FF2B5EF4-FFF2-40B4-BE49-F238E27FC236}">
                  <a16:creationId xmlns:a16="http://schemas.microsoft.com/office/drawing/2014/main" id="{A1C2BACC-6E9B-4B9E-A828-A255A967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24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37</a:t>
              </a:r>
            </a:p>
          </p:txBody>
        </p:sp>
        <p:sp>
          <p:nvSpPr>
            <p:cNvPr id="123940" name="Rectangle 42">
              <a:extLst>
                <a:ext uri="{FF2B5EF4-FFF2-40B4-BE49-F238E27FC236}">
                  <a16:creationId xmlns:a16="http://schemas.microsoft.com/office/drawing/2014/main" id="{A033F5F8-0FF7-41EE-836A-31C4955D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11</a:t>
              </a:r>
            </a:p>
          </p:txBody>
        </p:sp>
        <p:sp>
          <p:nvSpPr>
            <p:cNvPr id="123941" name="Rectangle 43">
              <a:extLst>
                <a:ext uri="{FF2B5EF4-FFF2-40B4-BE49-F238E27FC236}">
                  <a16:creationId xmlns:a16="http://schemas.microsoft.com/office/drawing/2014/main" id="{2955F716-0727-4CAE-B250-96601727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62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3942" name="Rectangle 44">
              <a:extLst>
                <a:ext uri="{FF2B5EF4-FFF2-40B4-BE49-F238E27FC236}">
                  <a16:creationId xmlns:a16="http://schemas.microsoft.com/office/drawing/2014/main" id="{E96B732B-31EA-4017-B644-FC15DD0C9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08"/>
              <a:ext cx="575" cy="201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3943" name="Rectangle 45">
              <a:extLst>
                <a:ext uri="{FF2B5EF4-FFF2-40B4-BE49-F238E27FC236}">
                  <a16:creationId xmlns:a16="http://schemas.microsoft.com/office/drawing/2014/main" id="{0FF08819-1268-4991-8121-F11E47CA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08"/>
              <a:ext cx="384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1"/>
                <a:t>1003</a:t>
              </a:r>
            </a:p>
          </p:txBody>
        </p:sp>
      </p:grpSp>
      <p:sp>
        <p:nvSpPr>
          <p:cNvPr id="123914" name="Freeform 46">
            <a:extLst>
              <a:ext uri="{FF2B5EF4-FFF2-40B4-BE49-F238E27FC236}">
                <a16:creationId xmlns:a16="http://schemas.microsoft.com/office/drawing/2014/main" id="{0B3170C6-1558-45B1-A0DA-8BCD2C954493}"/>
              </a:ext>
            </a:extLst>
          </p:cNvPr>
          <p:cNvSpPr>
            <a:spLocks/>
          </p:cNvSpPr>
          <p:nvPr/>
        </p:nvSpPr>
        <p:spPr bwMode="auto">
          <a:xfrm>
            <a:off x="1295400" y="5181600"/>
            <a:ext cx="6523038" cy="827088"/>
          </a:xfrm>
          <a:custGeom>
            <a:avLst/>
            <a:gdLst>
              <a:gd name="T0" fmla="*/ 0 w 4272"/>
              <a:gd name="T1" fmla="*/ 0 h 720"/>
              <a:gd name="T2" fmla="*/ 1342950298 w 4272"/>
              <a:gd name="T3" fmla="*/ 0 h 720"/>
              <a:gd name="T4" fmla="*/ 1342950298 w 4272"/>
              <a:gd name="T5" fmla="*/ 696742377 h 720"/>
              <a:gd name="T6" fmla="*/ 2147483646 w 4272"/>
              <a:gd name="T7" fmla="*/ 696742377 h 720"/>
              <a:gd name="T8" fmla="*/ 2147483646 w 4272"/>
              <a:gd name="T9" fmla="*/ 0 h 720"/>
              <a:gd name="T10" fmla="*/ 2147483646 w 4272"/>
              <a:gd name="T11" fmla="*/ 0 h 720"/>
              <a:gd name="T12" fmla="*/ 2147483646 w 4272"/>
              <a:gd name="T13" fmla="*/ 950103555 h 720"/>
              <a:gd name="T14" fmla="*/ 0 w 4272"/>
              <a:gd name="T15" fmla="*/ 950103555 h 720"/>
              <a:gd name="T16" fmla="*/ 0 w 4272"/>
              <a:gd name="T17" fmla="*/ 0 h 7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72"/>
              <a:gd name="T28" fmla="*/ 0 h 720"/>
              <a:gd name="T29" fmla="*/ 4272 w 4272"/>
              <a:gd name="T30" fmla="*/ 720 h 7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72" h="720">
                <a:moveTo>
                  <a:pt x="0" y="0"/>
                </a:moveTo>
                <a:lnTo>
                  <a:pt x="576" y="0"/>
                </a:lnTo>
                <a:lnTo>
                  <a:pt x="576" y="528"/>
                </a:lnTo>
                <a:lnTo>
                  <a:pt x="3696" y="528"/>
                </a:lnTo>
                <a:lnTo>
                  <a:pt x="3696" y="0"/>
                </a:lnTo>
                <a:lnTo>
                  <a:pt x="4272" y="0"/>
                </a:lnTo>
                <a:lnTo>
                  <a:pt x="4272" y="720"/>
                </a:ln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3FAC0B59-0DCA-4E7F-A332-DFB9D93676D0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5026025"/>
            <a:ext cx="2692400" cy="1120775"/>
            <a:chOff x="0" y="0"/>
            <a:chExt cx="1696" cy="706"/>
          </a:xfrm>
        </p:grpSpPr>
        <p:sp>
          <p:nvSpPr>
            <p:cNvPr id="123917" name="Rectangle 48">
              <a:extLst>
                <a:ext uri="{FF2B5EF4-FFF2-40B4-BE49-F238E27FC236}">
                  <a16:creationId xmlns:a16="http://schemas.microsoft.com/office/drawing/2014/main" id="{38EE1C2A-769A-4777-AA16-A273F632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" y="9"/>
              <a:ext cx="1466" cy="697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18" name="Text Box 49">
              <a:extLst>
                <a:ext uri="{FF2B5EF4-FFF2-40B4-BE49-F238E27FC236}">
                  <a16:creationId xmlns:a16="http://schemas.microsoft.com/office/drawing/2014/main" id="{DF8AA516-06A8-43EE-B2A6-916F5B88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0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cs typeface="Arial" panose="020B0604020202020204" pitchFamily="34" charset="0"/>
                </a:rPr>
                <a:t>结果</a:t>
              </a:r>
            </a:p>
          </p:txBody>
        </p:sp>
        <p:grpSp>
          <p:nvGrpSpPr>
            <p:cNvPr id="123919" name="Group 50">
              <a:extLst>
                <a:ext uri="{FF2B5EF4-FFF2-40B4-BE49-F238E27FC236}">
                  <a16:creationId xmlns:a16="http://schemas.microsoft.com/office/drawing/2014/main" id="{D7F81225-4C91-40C5-8939-E5722ECD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7"/>
              <a:ext cx="1696" cy="392"/>
              <a:chOff x="0" y="0"/>
              <a:chExt cx="1776" cy="432"/>
            </a:xfrm>
          </p:grpSpPr>
          <p:sp>
            <p:nvSpPr>
              <p:cNvPr id="121907" name="Rectangle 51">
                <a:extLst>
                  <a:ext uri="{FF2B5EF4-FFF2-40B4-BE49-F238E27FC236}">
                    <a16:creationId xmlns:a16="http://schemas.microsoft.com/office/drawing/2014/main" id="{F98C94F8-A3F2-4390-BB1B-B2B1D56D0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buyer1</a:t>
                </a:r>
              </a:p>
            </p:txBody>
          </p:sp>
          <p:sp>
            <p:nvSpPr>
              <p:cNvPr id="123921" name="Rectangle 52">
                <a:extLst>
                  <a:ext uri="{FF2B5EF4-FFF2-40B4-BE49-F238E27FC236}">
                    <a16:creationId xmlns:a16="http://schemas.microsoft.com/office/drawing/2014/main" id="{3BB9AD29-E9FA-486E-B7C3-8885DBAAB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1909" name="Rectangle 53">
                <a:extLst>
                  <a:ext uri="{FF2B5EF4-FFF2-40B4-BE49-F238E27FC236}">
                    <a16:creationId xmlns:a16="http://schemas.microsoft.com/office/drawing/2014/main" id="{4FDB9AE8-B47B-4C79-94AC-86D0B75F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0"/>
                <a:ext cx="624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prod_id</a:t>
                </a:r>
              </a:p>
            </p:txBody>
          </p:sp>
          <p:sp>
            <p:nvSpPr>
              <p:cNvPr id="121910" name="Rectangle 54">
                <a:extLst>
                  <a:ext uri="{FF2B5EF4-FFF2-40B4-BE49-F238E27FC236}">
                    <a16:creationId xmlns:a16="http://schemas.microsoft.com/office/drawing/2014/main" id="{271F3F99-D601-4BA1-930C-C22FCC738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576" cy="240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buyer2</a:t>
                </a:r>
              </a:p>
            </p:txBody>
          </p:sp>
          <p:sp>
            <p:nvSpPr>
              <p:cNvPr id="123924" name="Rectangle 55">
                <a:extLst>
                  <a:ext uri="{FF2B5EF4-FFF2-40B4-BE49-F238E27FC236}">
                    <a16:creationId xmlns:a16="http://schemas.microsoft.com/office/drawing/2014/main" id="{8B3D786C-7CD5-4459-B22F-709522CD7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624" cy="192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25724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3925" name="Rectangle 56">
                <a:extLst>
                  <a:ext uri="{FF2B5EF4-FFF2-40B4-BE49-F238E27FC236}">
                    <a16:creationId xmlns:a16="http://schemas.microsoft.com/office/drawing/2014/main" id="{7172263B-0710-4E77-B19B-C56F62BE7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0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123916" name="Rectangle 59">
            <a:extLst>
              <a:ext uri="{FF2B5EF4-FFF2-40B4-BE49-F238E27FC236}">
                <a16:creationId xmlns:a16="http://schemas.microsoft.com/office/drawing/2014/main" id="{2C36154B-A379-4697-99D6-5C7D22FD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2209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显示拥有相同产品的顾客列表。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DD4ED04-8239-448F-95C2-13F8F3BA7B1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25955" name="Rectangle 59">
            <a:extLst>
              <a:ext uri="{FF2B5EF4-FFF2-40B4-BE49-F238E27FC236}">
                <a16:creationId xmlns:a16="http://schemas.microsoft.com/office/drawing/2014/main" id="{81B616E1-F26F-4CC0-B361-D206DA4C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47800"/>
            <a:ext cx="7010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查询</a:t>
            </a:r>
            <a:r>
              <a:rPr lang="en-US" altLang="zh-CN" sz="2400" b="1">
                <a:cs typeface="Arial" panose="020B0604020202020204" pitchFamily="34" charset="0"/>
              </a:rPr>
              <a:t>Employees</a:t>
            </a:r>
            <a:r>
              <a:rPr lang="zh-CN" altLang="en-US" sz="2400" b="1">
                <a:cs typeface="Arial" panose="020B0604020202020204" pitchFamily="34" charset="0"/>
              </a:rPr>
              <a:t>表中，每一位员工的领导，需要显示员工名和领导名。</a:t>
            </a:r>
            <a:endParaRPr lang="en-US" altLang="zh-CN" sz="2400" b="1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400" b="1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cs typeface="Arial" panose="020B0604020202020204" pitchFamily="34" charset="0"/>
              </a:rPr>
              <a:t>查询每门课程的先修课程，显示课程名和先修课程名。</a:t>
            </a:r>
          </a:p>
        </p:txBody>
      </p:sp>
    </p:spTree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CBB5FA61-6B4E-4F82-A4AD-23397CD83A34}"/>
              </a:ext>
            </a:extLst>
          </p:cNvPr>
          <p:cNvGrpSpPr>
            <a:grpSpLocks/>
          </p:cNvGrpSpPr>
          <p:nvPr/>
        </p:nvGrpSpPr>
        <p:grpSpPr bwMode="auto">
          <a:xfrm>
            <a:off x="906463" y="2055813"/>
            <a:ext cx="3665537" cy="1216025"/>
            <a:chOff x="0" y="0"/>
            <a:chExt cx="2309" cy="766"/>
          </a:xfrm>
        </p:grpSpPr>
        <p:sp>
          <p:nvSpPr>
            <p:cNvPr id="124931" name="Rectangle 3">
              <a:extLst>
                <a:ext uri="{FF2B5EF4-FFF2-40B4-BE49-F238E27FC236}">
                  <a16:creationId xmlns:a16="http://schemas.microsoft.com/office/drawing/2014/main" id="{D04FC5E1-71E4-4F69-96B4-9E24BCCB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32" name="Rectangle 4">
              <a:extLst>
                <a:ext uri="{FF2B5EF4-FFF2-40B4-BE49-F238E27FC236}">
                  <a16:creationId xmlns:a16="http://schemas.microsoft.com/office/drawing/2014/main" id="{43FB2474-0F71-4E28-A99E-69225F3F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7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33" name="Rectangle 5">
              <a:extLst>
                <a:ext uri="{FF2B5EF4-FFF2-40B4-BE49-F238E27FC236}">
                  <a16:creationId xmlns:a16="http://schemas.microsoft.com/office/drawing/2014/main" id="{C593A3F1-DA79-4EB1-A435-0AB38A3C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74" name="Rectangle 6">
              <a:extLst>
                <a:ext uri="{FF2B5EF4-FFF2-40B4-BE49-F238E27FC236}">
                  <a16:creationId xmlns:a16="http://schemas.microsoft.com/office/drawing/2014/main" id="{75667CB0-5D13-488A-AE4D-9A501241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75" name="Line 7">
              <a:extLst>
                <a:ext uri="{FF2B5EF4-FFF2-40B4-BE49-F238E27FC236}">
                  <a16:creationId xmlns:a16="http://schemas.microsoft.com/office/drawing/2014/main" id="{34F33079-C7F2-4CBA-93A4-51977DADB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76" name="Line 8">
              <a:extLst>
                <a:ext uri="{FF2B5EF4-FFF2-40B4-BE49-F238E27FC236}">
                  <a16:creationId xmlns:a16="http://schemas.microsoft.com/office/drawing/2014/main" id="{EA8A5412-13E8-41E7-BAAC-8FA006A56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77" name="Rectangle 9">
              <a:extLst>
                <a:ext uri="{FF2B5EF4-FFF2-40B4-BE49-F238E27FC236}">
                  <a16:creationId xmlns:a16="http://schemas.microsoft.com/office/drawing/2014/main" id="{809E1957-FFB6-44B2-859D-E72D77CC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78" name="Line 10">
              <a:extLst>
                <a:ext uri="{FF2B5EF4-FFF2-40B4-BE49-F238E27FC236}">
                  <a16:creationId xmlns:a16="http://schemas.microsoft.com/office/drawing/2014/main" id="{4021AC52-BC02-449B-B674-50A9D6357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79" name="Line 11">
              <a:extLst>
                <a:ext uri="{FF2B5EF4-FFF2-40B4-BE49-F238E27FC236}">
                  <a16:creationId xmlns:a16="http://schemas.microsoft.com/office/drawing/2014/main" id="{53D130F1-FD3A-4EBF-AD25-6E2E7409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0" name="Rectangle 12">
              <a:extLst>
                <a:ext uri="{FF2B5EF4-FFF2-40B4-BE49-F238E27FC236}">
                  <a16:creationId xmlns:a16="http://schemas.microsoft.com/office/drawing/2014/main" id="{22C8D116-1757-4FFB-8E6D-A26A1CA1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81" name="Line 13">
              <a:extLst>
                <a:ext uri="{FF2B5EF4-FFF2-40B4-BE49-F238E27FC236}">
                  <a16:creationId xmlns:a16="http://schemas.microsoft.com/office/drawing/2014/main" id="{BC9AED0A-3270-4BD7-95A7-CDFEA892B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2" name="Rectangle 14">
              <a:extLst>
                <a:ext uri="{FF2B5EF4-FFF2-40B4-BE49-F238E27FC236}">
                  <a16:creationId xmlns:a16="http://schemas.microsoft.com/office/drawing/2014/main" id="{88ADC0C7-4567-48FF-95C2-D42C62313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83" name="Line 15">
              <a:extLst>
                <a:ext uri="{FF2B5EF4-FFF2-40B4-BE49-F238E27FC236}">
                  <a16:creationId xmlns:a16="http://schemas.microsoft.com/office/drawing/2014/main" id="{32D74E88-85F6-49E2-BCFD-55BAC7809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4" name="Line 16">
              <a:extLst>
                <a:ext uri="{FF2B5EF4-FFF2-40B4-BE49-F238E27FC236}">
                  <a16:creationId xmlns:a16="http://schemas.microsoft.com/office/drawing/2014/main" id="{576EF1F5-F0AE-439B-98B8-1019F14F7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5" name="Rectangle 17">
              <a:extLst>
                <a:ext uri="{FF2B5EF4-FFF2-40B4-BE49-F238E27FC236}">
                  <a16:creationId xmlns:a16="http://schemas.microsoft.com/office/drawing/2014/main" id="{6E4C9B1A-E346-4D07-83EB-256002D3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86" name="Line 18">
              <a:extLst>
                <a:ext uri="{FF2B5EF4-FFF2-40B4-BE49-F238E27FC236}">
                  <a16:creationId xmlns:a16="http://schemas.microsoft.com/office/drawing/2014/main" id="{DA470995-A24A-4514-9F0E-2F9305505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7" name="Rectangle 19">
              <a:extLst>
                <a:ext uri="{FF2B5EF4-FFF2-40B4-BE49-F238E27FC236}">
                  <a16:creationId xmlns:a16="http://schemas.microsoft.com/office/drawing/2014/main" id="{5DA57082-3677-430D-A1F0-4B037861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88" name="Line 20">
              <a:extLst>
                <a:ext uri="{FF2B5EF4-FFF2-40B4-BE49-F238E27FC236}">
                  <a16:creationId xmlns:a16="http://schemas.microsoft.com/office/drawing/2014/main" id="{63CC6F46-5739-46BD-99E1-D2E7BE6ED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9" name="Line 21">
              <a:extLst>
                <a:ext uri="{FF2B5EF4-FFF2-40B4-BE49-F238E27FC236}">
                  <a16:creationId xmlns:a16="http://schemas.microsoft.com/office/drawing/2014/main" id="{159510F3-295E-4E7D-8186-7DBF60CD3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0" name="Rectangle 22">
              <a:extLst>
                <a:ext uri="{FF2B5EF4-FFF2-40B4-BE49-F238E27FC236}">
                  <a16:creationId xmlns:a16="http://schemas.microsoft.com/office/drawing/2014/main" id="{AB037576-5216-471D-84FC-33F92490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0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91" name="Line 23">
              <a:extLst>
                <a:ext uri="{FF2B5EF4-FFF2-40B4-BE49-F238E27FC236}">
                  <a16:creationId xmlns:a16="http://schemas.microsoft.com/office/drawing/2014/main" id="{6F14D78C-D60E-4A0B-9F75-8772F4DBD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2" name="Rectangle 24">
              <a:extLst>
                <a:ext uri="{FF2B5EF4-FFF2-40B4-BE49-F238E27FC236}">
                  <a16:creationId xmlns:a16="http://schemas.microsoft.com/office/drawing/2014/main" id="{2FFF0393-001F-4AB7-9810-EF875F08A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93" name="Line 25">
              <a:extLst>
                <a:ext uri="{FF2B5EF4-FFF2-40B4-BE49-F238E27FC236}">
                  <a16:creationId xmlns:a16="http://schemas.microsoft.com/office/drawing/2014/main" id="{77C560FF-CCAD-449A-ADCB-6DB1E542D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4" name="Line 26">
              <a:extLst>
                <a:ext uri="{FF2B5EF4-FFF2-40B4-BE49-F238E27FC236}">
                  <a16:creationId xmlns:a16="http://schemas.microsoft.com/office/drawing/2014/main" id="{98E3768B-4E28-455F-86A7-989B2CA35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5" name="Rectangle 27">
              <a:extLst>
                <a:ext uri="{FF2B5EF4-FFF2-40B4-BE49-F238E27FC236}">
                  <a16:creationId xmlns:a16="http://schemas.microsoft.com/office/drawing/2014/main" id="{5F5E4437-8EBD-4031-9C1F-18199B05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96" name="Line 28">
              <a:extLst>
                <a:ext uri="{FF2B5EF4-FFF2-40B4-BE49-F238E27FC236}">
                  <a16:creationId xmlns:a16="http://schemas.microsoft.com/office/drawing/2014/main" id="{88BBCB9D-9D05-46A4-8131-B4C9A6FB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7" name="Line 29">
              <a:extLst>
                <a:ext uri="{FF2B5EF4-FFF2-40B4-BE49-F238E27FC236}">
                  <a16:creationId xmlns:a16="http://schemas.microsoft.com/office/drawing/2014/main" id="{E7A4D681-3DA9-4975-B9FB-DDD730221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98" name="Rectangle 30">
              <a:extLst>
                <a:ext uri="{FF2B5EF4-FFF2-40B4-BE49-F238E27FC236}">
                  <a16:creationId xmlns:a16="http://schemas.microsoft.com/office/drawing/2014/main" id="{D1DAF5ED-CF72-4079-8B5C-A396417C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99" name="Line 31">
              <a:extLst>
                <a:ext uri="{FF2B5EF4-FFF2-40B4-BE49-F238E27FC236}">
                  <a16:creationId xmlns:a16="http://schemas.microsoft.com/office/drawing/2014/main" id="{91345BA4-FC26-476F-A8D0-451129D4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00" name="Rectangle 32">
              <a:extLst>
                <a:ext uri="{FF2B5EF4-FFF2-40B4-BE49-F238E27FC236}">
                  <a16:creationId xmlns:a16="http://schemas.microsoft.com/office/drawing/2014/main" id="{02871B6B-4DC8-4334-81D2-A305A90C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01" name="Line 33">
              <a:extLst>
                <a:ext uri="{FF2B5EF4-FFF2-40B4-BE49-F238E27FC236}">
                  <a16:creationId xmlns:a16="http://schemas.microsoft.com/office/drawing/2014/main" id="{E01F9CBD-8709-416B-A5BB-CD698FD30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02" name="Rectangle 34">
              <a:extLst>
                <a:ext uri="{FF2B5EF4-FFF2-40B4-BE49-F238E27FC236}">
                  <a16:creationId xmlns:a16="http://schemas.microsoft.com/office/drawing/2014/main" id="{9A4A6A41-B7CD-4FF9-BCE0-109C1483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03" name="Line 35">
              <a:extLst>
                <a:ext uri="{FF2B5EF4-FFF2-40B4-BE49-F238E27FC236}">
                  <a16:creationId xmlns:a16="http://schemas.microsoft.com/office/drawing/2014/main" id="{95594021-C322-4201-94CE-3CEA7E04E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04" name="Rectangle 36">
              <a:extLst>
                <a:ext uri="{FF2B5EF4-FFF2-40B4-BE49-F238E27FC236}">
                  <a16:creationId xmlns:a16="http://schemas.microsoft.com/office/drawing/2014/main" id="{8AE0C83E-EAF2-4C54-B886-230D6D0E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05" name="Line 37">
              <a:extLst>
                <a:ext uri="{FF2B5EF4-FFF2-40B4-BE49-F238E27FC236}">
                  <a16:creationId xmlns:a16="http://schemas.microsoft.com/office/drawing/2014/main" id="{6CEB35CD-306D-4D4C-B7A6-B9C4613D7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6" name="Rectangle 38">
              <a:extLst>
                <a:ext uri="{FF2B5EF4-FFF2-40B4-BE49-F238E27FC236}">
                  <a16:creationId xmlns:a16="http://schemas.microsoft.com/office/drawing/2014/main" id="{A6626889-DADF-48A2-80F1-A45F4100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194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67" name="Rectangle 39">
              <a:extLst>
                <a:ext uri="{FF2B5EF4-FFF2-40B4-BE49-F238E27FC236}">
                  <a16:creationId xmlns:a16="http://schemas.microsoft.com/office/drawing/2014/main" id="{95F9C0BC-F722-453C-BD86-66065CAB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4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68" name="Rectangle 40">
              <a:extLst>
                <a:ext uri="{FF2B5EF4-FFF2-40B4-BE49-F238E27FC236}">
                  <a16:creationId xmlns:a16="http://schemas.microsoft.com/office/drawing/2014/main" id="{7DBB06E4-5685-42E7-8CD0-55C0327F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194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09" name="Rectangle 41">
              <a:extLst>
                <a:ext uri="{FF2B5EF4-FFF2-40B4-BE49-F238E27FC236}">
                  <a16:creationId xmlns:a16="http://schemas.microsoft.com/office/drawing/2014/main" id="{1FF4D28B-63F4-484F-9EF7-8834AAEE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10" name="Line 42">
              <a:extLst>
                <a:ext uri="{FF2B5EF4-FFF2-40B4-BE49-F238E27FC236}">
                  <a16:creationId xmlns:a16="http://schemas.microsoft.com/office/drawing/2014/main" id="{DBA3903F-0FEB-4131-A70D-6F624F32E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1" name="Line 43">
              <a:extLst>
                <a:ext uri="{FF2B5EF4-FFF2-40B4-BE49-F238E27FC236}">
                  <a16:creationId xmlns:a16="http://schemas.microsoft.com/office/drawing/2014/main" id="{44087AF3-155D-4A4C-A2D6-9DB30A37D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2" name="Rectangle 44">
              <a:extLst>
                <a:ext uri="{FF2B5EF4-FFF2-40B4-BE49-F238E27FC236}">
                  <a16:creationId xmlns:a16="http://schemas.microsoft.com/office/drawing/2014/main" id="{5EAEB927-80F2-467E-8C6F-6B6AB0EF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90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13" name="Line 45">
              <a:extLst>
                <a:ext uri="{FF2B5EF4-FFF2-40B4-BE49-F238E27FC236}">
                  <a16:creationId xmlns:a16="http://schemas.microsoft.com/office/drawing/2014/main" id="{44DD3F07-511C-4152-A75B-61AE7533E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9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4" name="Rectangle 46">
              <a:extLst>
                <a:ext uri="{FF2B5EF4-FFF2-40B4-BE49-F238E27FC236}">
                  <a16:creationId xmlns:a16="http://schemas.microsoft.com/office/drawing/2014/main" id="{712F80FD-3934-4340-B3DD-AE3925FF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15" name="Line 47">
              <a:extLst>
                <a:ext uri="{FF2B5EF4-FFF2-40B4-BE49-F238E27FC236}">
                  <a16:creationId xmlns:a16="http://schemas.microsoft.com/office/drawing/2014/main" id="{1FAB1B7A-9A26-4E3A-940F-6D82B26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6" name="Line 48">
              <a:extLst>
                <a:ext uri="{FF2B5EF4-FFF2-40B4-BE49-F238E27FC236}">
                  <a16:creationId xmlns:a16="http://schemas.microsoft.com/office/drawing/2014/main" id="{82AF5B80-7A04-45B7-8E57-72BC63A76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7" name="Rectangle 49">
              <a:extLst>
                <a:ext uri="{FF2B5EF4-FFF2-40B4-BE49-F238E27FC236}">
                  <a16:creationId xmlns:a16="http://schemas.microsoft.com/office/drawing/2014/main" id="{1557EAD3-101C-44C0-B201-820A886C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0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18" name="Line 50">
              <a:extLst>
                <a:ext uri="{FF2B5EF4-FFF2-40B4-BE49-F238E27FC236}">
                  <a16:creationId xmlns:a16="http://schemas.microsoft.com/office/drawing/2014/main" id="{BB656D26-170C-42B6-8E62-B6EC7748A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9" name="Rectangle 51">
              <a:extLst>
                <a:ext uri="{FF2B5EF4-FFF2-40B4-BE49-F238E27FC236}">
                  <a16:creationId xmlns:a16="http://schemas.microsoft.com/office/drawing/2014/main" id="{E47B484C-6AD0-4F93-B4E2-CD66888C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20" name="Line 52">
              <a:extLst>
                <a:ext uri="{FF2B5EF4-FFF2-40B4-BE49-F238E27FC236}">
                  <a16:creationId xmlns:a16="http://schemas.microsoft.com/office/drawing/2014/main" id="{8587A012-F420-49FB-9D3E-D65563A0C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1" name="Line 53">
              <a:extLst>
                <a:ext uri="{FF2B5EF4-FFF2-40B4-BE49-F238E27FC236}">
                  <a16:creationId xmlns:a16="http://schemas.microsoft.com/office/drawing/2014/main" id="{014F9C3E-3EAE-4B6F-A15F-CB0AB21D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2" name="Rectangle 54">
              <a:extLst>
                <a:ext uri="{FF2B5EF4-FFF2-40B4-BE49-F238E27FC236}">
                  <a16:creationId xmlns:a16="http://schemas.microsoft.com/office/drawing/2014/main" id="{85681C13-0D89-4096-AED8-9E2A5964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90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23" name="Line 55">
              <a:extLst>
                <a:ext uri="{FF2B5EF4-FFF2-40B4-BE49-F238E27FC236}">
                  <a16:creationId xmlns:a16="http://schemas.microsoft.com/office/drawing/2014/main" id="{CF347AB3-415C-42B5-BF26-D3FA79A1F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4" name="Rectangle 56">
              <a:extLst>
                <a:ext uri="{FF2B5EF4-FFF2-40B4-BE49-F238E27FC236}">
                  <a16:creationId xmlns:a16="http://schemas.microsoft.com/office/drawing/2014/main" id="{5955E8F8-E80A-4A5D-AD6C-BA684BAB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25" name="Line 57">
              <a:extLst>
                <a:ext uri="{FF2B5EF4-FFF2-40B4-BE49-F238E27FC236}">
                  <a16:creationId xmlns:a16="http://schemas.microsoft.com/office/drawing/2014/main" id="{F0A83EE1-B57D-45AC-B93F-B4FCFF036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6" name="Line 58">
              <a:extLst>
                <a:ext uri="{FF2B5EF4-FFF2-40B4-BE49-F238E27FC236}">
                  <a16:creationId xmlns:a16="http://schemas.microsoft.com/office/drawing/2014/main" id="{D2E10A43-E542-4D9E-BDF3-B3E33FDB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7" name="Rectangle 59">
              <a:extLst>
                <a:ext uri="{FF2B5EF4-FFF2-40B4-BE49-F238E27FC236}">
                  <a16:creationId xmlns:a16="http://schemas.microsoft.com/office/drawing/2014/main" id="{C4278A15-1A5E-4402-BF43-20B08DE5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4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28" name="Line 60">
              <a:extLst>
                <a:ext uri="{FF2B5EF4-FFF2-40B4-BE49-F238E27FC236}">
                  <a16:creationId xmlns:a16="http://schemas.microsoft.com/office/drawing/2014/main" id="{836E2822-1E19-49AF-B803-EF1F1BED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29" name="Rectangle 61">
              <a:extLst>
                <a:ext uri="{FF2B5EF4-FFF2-40B4-BE49-F238E27FC236}">
                  <a16:creationId xmlns:a16="http://schemas.microsoft.com/office/drawing/2014/main" id="{4B1CE6B6-288D-429D-A9DB-57C42D52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4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30" name="Line 62">
              <a:extLst>
                <a:ext uri="{FF2B5EF4-FFF2-40B4-BE49-F238E27FC236}">
                  <a16:creationId xmlns:a16="http://schemas.microsoft.com/office/drawing/2014/main" id="{4BE11ED8-73CE-4EC4-A6B5-CD0F02689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31" name="Rectangle 63">
              <a:extLst>
                <a:ext uri="{FF2B5EF4-FFF2-40B4-BE49-F238E27FC236}">
                  <a16:creationId xmlns:a16="http://schemas.microsoft.com/office/drawing/2014/main" id="{FFCCC7DC-695D-4A3A-AB7B-A579E448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4"/>
              <a:ext cx="3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32" name="Line 64">
              <a:extLst>
                <a:ext uri="{FF2B5EF4-FFF2-40B4-BE49-F238E27FC236}">
                  <a16:creationId xmlns:a16="http://schemas.microsoft.com/office/drawing/2014/main" id="{50E79B16-944E-4C1E-8197-858915B3B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33" name="Rectangle 65">
              <a:extLst>
                <a:ext uri="{FF2B5EF4-FFF2-40B4-BE49-F238E27FC236}">
                  <a16:creationId xmlns:a16="http://schemas.microsoft.com/office/drawing/2014/main" id="{EBA717FB-B69E-4A9A-A636-8743A88D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4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34" name="Line 66">
              <a:extLst>
                <a:ext uri="{FF2B5EF4-FFF2-40B4-BE49-F238E27FC236}">
                  <a16:creationId xmlns:a16="http://schemas.microsoft.com/office/drawing/2014/main" id="{294E238F-D49C-4B81-BBA1-0C2D3D3E2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5" name="Rectangle 67">
              <a:extLst>
                <a:ext uri="{FF2B5EF4-FFF2-40B4-BE49-F238E27FC236}">
                  <a16:creationId xmlns:a16="http://schemas.microsoft.com/office/drawing/2014/main" id="{8637E3C9-8374-434F-96E1-5773C7AC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384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96" name="Rectangle 68">
              <a:extLst>
                <a:ext uri="{FF2B5EF4-FFF2-40B4-BE49-F238E27FC236}">
                  <a16:creationId xmlns:a16="http://schemas.microsoft.com/office/drawing/2014/main" id="{A9D2A595-3349-48E1-A7FE-BD8A1543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84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4997" name="Rectangle 69">
              <a:extLst>
                <a:ext uri="{FF2B5EF4-FFF2-40B4-BE49-F238E27FC236}">
                  <a16:creationId xmlns:a16="http://schemas.microsoft.com/office/drawing/2014/main" id="{13FF8AEF-9D59-4C25-98C6-ACD0417B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84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38" name="Rectangle 70">
              <a:extLst>
                <a:ext uri="{FF2B5EF4-FFF2-40B4-BE49-F238E27FC236}">
                  <a16:creationId xmlns:a16="http://schemas.microsoft.com/office/drawing/2014/main" id="{B325451D-DEBB-4AE9-939A-722E7280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7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39" name="Line 71">
              <a:extLst>
                <a:ext uri="{FF2B5EF4-FFF2-40B4-BE49-F238E27FC236}">
                  <a16:creationId xmlns:a16="http://schemas.microsoft.com/office/drawing/2014/main" id="{A9A3B87F-724B-4F94-AC70-C06572009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0" name="Line 72">
              <a:extLst>
                <a:ext uri="{FF2B5EF4-FFF2-40B4-BE49-F238E27FC236}">
                  <a16:creationId xmlns:a16="http://schemas.microsoft.com/office/drawing/2014/main" id="{E4E48334-3088-45F6-9411-2F8745473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1" name="Rectangle 73">
              <a:extLst>
                <a:ext uri="{FF2B5EF4-FFF2-40B4-BE49-F238E27FC236}">
                  <a16:creationId xmlns:a16="http://schemas.microsoft.com/office/drawing/2014/main" id="{BAE0C2DD-995C-4DF4-BD0F-EE07A661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7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42" name="Line 74">
              <a:extLst>
                <a:ext uri="{FF2B5EF4-FFF2-40B4-BE49-F238E27FC236}">
                  <a16:creationId xmlns:a16="http://schemas.microsoft.com/office/drawing/2014/main" id="{C0FAF0E6-9F06-4BA1-8946-FE319AE0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3" name="Rectangle 75">
              <a:extLst>
                <a:ext uri="{FF2B5EF4-FFF2-40B4-BE49-F238E27FC236}">
                  <a16:creationId xmlns:a16="http://schemas.microsoft.com/office/drawing/2014/main" id="{92453A53-7E92-46DC-9C75-614C50765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7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44" name="Line 76">
              <a:extLst>
                <a:ext uri="{FF2B5EF4-FFF2-40B4-BE49-F238E27FC236}">
                  <a16:creationId xmlns:a16="http://schemas.microsoft.com/office/drawing/2014/main" id="{D9964FAB-9432-40B8-8523-646F48E21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5" name="Line 77">
              <a:extLst>
                <a:ext uri="{FF2B5EF4-FFF2-40B4-BE49-F238E27FC236}">
                  <a16:creationId xmlns:a16="http://schemas.microsoft.com/office/drawing/2014/main" id="{E51EA4DB-08B7-4972-8E02-9B44BF9E6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6" name="Rectangle 78">
              <a:extLst>
                <a:ext uri="{FF2B5EF4-FFF2-40B4-BE49-F238E27FC236}">
                  <a16:creationId xmlns:a16="http://schemas.microsoft.com/office/drawing/2014/main" id="{1B766C53-4FF3-4DDC-B1A7-00D25B66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7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47" name="Line 79">
              <a:extLst>
                <a:ext uri="{FF2B5EF4-FFF2-40B4-BE49-F238E27FC236}">
                  <a16:creationId xmlns:a16="http://schemas.microsoft.com/office/drawing/2014/main" id="{52F3FC6E-5F99-47A1-861C-1944B8AB1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8" name="Rectangle 80">
              <a:extLst>
                <a:ext uri="{FF2B5EF4-FFF2-40B4-BE49-F238E27FC236}">
                  <a16:creationId xmlns:a16="http://schemas.microsoft.com/office/drawing/2014/main" id="{F987B12E-B77D-4E3E-A1D6-56DCFAE5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7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49" name="Line 81">
              <a:extLst>
                <a:ext uri="{FF2B5EF4-FFF2-40B4-BE49-F238E27FC236}">
                  <a16:creationId xmlns:a16="http://schemas.microsoft.com/office/drawing/2014/main" id="{858ECADF-7CEE-45AF-ADDD-10427CD4F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0" name="Line 82">
              <a:extLst>
                <a:ext uri="{FF2B5EF4-FFF2-40B4-BE49-F238E27FC236}">
                  <a16:creationId xmlns:a16="http://schemas.microsoft.com/office/drawing/2014/main" id="{86DF31C0-7DCF-44E9-97E5-DAC6AC3A5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1" name="Rectangle 83">
              <a:extLst>
                <a:ext uri="{FF2B5EF4-FFF2-40B4-BE49-F238E27FC236}">
                  <a16:creationId xmlns:a16="http://schemas.microsoft.com/office/drawing/2014/main" id="{1DFDAF26-E8CF-49F3-84E0-BC63C4492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77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52" name="Line 84">
              <a:extLst>
                <a:ext uri="{FF2B5EF4-FFF2-40B4-BE49-F238E27FC236}">
                  <a16:creationId xmlns:a16="http://schemas.microsoft.com/office/drawing/2014/main" id="{3FEF92F1-63BC-4684-A30B-B74B28C90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3" name="Rectangle 85">
              <a:extLst>
                <a:ext uri="{FF2B5EF4-FFF2-40B4-BE49-F238E27FC236}">
                  <a16:creationId xmlns:a16="http://schemas.microsoft.com/office/drawing/2014/main" id="{E994BDE1-5883-404F-95A1-5797E9C6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77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54" name="Line 86">
              <a:extLst>
                <a:ext uri="{FF2B5EF4-FFF2-40B4-BE49-F238E27FC236}">
                  <a16:creationId xmlns:a16="http://schemas.microsoft.com/office/drawing/2014/main" id="{BDE6868E-35C2-4665-8356-3D5DA91E5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5" name="Line 87">
              <a:extLst>
                <a:ext uri="{FF2B5EF4-FFF2-40B4-BE49-F238E27FC236}">
                  <a16:creationId xmlns:a16="http://schemas.microsoft.com/office/drawing/2014/main" id="{A2F4AD9A-EB36-421D-A2D4-2B696DFD3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6" name="Rectangle 88">
              <a:extLst>
                <a:ext uri="{FF2B5EF4-FFF2-40B4-BE49-F238E27FC236}">
                  <a16:creationId xmlns:a16="http://schemas.microsoft.com/office/drawing/2014/main" id="{077EAADD-1DD4-4BED-BA9E-8AF09A85A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2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57" name="Line 89">
              <a:extLst>
                <a:ext uri="{FF2B5EF4-FFF2-40B4-BE49-F238E27FC236}">
                  <a16:creationId xmlns:a16="http://schemas.microsoft.com/office/drawing/2014/main" id="{4A6DAF7E-622C-4A5F-87A3-FC4D7B38E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58" name="Rectangle 90">
              <a:extLst>
                <a:ext uri="{FF2B5EF4-FFF2-40B4-BE49-F238E27FC236}">
                  <a16:creationId xmlns:a16="http://schemas.microsoft.com/office/drawing/2014/main" id="{493E1396-4CA4-4E1F-9C21-B1005E87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82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59" name="Line 91">
              <a:extLst>
                <a:ext uri="{FF2B5EF4-FFF2-40B4-BE49-F238E27FC236}">
                  <a16:creationId xmlns:a16="http://schemas.microsoft.com/office/drawing/2014/main" id="{7A54BB33-5242-4787-8EA3-12B6343FA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60" name="Rectangle 92">
              <a:extLst>
                <a:ext uri="{FF2B5EF4-FFF2-40B4-BE49-F238E27FC236}">
                  <a16:creationId xmlns:a16="http://schemas.microsoft.com/office/drawing/2014/main" id="{C282D4F8-CAC8-4705-95C9-71A49958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82"/>
              <a:ext cx="3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61" name="Line 93">
              <a:extLst>
                <a:ext uri="{FF2B5EF4-FFF2-40B4-BE49-F238E27FC236}">
                  <a16:creationId xmlns:a16="http://schemas.microsoft.com/office/drawing/2014/main" id="{0CFB80D2-CD32-4C23-8106-9441D9B4E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62" name="Rectangle 94">
              <a:extLst>
                <a:ext uri="{FF2B5EF4-FFF2-40B4-BE49-F238E27FC236}">
                  <a16:creationId xmlns:a16="http://schemas.microsoft.com/office/drawing/2014/main" id="{D7CD488F-7B77-4FF0-BF88-FDCD109B4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82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63" name="Line 95">
              <a:extLst>
                <a:ext uri="{FF2B5EF4-FFF2-40B4-BE49-F238E27FC236}">
                  <a16:creationId xmlns:a16="http://schemas.microsoft.com/office/drawing/2014/main" id="{FCBB3D47-DD61-46C4-94F8-3E31C800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24" name="Rectangle 96">
              <a:extLst>
                <a:ext uri="{FF2B5EF4-FFF2-40B4-BE49-F238E27FC236}">
                  <a16:creationId xmlns:a16="http://schemas.microsoft.com/office/drawing/2014/main" id="{F1FFAF4A-7E00-4A0F-80BC-618DE8C78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574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025" name="Rectangle 97">
              <a:extLst>
                <a:ext uri="{FF2B5EF4-FFF2-40B4-BE49-F238E27FC236}">
                  <a16:creationId xmlns:a16="http://schemas.microsoft.com/office/drawing/2014/main" id="{752ECAA9-C976-49BD-AE15-A06C2109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74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026" name="Rectangle 98">
              <a:extLst>
                <a:ext uri="{FF2B5EF4-FFF2-40B4-BE49-F238E27FC236}">
                  <a16:creationId xmlns:a16="http://schemas.microsoft.com/office/drawing/2014/main" id="{0947D8DB-168B-4AA7-83C9-4771516E1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574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67" name="Rectangle 99">
              <a:extLst>
                <a:ext uri="{FF2B5EF4-FFF2-40B4-BE49-F238E27FC236}">
                  <a16:creationId xmlns:a16="http://schemas.microsoft.com/office/drawing/2014/main" id="{16306615-FF28-4813-B571-E702A300A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68" name="Line 100">
              <a:extLst>
                <a:ext uri="{FF2B5EF4-FFF2-40B4-BE49-F238E27FC236}">
                  <a16:creationId xmlns:a16="http://schemas.microsoft.com/office/drawing/2014/main" id="{181378EF-1732-43FB-BEDD-B9E9367D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69" name="Line 101">
              <a:extLst>
                <a:ext uri="{FF2B5EF4-FFF2-40B4-BE49-F238E27FC236}">
                  <a16:creationId xmlns:a16="http://schemas.microsoft.com/office/drawing/2014/main" id="{FB4389E3-A4E4-4C4F-BCB3-E398A9528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0" name="Rectangle 102">
              <a:extLst>
                <a:ext uri="{FF2B5EF4-FFF2-40B4-BE49-F238E27FC236}">
                  <a16:creationId xmlns:a16="http://schemas.microsoft.com/office/drawing/2014/main" id="{F5888D17-04E8-44E5-B519-C84C14B8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67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71" name="Line 103">
              <a:extLst>
                <a:ext uri="{FF2B5EF4-FFF2-40B4-BE49-F238E27FC236}">
                  <a16:creationId xmlns:a16="http://schemas.microsoft.com/office/drawing/2014/main" id="{2206E12B-FBEF-4ED8-99DA-F9A45509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6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2" name="Rectangle 104">
              <a:extLst>
                <a:ext uri="{FF2B5EF4-FFF2-40B4-BE49-F238E27FC236}">
                  <a16:creationId xmlns:a16="http://schemas.microsoft.com/office/drawing/2014/main" id="{38D30562-01EC-414C-9ADB-3608E9A1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73" name="Line 105">
              <a:extLst>
                <a:ext uri="{FF2B5EF4-FFF2-40B4-BE49-F238E27FC236}">
                  <a16:creationId xmlns:a16="http://schemas.microsoft.com/office/drawing/2014/main" id="{47DF662F-3B4A-4B72-9662-053E2B8A3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4" name="Line 106">
              <a:extLst>
                <a:ext uri="{FF2B5EF4-FFF2-40B4-BE49-F238E27FC236}">
                  <a16:creationId xmlns:a16="http://schemas.microsoft.com/office/drawing/2014/main" id="{108AEB63-F564-4D5A-ADC9-7E2458BA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5" name="Rectangle 107">
              <a:extLst>
                <a:ext uri="{FF2B5EF4-FFF2-40B4-BE49-F238E27FC236}">
                  <a16:creationId xmlns:a16="http://schemas.microsoft.com/office/drawing/2014/main" id="{5ED58478-71CC-4E7C-BA4E-C969E9BC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67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76" name="Line 108">
              <a:extLst>
                <a:ext uri="{FF2B5EF4-FFF2-40B4-BE49-F238E27FC236}">
                  <a16:creationId xmlns:a16="http://schemas.microsoft.com/office/drawing/2014/main" id="{D5B50621-BAEE-418D-A36F-4E63090F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7" name="Rectangle 109">
              <a:extLst>
                <a:ext uri="{FF2B5EF4-FFF2-40B4-BE49-F238E27FC236}">
                  <a16:creationId xmlns:a16="http://schemas.microsoft.com/office/drawing/2014/main" id="{38C121BC-4D9C-40A0-98F0-0DAF91256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7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78" name="Line 110">
              <a:extLst>
                <a:ext uri="{FF2B5EF4-FFF2-40B4-BE49-F238E27FC236}">
                  <a16:creationId xmlns:a16="http://schemas.microsoft.com/office/drawing/2014/main" id="{AF54C582-EE40-496B-B286-7AA0146F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79" name="Line 111">
              <a:extLst>
                <a:ext uri="{FF2B5EF4-FFF2-40B4-BE49-F238E27FC236}">
                  <a16:creationId xmlns:a16="http://schemas.microsoft.com/office/drawing/2014/main" id="{D56B59A1-70A1-44BB-98F5-47E7B5775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0" name="Rectangle 112">
              <a:extLst>
                <a:ext uri="{FF2B5EF4-FFF2-40B4-BE49-F238E27FC236}">
                  <a16:creationId xmlns:a16="http://schemas.microsoft.com/office/drawing/2014/main" id="{22EDE001-15E2-41F3-B4A5-415C8678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567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81" name="Line 113">
              <a:extLst>
                <a:ext uri="{FF2B5EF4-FFF2-40B4-BE49-F238E27FC236}">
                  <a16:creationId xmlns:a16="http://schemas.microsoft.com/office/drawing/2014/main" id="{7F994292-D0E6-4378-8230-6285E9BF6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2" name="Rectangle 114">
              <a:extLst>
                <a:ext uri="{FF2B5EF4-FFF2-40B4-BE49-F238E27FC236}">
                  <a16:creationId xmlns:a16="http://schemas.microsoft.com/office/drawing/2014/main" id="{AB93FBE7-1136-492A-A207-0A99A7EC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6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83" name="Line 115">
              <a:extLst>
                <a:ext uri="{FF2B5EF4-FFF2-40B4-BE49-F238E27FC236}">
                  <a16:creationId xmlns:a16="http://schemas.microsoft.com/office/drawing/2014/main" id="{5BEDA5F7-5118-4DF9-B889-A15596F07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4" name="Line 116">
              <a:extLst>
                <a:ext uri="{FF2B5EF4-FFF2-40B4-BE49-F238E27FC236}">
                  <a16:creationId xmlns:a16="http://schemas.microsoft.com/office/drawing/2014/main" id="{3F8CD4D9-93B1-4ED4-93F5-DAD26FF5D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5" name="Rectangle 117">
              <a:extLst>
                <a:ext uri="{FF2B5EF4-FFF2-40B4-BE49-F238E27FC236}">
                  <a16:creationId xmlns:a16="http://schemas.microsoft.com/office/drawing/2014/main" id="{A85A6C27-9724-4919-85A7-3DF425D4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1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86" name="Line 118">
              <a:extLst>
                <a:ext uri="{FF2B5EF4-FFF2-40B4-BE49-F238E27FC236}">
                  <a16:creationId xmlns:a16="http://schemas.microsoft.com/office/drawing/2014/main" id="{8466C1FB-3E0E-4B45-9907-5B7CDCB79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7" name="Rectangle 119">
              <a:extLst>
                <a:ext uri="{FF2B5EF4-FFF2-40B4-BE49-F238E27FC236}">
                  <a16:creationId xmlns:a16="http://schemas.microsoft.com/office/drawing/2014/main" id="{22CEF2A8-80AA-4031-85A6-E57B109C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88" name="Line 120">
              <a:extLst>
                <a:ext uri="{FF2B5EF4-FFF2-40B4-BE49-F238E27FC236}">
                  <a16:creationId xmlns:a16="http://schemas.microsoft.com/office/drawing/2014/main" id="{ED300B5D-67B7-4243-BB8B-A268CEE7C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89" name="Line 121">
              <a:extLst>
                <a:ext uri="{FF2B5EF4-FFF2-40B4-BE49-F238E27FC236}">
                  <a16:creationId xmlns:a16="http://schemas.microsoft.com/office/drawing/2014/main" id="{2C733BAC-3911-4DF3-BB4D-2B625AC67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0" name="Rectangle 122">
              <a:extLst>
                <a:ext uri="{FF2B5EF4-FFF2-40B4-BE49-F238E27FC236}">
                  <a16:creationId xmlns:a16="http://schemas.microsoft.com/office/drawing/2014/main" id="{167555D5-E370-4D8B-A792-91FCE799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91" name="Line 123">
              <a:extLst>
                <a:ext uri="{FF2B5EF4-FFF2-40B4-BE49-F238E27FC236}">
                  <a16:creationId xmlns:a16="http://schemas.microsoft.com/office/drawing/2014/main" id="{AF4C1B04-D4D1-4575-AD86-BC9207855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2" name="Line 124">
              <a:extLst>
                <a:ext uri="{FF2B5EF4-FFF2-40B4-BE49-F238E27FC236}">
                  <a16:creationId xmlns:a16="http://schemas.microsoft.com/office/drawing/2014/main" id="{A5CB3BDE-8889-4A41-BF80-12CEC766F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3" name="Rectangle 125">
              <a:extLst>
                <a:ext uri="{FF2B5EF4-FFF2-40B4-BE49-F238E27FC236}">
                  <a16:creationId xmlns:a16="http://schemas.microsoft.com/office/drawing/2014/main" id="{C24C19C3-42C4-4A57-9AE9-FBED0FDB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56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94" name="Line 126">
              <a:extLst>
                <a:ext uri="{FF2B5EF4-FFF2-40B4-BE49-F238E27FC236}">
                  <a16:creationId xmlns:a16="http://schemas.microsoft.com/office/drawing/2014/main" id="{558650D6-1518-4796-8434-416425F8F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5" name="Rectangle 127">
              <a:extLst>
                <a:ext uri="{FF2B5EF4-FFF2-40B4-BE49-F238E27FC236}">
                  <a16:creationId xmlns:a16="http://schemas.microsoft.com/office/drawing/2014/main" id="{6712A55F-6DED-4854-B555-7AA3BA806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1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96" name="Line 128">
              <a:extLst>
                <a:ext uri="{FF2B5EF4-FFF2-40B4-BE49-F238E27FC236}">
                  <a16:creationId xmlns:a16="http://schemas.microsoft.com/office/drawing/2014/main" id="{492DC4D2-AA9D-480A-840E-90B2EE231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7" name="Rectangle 129">
              <a:extLst>
                <a:ext uri="{FF2B5EF4-FFF2-40B4-BE49-F238E27FC236}">
                  <a16:creationId xmlns:a16="http://schemas.microsoft.com/office/drawing/2014/main" id="{ABD4FB1D-55CA-4BFA-8EF3-B4D89F52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5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398" name="Line 130">
              <a:extLst>
                <a:ext uri="{FF2B5EF4-FFF2-40B4-BE49-F238E27FC236}">
                  <a16:creationId xmlns:a16="http://schemas.microsoft.com/office/drawing/2014/main" id="{8A59F97C-A44B-4E5A-A1BB-B471ACAED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99" name="Line 131">
              <a:extLst>
                <a:ext uri="{FF2B5EF4-FFF2-40B4-BE49-F238E27FC236}">
                  <a16:creationId xmlns:a16="http://schemas.microsoft.com/office/drawing/2014/main" id="{F512FE5B-88A8-4003-97A7-AFBEC602B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0" name="Rectangle 132">
              <a:extLst>
                <a:ext uri="{FF2B5EF4-FFF2-40B4-BE49-F238E27FC236}">
                  <a16:creationId xmlns:a16="http://schemas.microsoft.com/office/drawing/2014/main" id="{F6AA96DF-6690-41D9-90AD-AC046C1B9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56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01" name="Line 133">
              <a:extLst>
                <a:ext uri="{FF2B5EF4-FFF2-40B4-BE49-F238E27FC236}">
                  <a16:creationId xmlns:a16="http://schemas.microsoft.com/office/drawing/2014/main" id="{22F93889-6735-4DDC-B965-BFEC2FE6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2" name="Rectangle 134">
              <a:extLst>
                <a:ext uri="{FF2B5EF4-FFF2-40B4-BE49-F238E27FC236}">
                  <a16:creationId xmlns:a16="http://schemas.microsoft.com/office/drawing/2014/main" id="{00A077EC-9AB6-434E-9367-1FDD147F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71"/>
              <a:ext cx="3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03" name="Line 135">
              <a:extLst>
                <a:ext uri="{FF2B5EF4-FFF2-40B4-BE49-F238E27FC236}">
                  <a16:creationId xmlns:a16="http://schemas.microsoft.com/office/drawing/2014/main" id="{1ED7378F-6CEB-4BAE-B45C-20286328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4" name="Rectangle 136">
              <a:extLst>
                <a:ext uri="{FF2B5EF4-FFF2-40B4-BE49-F238E27FC236}">
                  <a16:creationId xmlns:a16="http://schemas.microsoft.com/office/drawing/2014/main" id="{96023197-B03C-467F-9E66-97C8229B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6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05" name="Line 137">
              <a:extLst>
                <a:ext uri="{FF2B5EF4-FFF2-40B4-BE49-F238E27FC236}">
                  <a16:creationId xmlns:a16="http://schemas.microsoft.com/office/drawing/2014/main" id="{2C063786-5051-42F9-894B-009C5AD1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6" name="Line 138">
              <a:extLst>
                <a:ext uri="{FF2B5EF4-FFF2-40B4-BE49-F238E27FC236}">
                  <a16:creationId xmlns:a16="http://schemas.microsoft.com/office/drawing/2014/main" id="{DF8044BD-3F55-4839-B5DB-EB450A59A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7" name="Rectangle 139">
              <a:extLst>
                <a:ext uri="{FF2B5EF4-FFF2-40B4-BE49-F238E27FC236}">
                  <a16:creationId xmlns:a16="http://schemas.microsoft.com/office/drawing/2014/main" id="{237EED3B-8EA4-4C0D-B420-E85F93F8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756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08" name="Line 140">
              <a:extLst>
                <a:ext uri="{FF2B5EF4-FFF2-40B4-BE49-F238E27FC236}">
                  <a16:creationId xmlns:a16="http://schemas.microsoft.com/office/drawing/2014/main" id="{087B3E9B-9A5A-40E3-A4A0-ACAEB3E83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09" name="Rectangle 141">
              <a:extLst>
                <a:ext uri="{FF2B5EF4-FFF2-40B4-BE49-F238E27FC236}">
                  <a16:creationId xmlns:a16="http://schemas.microsoft.com/office/drawing/2014/main" id="{9AC2B6CF-2151-4591-9EB0-A3C13F4C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71"/>
              <a:ext cx="4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10" name="Line 142">
              <a:extLst>
                <a:ext uri="{FF2B5EF4-FFF2-40B4-BE49-F238E27FC236}">
                  <a16:creationId xmlns:a16="http://schemas.microsoft.com/office/drawing/2014/main" id="{E7BE1C0F-BFEF-41A6-84D2-C94A8D4E5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11" name="Rectangle 143">
              <a:extLst>
                <a:ext uri="{FF2B5EF4-FFF2-40B4-BE49-F238E27FC236}">
                  <a16:creationId xmlns:a16="http://schemas.microsoft.com/office/drawing/2014/main" id="{130EE497-3D7B-4946-8C3C-746F53BA5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12" name="Line 144">
              <a:extLst>
                <a:ext uri="{FF2B5EF4-FFF2-40B4-BE49-F238E27FC236}">
                  <a16:creationId xmlns:a16="http://schemas.microsoft.com/office/drawing/2014/main" id="{E33936DC-9459-4173-AD58-BC6F2BDA1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13" name="Line 145">
              <a:extLst>
                <a:ext uri="{FF2B5EF4-FFF2-40B4-BE49-F238E27FC236}">
                  <a16:creationId xmlns:a16="http://schemas.microsoft.com/office/drawing/2014/main" id="{D3C1C62D-6E48-4556-93E7-04792FFA5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14" name="Rectangle 146">
              <a:extLst>
                <a:ext uri="{FF2B5EF4-FFF2-40B4-BE49-F238E27FC236}">
                  <a16:creationId xmlns:a16="http://schemas.microsoft.com/office/drawing/2014/main" id="{7075284B-7765-429F-B74A-C020846A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415" name="Line 147">
              <a:extLst>
                <a:ext uri="{FF2B5EF4-FFF2-40B4-BE49-F238E27FC236}">
                  <a16:creationId xmlns:a16="http://schemas.microsoft.com/office/drawing/2014/main" id="{8EC700ED-9550-4DDF-8397-BB6584388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16" name="Line 148">
              <a:extLst>
                <a:ext uri="{FF2B5EF4-FFF2-40B4-BE49-F238E27FC236}">
                  <a16:creationId xmlns:a16="http://schemas.microsoft.com/office/drawing/2014/main" id="{5D1F00E4-4B74-4B9D-B4F2-220868CD2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79" name="Group 149">
            <a:extLst>
              <a:ext uri="{FF2B5EF4-FFF2-40B4-BE49-F238E27FC236}">
                <a16:creationId xmlns:a16="http://schemas.microsoft.com/office/drawing/2014/main" id="{0D8F8A0F-3379-4936-B049-207D706EEA87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2055813"/>
            <a:ext cx="2444750" cy="1198562"/>
            <a:chOff x="0" y="0"/>
            <a:chExt cx="1540" cy="755"/>
          </a:xfrm>
        </p:grpSpPr>
        <p:sp>
          <p:nvSpPr>
            <p:cNvPr id="125078" name="Rectangle 150">
              <a:extLst>
                <a:ext uri="{FF2B5EF4-FFF2-40B4-BE49-F238E27FC236}">
                  <a16:creationId xmlns:a16="http://schemas.microsoft.com/office/drawing/2014/main" id="{52819738-736D-4904-A48B-2DBEC43C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079" name="Rectangle 151">
              <a:extLst>
                <a:ext uri="{FF2B5EF4-FFF2-40B4-BE49-F238E27FC236}">
                  <a16:creationId xmlns:a16="http://schemas.microsoft.com/office/drawing/2014/main" id="{A169D29E-2AB2-4431-AB43-3F515FEF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7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164" name="Rectangle 152">
              <a:extLst>
                <a:ext uri="{FF2B5EF4-FFF2-40B4-BE49-F238E27FC236}">
                  <a16:creationId xmlns:a16="http://schemas.microsoft.com/office/drawing/2014/main" id="{07F6AA60-F3B1-49FD-ABD6-8E1C6B156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65" name="Line 153">
              <a:extLst>
                <a:ext uri="{FF2B5EF4-FFF2-40B4-BE49-F238E27FC236}">
                  <a16:creationId xmlns:a16="http://schemas.microsoft.com/office/drawing/2014/main" id="{68E22151-5311-4016-A880-6D44F8543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66" name="Line 154">
              <a:extLst>
                <a:ext uri="{FF2B5EF4-FFF2-40B4-BE49-F238E27FC236}">
                  <a16:creationId xmlns:a16="http://schemas.microsoft.com/office/drawing/2014/main" id="{193499F4-0103-4F7B-816B-8D15D1320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67" name="Rectangle 155">
              <a:extLst>
                <a:ext uri="{FF2B5EF4-FFF2-40B4-BE49-F238E27FC236}">
                  <a16:creationId xmlns:a16="http://schemas.microsoft.com/office/drawing/2014/main" id="{56BA277F-E3D0-41BC-95C1-7033296B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68" name="Line 156">
              <a:extLst>
                <a:ext uri="{FF2B5EF4-FFF2-40B4-BE49-F238E27FC236}">
                  <a16:creationId xmlns:a16="http://schemas.microsoft.com/office/drawing/2014/main" id="{5FF0C34D-4F98-434C-9B42-688E73E6F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69" name="Line 157">
              <a:extLst>
                <a:ext uri="{FF2B5EF4-FFF2-40B4-BE49-F238E27FC236}">
                  <a16:creationId xmlns:a16="http://schemas.microsoft.com/office/drawing/2014/main" id="{95C8F7A2-F7FD-439E-9FF8-A5481E200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0" name="Rectangle 158">
              <a:extLst>
                <a:ext uri="{FF2B5EF4-FFF2-40B4-BE49-F238E27FC236}">
                  <a16:creationId xmlns:a16="http://schemas.microsoft.com/office/drawing/2014/main" id="{31CADC12-3A76-4244-A580-0B6B7271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71" name="Line 159">
              <a:extLst>
                <a:ext uri="{FF2B5EF4-FFF2-40B4-BE49-F238E27FC236}">
                  <a16:creationId xmlns:a16="http://schemas.microsoft.com/office/drawing/2014/main" id="{7E9D07E1-4D47-471C-8D31-468AA2AC6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2" name="Rectangle 160">
              <a:extLst>
                <a:ext uri="{FF2B5EF4-FFF2-40B4-BE49-F238E27FC236}">
                  <a16:creationId xmlns:a16="http://schemas.microsoft.com/office/drawing/2014/main" id="{127EC809-BB5C-4409-9873-03ED42279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73" name="Line 161">
              <a:extLst>
                <a:ext uri="{FF2B5EF4-FFF2-40B4-BE49-F238E27FC236}">
                  <a16:creationId xmlns:a16="http://schemas.microsoft.com/office/drawing/2014/main" id="{32A2F56A-43E7-40FB-8517-5C49CDE97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4" name="Line 162">
              <a:extLst>
                <a:ext uri="{FF2B5EF4-FFF2-40B4-BE49-F238E27FC236}">
                  <a16:creationId xmlns:a16="http://schemas.microsoft.com/office/drawing/2014/main" id="{A91F6A4F-9577-49D8-944B-B36BC0FC4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5" name="Rectangle 163">
              <a:extLst>
                <a:ext uri="{FF2B5EF4-FFF2-40B4-BE49-F238E27FC236}">
                  <a16:creationId xmlns:a16="http://schemas.microsoft.com/office/drawing/2014/main" id="{18DBF28B-0E02-47E9-A766-77FC7FAA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76" name="Line 164">
              <a:extLst>
                <a:ext uri="{FF2B5EF4-FFF2-40B4-BE49-F238E27FC236}">
                  <a16:creationId xmlns:a16="http://schemas.microsoft.com/office/drawing/2014/main" id="{E4573B25-FE95-4D98-95A5-C739266CF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7" name="Rectangle 165">
              <a:extLst>
                <a:ext uri="{FF2B5EF4-FFF2-40B4-BE49-F238E27FC236}">
                  <a16:creationId xmlns:a16="http://schemas.microsoft.com/office/drawing/2014/main" id="{8621557C-A9F2-4899-B3E4-82189D8F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78" name="Line 166">
              <a:extLst>
                <a:ext uri="{FF2B5EF4-FFF2-40B4-BE49-F238E27FC236}">
                  <a16:creationId xmlns:a16="http://schemas.microsoft.com/office/drawing/2014/main" id="{AF5894E0-742A-4CAA-BC83-75A81FB11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79" name="Line 167">
              <a:extLst>
                <a:ext uri="{FF2B5EF4-FFF2-40B4-BE49-F238E27FC236}">
                  <a16:creationId xmlns:a16="http://schemas.microsoft.com/office/drawing/2014/main" id="{D671E06E-BB22-4DAC-83B9-DD06D4E3E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0" name="Rectangle 168">
              <a:extLst>
                <a:ext uri="{FF2B5EF4-FFF2-40B4-BE49-F238E27FC236}">
                  <a16:creationId xmlns:a16="http://schemas.microsoft.com/office/drawing/2014/main" id="{706BE534-8774-4C0D-9349-2869BA0C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81" name="Line 169">
              <a:extLst>
                <a:ext uri="{FF2B5EF4-FFF2-40B4-BE49-F238E27FC236}">
                  <a16:creationId xmlns:a16="http://schemas.microsoft.com/office/drawing/2014/main" id="{E0DA14C5-A1A6-43F1-A424-BB6FB5660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2" name="Line 170">
              <a:extLst>
                <a:ext uri="{FF2B5EF4-FFF2-40B4-BE49-F238E27FC236}">
                  <a16:creationId xmlns:a16="http://schemas.microsoft.com/office/drawing/2014/main" id="{531522C7-E4C2-42D2-A71D-935686B64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3" name="Rectangle 171">
              <a:extLst>
                <a:ext uri="{FF2B5EF4-FFF2-40B4-BE49-F238E27FC236}">
                  <a16:creationId xmlns:a16="http://schemas.microsoft.com/office/drawing/2014/main" id="{246C01F0-1C35-42C2-BDAD-77DE670A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84" name="Line 172">
              <a:extLst>
                <a:ext uri="{FF2B5EF4-FFF2-40B4-BE49-F238E27FC236}">
                  <a16:creationId xmlns:a16="http://schemas.microsoft.com/office/drawing/2014/main" id="{D34B3935-9214-4531-AFCA-6F2FC1AE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5" name="Rectangle 173">
              <a:extLst>
                <a:ext uri="{FF2B5EF4-FFF2-40B4-BE49-F238E27FC236}">
                  <a16:creationId xmlns:a16="http://schemas.microsoft.com/office/drawing/2014/main" id="{9B38FA35-0085-446D-9918-D0E5C748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86" name="Line 174">
              <a:extLst>
                <a:ext uri="{FF2B5EF4-FFF2-40B4-BE49-F238E27FC236}">
                  <a16:creationId xmlns:a16="http://schemas.microsoft.com/office/drawing/2014/main" id="{59D60AC5-D655-42AE-BC07-2109A856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7" name="Rectangle 175">
              <a:extLst>
                <a:ext uri="{FF2B5EF4-FFF2-40B4-BE49-F238E27FC236}">
                  <a16:creationId xmlns:a16="http://schemas.microsoft.com/office/drawing/2014/main" id="{CD47C771-B3DC-4E47-B0C1-285766FF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88" name="Line 176">
              <a:extLst>
                <a:ext uri="{FF2B5EF4-FFF2-40B4-BE49-F238E27FC236}">
                  <a16:creationId xmlns:a16="http://schemas.microsoft.com/office/drawing/2014/main" id="{A61CABA7-9BE3-4035-9D11-D18191789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05" name="Rectangle 177">
              <a:extLst>
                <a:ext uri="{FF2B5EF4-FFF2-40B4-BE49-F238E27FC236}">
                  <a16:creationId xmlns:a16="http://schemas.microsoft.com/office/drawing/2014/main" id="{549764D9-8344-4700-B329-90300EDE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191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06" name="Rectangle 178">
              <a:extLst>
                <a:ext uri="{FF2B5EF4-FFF2-40B4-BE49-F238E27FC236}">
                  <a16:creationId xmlns:a16="http://schemas.microsoft.com/office/drawing/2014/main" id="{8FC8DC07-A10C-48BA-86F3-0B7BB7F4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1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191" name="Rectangle 179">
              <a:extLst>
                <a:ext uri="{FF2B5EF4-FFF2-40B4-BE49-F238E27FC236}">
                  <a16:creationId xmlns:a16="http://schemas.microsoft.com/office/drawing/2014/main" id="{31BDACD3-8C78-45B9-BAFB-D1963E50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92" name="Line 180">
              <a:extLst>
                <a:ext uri="{FF2B5EF4-FFF2-40B4-BE49-F238E27FC236}">
                  <a16:creationId xmlns:a16="http://schemas.microsoft.com/office/drawing/2014/main" id="{6F841643-80D6-4656-B973-FC36CBAD4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3" name="Line 181">
              <a:extLst>
                <a:ext uri="{FF2B5EF4-FFF2-40B4-BE49-F238E27FC236}">
                  <a16:creationId xmlns:a16="http://schemas.microsoft.com/office/drawing/2014/main" id="{A5DA0D58-9AAE-42E9-B651-7F511502D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4" name="Rectangle 182">
              <a:extLst>
                <a:ext uri="{FF2B5EF4-FFF2-40B4-BE49-F238E27FC236}">
                  <a16:creationId xmlns:a16="http://schemas.microsoft.com/office/drawing/2014/main" id="{FC86F4FE-6074-44C7-A4AD-2468A83A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86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95" name="Line 183">
              <a:extLst>
                <a:ext uri="{FF2B5EF4-FFF2-40B4-BE49-F238E27FC236}">
                  <a16:creationId xmlns:a16="http://schemas.microsoft.com/office/drawing/2014/main" id="{E5F98E8C-9C2B-49B6-A554-02EA38157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8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6" name="Rectangle 184">
              <a:extLst>
                <a:ext uri="{FF2B5EF4-FFF2-40B4-BE49-F238E27FC236}">
                  <a16:creationId xmlns:a16="http://schemas.microsoft.com/office/drawing/2014/main" id="{B5E5579A-B1BE-4FE6-A378-0BC7404B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97" name="Line 185">
              <a:extLst>
                <a:ext uri="{FF2B5EF4-FFF2-40B4-BE49-F238E27FC236}">
                  <a16:creationId xmlns:a16="http://schemas.microsoft.com/office/drawing/2014/main" id="{44CFB93A-DDDB-4FC1-89D9-25ED9051E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8" name="Line 186">
              <a:extLst>
                <a:ext uri="{FF2B5EF4-FFF2-40B4-BE49-F238E27FC236}">
                  <a16:creationId xmlns:a16="http://schemas.microsoft.com/office/drawing/2014/main" id="{7C6AF210-E6AE-4C65-8441-738BEB853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9" name="Rectangle 187">
              <a:extLst>
                <a:ext uri="{FF2B5EF4-FFF2-40B4-BE49-F238E27FC236}">
                  <a16:creationId xmlns:a16="http://schemas.microsoft.com/office/drawing/2014/main" id="{0FFF7C17-C36A-438A-8E70-A26531FD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86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00" name="Line 188">
              <a:extLst>
                <a:ext uri="{FF2B5EF4-FFF2-40B4-BE49-F238E27FC236}">
                  <a16:creationId xmlns:a16="http://schemas.microsoft.com/office/drawing/2014/main" id="{BED01242-0768-44B1-92F8-312DDBF95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8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1" name="Rectangle 189">
              <a:extLst>
                <a:ext uri="{FF2B5EF4-FFF2-40B4-BE49-F238E27FC236}">
                  <a16:creationId xmlns:a16="http://schemas.microsoft.com/office/drawing/2014/main" id="{A217EBE6-52DD-4912-90E7-48FA6A07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86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02" name="Line 190">
              <a:extLst>
                <a:ext uri="{FF2B5EF4-FFF2-40B4-BE49-F238E27FC236}">
                  <a16:creationId xmlns:a16="http://schemas.microsoft.com/office/drawing/2014/main" id="{B8586DAB-5FBA-488B-9B30-8516CF550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3" name="Line 191">
              <a:extLst>
                <a:ext uri="{FF2B5EF4-FFF2-40B4-BE49-F238E27FC236}">
                  <a16:creationId xmlns:a16="http://schemas.microsoft.com/office/drawing/2014/main" id="{0F1BD8CE-BB01-4E99-8156-5D2EBCD7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4" name="Rectangle 192">
              <a:extLst>
                <a:ext uri="{FF2B5EF4-FFF2-40B4-BE49-F238E27FC236}">
                  <a16:creationId xmlns:a16="http://schemas.microsoft.com/office/drawing/2014/main" id="{739AD9DD-E386-49FB-85D7-5C0D097C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05" name="Line 193">
              <a:extLst>
                <a:ext uri="{FF2B5EF4-FFF2-40B4-BE49-F238E27FC236}">
                  <a16:creationId xmlns:a16="http://schemas.microsoft.com/office/drawing/2014/main" id="{163E1479-E8FE-4D7A-9B9C-813F199C0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6" name="Rectangle 194">
              <a:extLst>
                <a:ext uri="{FF2B5EF4-FFF2-40B4-BE49-F238E27FC236}">
                  <a16:creationId xmlns:a16="http://schemas.microsoft.com/office/drawing/2014/main" id="{A54D1F7F-4783-4B03-BD9D-EC2720DC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07" name="Line 195">
              <a:extLst>
                <a:ext uri="{FF2B5EF4-FFF2-40B4-BE49-F238E27FC236}">
                  <a16:creationId xmlns:a16="http://schemas.microsoft.com/office/drawing/2014/main" id="{0310CFD0-2BE7-4F06-B529-FC64D19C8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8" name="Rectangle 196">
              <a:extLst>
                <a:ext uri="{FF2B5EF4-FFF2-40B4-BE49-F238E27FC236}">
                  <a16:creationId xmlns:a16="http://schemas.microsoft.com/office/drawing/2014/main" id="{1952436C-E5D8-4296-B32E-389CFB25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1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09" name="Line 197">
              <a:extLst>
                <a:ext uri="{FF2B5EF4-FFF2-40B4-BE49-F238E27FC236}">
                  <a16:creationId xmlns:a16="http://schemas.microsoft.com/office/drawing/2014/main" id="{A641BBE3-91AE-4A2F-85F3-626BD013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26" name="Rectangle 198">
              <a:extLst>
                <a:ext uri="{FF2B5EF4-FFF2-40B4-BE49-F238E27FC236}">
                  <a16:creationId xmlns:a16="http://schemas.microsoft.com/office/drawing/2014/main" id="{C9AF5AE9-8CB9-42A1-93F0-5AB88AFD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377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27" name="Rectangle 199">
              <a:extLst>
                <a:ext uri="{FF2B5EF4-FFF2-40B4-BE49-F238E27FC236}">
                  <a16:creationId xmlns:a16="http://schemas.microsoft.com/office/drawing/2014/main" id="{6F3A8C2B-B2FE-4AEF-A69E-1618C865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77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12" name="Rectangle 200">
              <a:extLst>
                <a:ext uri="{FF2B5EF4-FFF2-40B4-BE49-F238E27FC236}">
                  <a16:creationId xmlns:a16="http://schemas.microsoft.com/office/drawing/2014/main" id="{52D3A643-A40A-4CC0-A43E-E60C4A1A7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13" name="Line 201">
              <a:extLst>
                <a:ext uri="{FF2B5EF4-FFF2-40B4-BE49-F238E27FC236}">
                  <a16:creationId xmlns:a16="http://schemas.microsoft.com/office/drawing/2014/main" id="{DAC3130C-9EA6-46BD-BB2B-B2D58843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4" name="Line 202">
              <a:extLst>
                <a:ext uri="{FF2B5EF4-FFF2-40B4-BE49-F238E27FC236}">
                  <a16:creationId xmlns:a16="http://schemas.microsoft.com/office/drawing/2014/main" id="{DFCEBD94-1F67-4AF5-B212-078A5CC6D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5" name="Rectangle 203">
              <a:extLst>
                <a:ext uri="{FF2B5EF4-FFF2-40B4-BE49-F238E27FC236}">
                  <a16:creationId xmlns:a16="http://schemas.microsoft.com/office/drawing/2014/main" id="{B04BB4B7-CB77-4E1E-9FD5-A3D2B01B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0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16" name="Line 204">
              <a:extLst>
                <a:ext uri="{FF2B5EF4-FFF2-40B4-BE49-F238E27FC236}">
                  <a16:creationId xmlns:a16="http://schemas.microsoft.com/office/drawing/2014/main" id="{1D257C1F-34C3-48BD-BCBB-BA37BA415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7" name="Rectangle 205">
              <a:extLst>
                <a:ext uri="{FF2B5EF4-FFF2-40B4-BE49-F238E27FC236}">
                  <a16:creationId xmlns:a16="http://schemas.microsoft.com/office/drawing/2014/main" id="{4402D08E-B520-4FDF-A92C-F7C139071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18" name="Line 206">
              <a:extLst>
                <a:ext uri="{FF2B5EF4-FFF2-40B4-BE49-F238E27FC236}">
                  <a16:creationId xmlns:a16="http://schemas.microsoft.com/office/drawing/2014/main" id="{71DF04AB-0531-478E-AC4C-0088911D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9" name="Line 207">
              <a:extLst>
                <a:ext uri="{FF2B5EF4-FFF2-40B4-BE49-F238E27FC236}">
                  <a16:creationId xmlns:a16="http://schemas.microsoft.com/office/drawing/2014/main" id="{B9DF4470-7CE5-422B-B7DE-5FE15E7CE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0" name="Rectangle 208">
              <a:extLst>
                <a:ext uri="{FF2B5EF4-FFF2-40B4-BE49-F238E27FC236}">
                  <a16:creationId xmlns:a16="http://schemas.microsoft.com/office/drawing/2014/main" id="{262AD06A-BE0B-4DA9-901F-2DBA4410F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0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21" name="Line 209">
              <a:extLst>
                <a:ext uri="{FF2B5EF4-FFF2-40B4-BE49-F238E27FC236}">
                  <a16:creationId xmlns:a16="http://schemas.microsoft.com/office/drawing/2014/main" id="{427B6604-FD52-46FC-A780-9FF928E48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2" name="Rectangle 210">
              <a:extLst>
                <a:ext uri="{FF2B5EF4-FFF2-40B4-BE49-F238E27FC236}">
                  <a16:creationId xmlns:a16="http://schemas.microsoft.com/office/drawing/2014/main" id="{84785447-8FAA-411D-88C1-247CC950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23" name="Line 211">
              <a:extLst>
                <a:ext uri="{FF2B5EF4-FFF2-40B4-BE49-F238E27FC236}">
                  <a16:creationId xmlns:a16="http://schemas.microsoft.com/office/drawing/2014/main" id="{9C70C67F-8C00-4EED-9C62-0FAAE9E13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4" name="Line 212">
              <a:extLst>
                <a:ext uri="{FF2B5EF4-FFF2-40B4-BE49-F238E27FC236}">
                  <a16:creationId xmlns:a16="http://schemas.microsoft.com/office/drawing/2014/main" id="{0795F146-7ADE-49C6-AF7F-ACD26F85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5" name="Rectangle 213">
              <a:extLst>
                <a:ext uri="{FF2B5EF4-FFF2-40B4-BE49-F238E27FC236}">
                  <a16:creationId xmlns:a16="http://schemas.microsoft.com/office/drawing/2014/main" id="{6C3E5299-3CEB-4F0A-88CB-78920FC4C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26" name="Line 214">
              <a:extLst>
                <a:ext uri="{FF2B5EF4-FFF2-40B4-BE49-F238E27FC236}">
                  <a16:creationId xmlns:a16="http://schemas.microsoft.com/office/drawing/2014/main" id="{6DF48FF2-E74D-4ECD-B6E4-F7267659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7" name="Rectangle 215">
              <a:extLst>
                <a:ext uri="{FF2B5EF4-FFF2-40B4-BE49-F238E27FC236}">
                  <a16:creationId xmlns:a16="http://schemas.microsoft.com/office/drawing/2014/main" id="{C7A1FD29-1951-4C85-A622-7B8B0BD9E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28" name="Line 216">
              <a:extLst>
                <a:ext uri="{FF2B5EF4-FFF2-40B4-BE49-F238E27FC236}">
                  <a16:creationId xmlns:a16="http://schemas.microsoft.com/office/drawing/2014/main" id="{E8D74E17-19A5-40DD-9BE9-367835E3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9" name="Rectangle 217">
              <a:extLst>
                <a:ext uri="{FF2B5EF4-FFF2-40B4-BE49-F238E27FC236}">
                  <a16:creationId xmlns:a16="http://schemas.microsoft.com/office/drawing/2014/main" id="{03B2365F-AD33-49E5-AFC1-94E12D85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4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30" name="Line 218">
              <a:extLst>
                <a:ext uri="{FF2B5EF4-FFF2-40B4-BE49-F238E27FC236}">
                  <a16:creationId xmlns:a16="http://schemas.microsoft.com/office/drawing/2014/main" id="{BD3D529D-734D-4D06-AECB-EA4AE95F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47" name="Rectangle 219">
              <a:extLst>
                <a:ext uri="{FF2B5EF4-FFF2-40B4-BE49-F238E27FC236}">
                  <a16:creationId xmlns:a16="http://schemas.microsoft.com/office/drawing/2014/main" id="{9BF68E1D-78A8-47BE-BBD1-BF8586A3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563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c4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48" name="Rectangle 220">
              <a:extLst>
                <a:ext uri="{FF2B5EF4-FFF2-40B4-BE49-F238E27FC236}">
                  <a16:creationId xmlns:a16="http://schemas.microsoft.com/office/drawing/2014/main" id="{CD1141EC-07D5-4A9E-9364-B853DA5F6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63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33" name="Rectangle 221">
              <a:extLst>
                <a:ext uri="{FF2B5EF4-FFF2-40B4-BE49-F238E27FC236}">
                  <a16:creationId xmlns:a16="http://schemas.microsoft.com/office/drawing/2014/main" id="{D15085AB-AA50-4710-A87F-399779057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34" name="Line 222">
              <a:extLst>
                <a:ext uri="{FF2B5EF4-FFF2-40B4-BE49-F238E27FC236}">
                  <a16:creationId xmlns:a16="http://schemas.microsoft.com/office/drawing/2014/main" id="{A898EC08-0BD3-488D-B3DE-36A97B489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35" name="Line 223">
              <a:extLst>
                <a:ext uri="{FF2B5EF4-FFF2-40B4-BE49-F238E27FC236}">
                  <a16:creationId xmlns:a16="http://schemas.microsoft.com/office/drawing/2014/main" id="{BB1A9A62-A5A0-4D6E-B59D-558EE9C5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36" name="Rectangle 224">
              <a:extLst>
                <a:ext uri="{FF2B5EF4-FFF2-40B4-BE49-F238E27FC236}">
                  <a16:creationId xmlns:a16="http://schemas.microsoft.com/office/drawing/2014/main" id="{2C7FB646-6778-415E-B16F-282AC507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56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37" name="Line 225">
              <a:extLst>
                <a:ext uri="{FF2B5EF4-FFF2-40B4-BE49-F238E27FC236}">
                  <a16:creationId xmlns:a16="http://schemas.microsoft.com/office/drawing/2014/main" id="{85952FA7-5E9B-45C9-BE38-7B84D9C5A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38" name="Rectangle 226">
              <a:extLst>
                <a:ext uri="{FF2B5EF4-FFF2-40B4-BE49-F238E27FC236}">
                  <a16:creationId xmlns:a16="http://schemas.microsoft.com/office/drawing/2014/main" id="{6034C1C9-0275-4C8F-9589-857985BB8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39" name="Line 227">
              <a:extLst>
                <a:ext uri="{FF2B5EF4-FFF2-40B4-BE49-F238E27FC236}">
                  <a16:creationId xmlns:a16="http://schemas.microsoft.com/office/drawing/2014/main" id="{BCA49357-4E36-4AAA-8E33-9D6827E2F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0" name="Line 228">
              <a:extLst>
                <a:ext uri="{FF2B5EF4-FFF2-40B4-BE49-F238E27FC236}">
                  <a16:creationId xmlns:a16="http://schemas.microsoft.com/office/drawing/2014/main" id="{5453209D-B3B6-4F3A-9038-81D59027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1" name="Rectangle 229">
              <a:extLst>
                <a:ext uri="{FF2B5EF4-FFF2-40B4-BE49-F238E27FC236}">
                  <a16:creationId xmlns:a16="http://schemas.microsoft.com/office/drawing/2014/main" id="{08997702-CE50-4F6B-95AA-ED1CCFA2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56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42" name="Line 230">
              <a:extLst>
                <a:ext uri="{FF2B5EF4-FFF2-40B4-BE49-F238E27FC236}">
                  <a16:creationId xmlns:a16="http://schemas.microsoft.com/office/drawing/2014/main" id="{7851B9B9-50D1-4D12-987D-4FCCB4A35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3" name="Rectangle 231">
              <a:extLst>
                <a:ext uri="{FF2B5EF4-FFF2-40B4-BE49-F238E27FC236}">
                  <a16:creationId xmlns:a16="http://schemas.microsoft.com/office/drawing/2014/main" id="{733E2C73-A038-4B8F-B64A-3DD02BBE0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56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44" name="Line 232">
              <a:extLst>
                <a:ext uri="{FF2B5EF4-FFF2-40B4-BE49-F238E27FC236}">
                  <a16:creationId xmlns:a16="http://schemas.microsoft.com/office/drawing/2014/main" id="{DD1EEB9C-E300-4C80-959A-6B80F778F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5" name="Line 233">
              <a:extLst>
                <a:ext uri="{FF2B5EF4-FFF2-40B4-BE49-F238E27FC236}">
                  <a16:creationId xmlns:a16="http://schemas.microsoft.com/office/drawing/2014/main" id="{5D5B6877-758C-4353-B325-55E855ADD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6" name="Rectangle 234">
              <a:extLst>
                <a:ext uri="{FF2B5EF4-FFF2-40B4-BE49-F238E27FC236}">
                  <a16:creationId xmlns:a16="http://schemas.microsoft.com/office/drawing/2014/main" id="{7B859C01-C2F5-44F4-837F-74233641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47" name="Line 235">
              <a:extLst>
                <a:ext uri="{FF2B5EF4-FFF2-40B4-BE49-F238E27FC236}">
                  <a16:creationId xmlns:a16="http://schemas.microsoft.com/office/drawing/2014/main" id="{1C61421C-A62C-4675-9272-63D9F50B7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8" name="Rectangle 236">
              <a:extLst>
                <a:ext uri="{FF2B5EF4-FFF2-40B4-BE49-F238E27FC236}">
                  <a16:creationId xmlns:a16="http://schemas.microsoft.com/office/drawing/2014/main" id="{72DF699A-3D08-4D85-99F5-40E6C418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49" name="Line 237">
              <a:extLst>
                <a:ext uri="{FF2B5EF4-FFF2-40B4-BE49-F238E27FC236}">
                  <a16:creationId xmlns:a16="http://schemas.microsoft.com/office/drawing/2014/main" id="{238B30C7-C905-4C3A-BC2F-1575DC496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0" name="Line 238">
              <a:extLst>
                <a:ext uri="{FF2B5EF4-FFF2-40B4-BE49-F238E27FC236}">
                  <a16:creationId xmlns:a16="http://schemas.microsoft.com/office/drawing/2014/main" id="{31A02C5B-DED4-4D80-811F-75457CF76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1" name="Rectangle 239">
              <a:extLst>
                <a:ext uri="{FF2B5EF4-FFF2-40B4-BE49-F238E27FC236}">
                  <a16:creationId xmlns:a16="http://schemas.microsoft.com/office/drawing/2014/main" id="{632974C3-5E22-4BFD-98D2-10BDB18D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52" name="Line 240">
              <a:extLst>
                <a:ext uri="{FF2B5EF4-FFF2-40B4-BE49-F238E27FC236}">
                  <a16:creationId xmlns:a16="http://schemas.microsoft.com/office/drawing/2014/main" id="{724AE2F8-290A-45B2-BE1B-A598A6391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3" name="Line 241">
              <a:extLst>
                <a:ext uri="{FF2B5EF4-FFF2-40B4-BE49-F238E27FC236}">
                  <a16:creationId xmlns:a16="http://schemas.microsoft.com/office/drawing/2014/main" id="{F0D575DF-1B33-4056-BAC7-E31611325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4" name="Rectangle 242">
              <a:extLst>
                <a:ext uri="{FF2B5EF4-FFF2-40B4-BE49-F238E27FC236}">
                  <a16:creationId xmlns:a16="http://schemas.microsoft.com/office/drawing/2014/main" id="{CF2BD0DE-466A-4CEB-BED5-B9952E08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42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55" name="Line 243">
              <a:extLst>
                <a:ext uri="{FF2B5EF4-FFF2-40B4-BE49-F238E27FC236}">
                  <a16:creationId xmlns:a16="http://schemas.microsoft.com/office/drawing/2014/main" id="{B581CF34-A8FD-4905-ADA5-E6B5BBDE6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42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6" name="Rectangle 244">
              <a:extLst>
                <a:ext uri="{FF2B5EF4-FFF2-40B4-BE49-F238E27FC236}">
                  <a16:creationId xmlns:a16="http://schemas.microsoft.com/office/drawing/2014/main" id="{2409E981-DCF7-4081-9E71-EDFC80CF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57" name="Line 245">
              <a:extLst>
                <a:ext uri="{FF2B5EF4-FFF2-40B4-BE49-F238E27FC236}">
                  <a16:creationId xmlns:a16="http://schemas.microsoft.com/office/drawing/2014/main" id="{6A16061B-D563-45D0-B998-54ABBDFF1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58" name="Rectangle 246">
              <a:extLst>
                <a:ext uri="{FF2B5EF4-FFF2-40B4-BE49-F238E27FC236}">
                  <a16:creationId xmlns:a16="http://schemas.microsoft.com/office/drawing/2014/main" id="{E43E0438-C459-4E7E-86A5-11813C2C2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59" name="Line 247">
              <a:extLst>
                <a:ext uri="{FF2B5EF4-FFF2-40B4-BE49-F238E27FC236}">
                  <a16:creationId xmlns:a16="http://schemas.microsoft.com/office/drawing/2014/main" id="{186B6B32-F8EE-41BF-9ACA-003AA6970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0" name="Line 248">
              <a:extLst>
                <a:ext uri="{FF2B5EF4-FFF2-40B4-BE49-F238E27FC236}">
                  <a16:creationId xmlns:a16="http://schemas.microsoft.com/office/drawing/2014/main" id="{BCC767F9-6C29-4B38-9F82-3E3829471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1" name="Rectangle 249">
              <a:extLst>
                <a:ext uri="{FF2B5EF4-FFF2-40B4-BE49-F238E27FC236}">
                  <a16:creationId xmlns:a16="http://schemas.microsoft.com/office/drawing/2014/main" id="{BED185A9-B7E3-4808-A1EC-DC5AC71A2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42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62" name="Line 250">
              <a:extLst>
                <a:ext uri="{FF2B5EF4-FFF2-40B4-BE49-F238E27FC236}">
                  <a16:creationId xmlns:a16="http://schemas.microsoft.com/office/drawing/2014/main" id="{15A0967F-086F-4D16-96E2-12B6CA38C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42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3" name="Rectangle 251">
              <a:extLst>
                <a:ext uri="{FF2B5EF4-FFF2-40B4-BE49-F238E27FC236}">
                  <a16:creationId xmlns:a16="http://schemas.microsoft.com/office/drawing/2014/main" id="{F907A4E4-1B94-47C0-A590-4799EE7F7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0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64" name="Line 252">
              <a:extLst>
                <a:ext uri="{FF2B5EF4-FFF2-40B4-BE49-F238E27FC236}">
                  <a16:creationId xmlns:a16="http://schemas.microsoft.com/office/drawing/2014/main" id="{745AF1C7-8B24-460F-AF3D-3506D2A07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5" name="Rectangle 253">
              <a:extLst>
                <a:ext uri="{FF2B5EF4-FFF2-40B4-BE49-F238E27FC236}">
                  <a16:creationId xmlns:a16="http://schemas.microsoft.com/office/drawing/2014/main" id="{1AA595F4-993B-4F56-B90A-6F9859516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66" name="Line 254">
              <a:extLst>
                <a:ext uri="{FF2B5EF4-FFF2-40B4-BE49-F238E27FC236}">
                  <a16:creationId xmlns:a16="http://schemas.microsoft.com/office/drawing/2014/main" id="{8EDD90AA-E8E6-4139-A725-9B0A4D480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7" name="Line 255">
              <a:extLst>
                <a:ext uri="{FF2B5EF4-FFF2-40B4-BE49-F238E27FC236}">
                  <a16:creationId xmlns:a16="http://schemas.microsoft.com/office/drawing/2014/main" id="{DFB3EBD0-79DD-4E67-B5EE-B0407DB05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68" name="Rectangle 256">
              <a:extLst>
                <a:ext uri="{FF2B5EF4-FFF2-40B4-BE49-F238E27FC236}">
                  <a16:creationId xmlns:a16="http://schemas.microsoft.com/office/drawing/2014/main" id="{13ECA7DE-EECA-4026-B53F-DD5A30B56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269" name="Line 257">
              <a:extLst>
                <a:ext uri="{FF2B5EF4-FFF2-40B4-BE49-F238E27FC236}">
                  <a16:creationId xmlns:a16="http://schemas.microsoft.com/office/drawing/2014/main" id="{DD11143F-CA49-4C54-ADEC-0308FA02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70" name="Line 258">
              <a:extLst>
                <a:ext uri="{FF2B5EF4-FFF2-40B4-BE49-F238E27FC236}">
                  <a16:creationId xmlns:a16="http://schemas.microsoft.com/office/drawing/2014/main" id="{7CAFBD51-38ED-4024-84E0-CBAFE84F3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187" name="Rectangle 259">
            <a:extLst>
              <a:ext uri="{FF2B5EF4-FFF2-40B4-BE49-F238E27FC236}">
                <a16:creationId xmlns:a16="http://schemas.microsoft.com/office/drawing/2014/main" id="{1FDB623A-B949-4AB5-858F-B4F8480F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1213"/>
            <a:ext cx="396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select R.*,S.*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from R  inner join S 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on R.C = S.C</a:t>
            </a:r>
          </a:p>
        </p:txBody>
      </p:sp>
      <p:grpSp>
        <p:nvGrpSpPr>
          <p:cNvPr id="4" name="Group 260">
            <a:extLst>
              <a:ext uri="{FF2B5EF4-FFF2-40B4-BE49-F238E27FC236}">
                <a16:creationId xmlns:a16="http://schemas.microsoft.com/office/drawing/2014/main" id="{B08064D1-D2C1-4616-B2CF-FAB63F7A49C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027613"/>
            <a:ext cx="6823075" cy="992187"/>
            <a:chOff x="0" y="0"/>
            <a:chExt cx="4298" cy="625"/>
          </a:xfrm>
        </p:grpSpPr>
        <p:sp>
          <p:nvSpPr>
            <p:cNvPr id="125189" name="Rectangle 261">
              <a:extLst>
                <a:ext uri="{FF2B5EF4-FFF2-40B4-BE49-F238E27FC236}">
                  <a16:creationId xmlns:a16="http://schemas.microsoft.com/office/drawing/2014/main" id="{71B01D78-8BE6-4F4B-B815-BCE4D1F5C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8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90" name="Rectangle 262">
              <a:extLst>
                <a:ext uri="{FF2B5EF4-FFF2-40B4-BE49-F238E27FC236}">
                  <a16:creationId xmlns:a16="http://schemas.microsoft.com/office/drawing/2014/main" id="{E2C089A7-8444-437C-9D87-CE43D79C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8"/>
              <a:ext cx="1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91" name="Rectangle 263">
              <a:extLst>
                <a:ext uri="{FF2B5EF4-FFF2-40B4-BE49-F238E27FC236}">
                  <a16:creationId xmlns:a16="http://schemas.microsoft.com/office/drawing/2014/main" id="{5513D66C-452C-469E-8E21-8423B9E4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8"/>
              <a:ext cx="2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R.C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92" name="Rectangle 264">
              <a:extLst>
                <a:ext uri="{FF2B5EF4-FFF2-40B4-BE49-F238E27FC236}">
                  <a16:creationId xmlns:a16="http://schemas.microsoft.com/office/drawing/2014/main" id="{9666186A-686D-40E7-8F54-8EA6F5F0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8"/>
              <a:ext cx="26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S.C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193" name="Rectangle 265">
              <a:extLst>
                <a:ext uri="{FF2B5EF4-FFF2-40B4-BE49-F238E27FC236}">
                  <a16:creationId xmlns:a16="http://schemas.microsoft.com/office/drawing/2014/main" id="{2BC1755E-7F2E-4666-9209-614AA0B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8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992" name="Rectangle 266">
              <a:extLst>
                <a:ext uri="{FF2B5EF4-FFF2-40B4-BE49-F238E27FC236}">
                  <a16:creationId xmlns:a16="http://schemas.microsoft.com/office/drawing/2014/main" id="{EED376F2-0ED3-4F29-A814-5EAD741EB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993" name="Line 267">
              <a:extLst>
                <a:ext uri="{FF2B5EF4-FFF2-40B4-BE49-F238E27FC236}">
                  <a16:creationId xmlns:a16="http://schemas.microsoft.com/office/drawing/2014/main" id="{F9B0ECD3-6466-42F1-A8C9-0956A5361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4" name="Line 268">
              <a:extLst>
                <a:ext uri="{FF2B5EF4-FFF2-40B4-BE49-F238E27FC236}">
                  <a16:creationId xmlns:a16="http://schemas.microsoft.com/office/drawing/2014/main" id="{235162E3-DB8B-4AAB-AF19-3E3A1CE56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5" name="Rectangle 269">
              <a:extLst>
                <a:ext uri="{FF2B5EF4-FFF2-40B4-BE49-F238E27FC236}">
                  <a16:creationId xmlns:a16="http://schemas.microsoft.com/office/drawing/2014/main" id="{F5DC320F-C0D5-48DC-9D56-B19DAEE0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996" name="Line 270">
              <a:extLst>
                <a:ext uri="{FF2B5EF4-FFF2-40B4-BE49-F238E27FC236}">
                  <a16:creationId xmlns:a16="http://schemas.microsoft.com/office/drawing/2014/main" id="{604D8742-F2F0-446E-B1FE-1E8BF6C2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Line 271">
              <a:extLst>
                <a:ext uri="{FF2B5EF4-FFF2-40B4-BE49-F238E27FC236}">
                  <a16:creationId xmlns:a16="http://schemas.microsoft.com/office/drawing/2014/main" id="{48DC322B-1E90-48BE-9C36-EFC60CFB2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8" name="Rectangle 272">
              <a:extLst>
                <a:ext uri="{FF2B5EF4-FFF2-40B4-BE49-F238E27FC236}">
                  <a16:creationId xmlns:a16="http://schemas.microsoft.com/office/drawing/2014/main" id="{4092976D-4507-4739-BF50-6E9B7731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8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999" name="Line 273">
              <a:extLst>
                <a:ext uri="{FF2B5EF4-FFF2-40B4-BE49-F238E27FC236}">
                  <a16:creationId xmlns:a16="http://schemas.microsoft.com/office/drawing/2014/main" id="{A6109167-E7A7-45A0-A84A-EC0B111A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0"/>
              <a:ext cx="85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0" name="Rectangle 274">
              <a:extLst>
                <a:ext uri="{FF2B5EF4-FFF2-40B4-BE49-F238E27FC236}">
                  <a16:creationId xmlns:a16="http://schemas.microsoft.com/office/drawing/2014/main" id="{4255313A-74B1-434F-8450-E814113A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01" name="Line 275">
              <a:extLst>
                <a:ext uri="{FF2B5EF4-FFF2-40B4-BE49-F238E27FC236}">
                  <a16:creationId xmlns:a16="http://schemas.microsoft.com/office/drawing/2014/main" id="{6169C2E7-928A-4C6D-961F-711FB652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2" name="Line 276">
              <a:extLst>
                <a:ext uri="{FF2B5EF4-FFF2-40B4-BE49-F238E27FC236}">
                  <a16:creationId xmlns:a16="http://schemas.microsoft.com/office/drawing/2014/main" id="{05EEA346-A2CC-4F8E-8737-AC54ED5BD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3" name="Rectangle 277">
              <a:extLst>
                <a:ext uri="{FF2B5EF4-FFF2-40B4-BE49-F238E27FC236}">
                  <a16:creationId xmlns:a16="http://schemas.microsoft.com/office/drawing/2014/main" id="{15E484C6-076F-489B-A19C-7A2C0A777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0"/>
              <a:ext cx="8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04" name="Line 278">
              <a:extLst>
                <a:ext uri="{FF2B5EF4-FFF2-40B4-BE49-F238E27FC236}">
                  <a16:creationId xmlns:a16="http://schemas.microsoft.com/office/drawing/2014/main" id="{BF9669EE-E89B-4150-8541-61F3DBA9A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0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5" name="Rectangle 279">
              <a:extLst>
                <a:ext uri="{FF2B5EF4-FFF2-40B4-BE49-F238E27FC236}">
                  <a16:creationId xmlns:a16="http://schemas.microsoft.com/office/drawing/2014/main" id="{3240850B-910B-48D5-8001-BFAA2DF4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06" name="Line 280">
              <a:extLst>
                <a:ext uri="{FF2B5EF4-FFF2-40B4-BE49-F238E27FC236}">
                  <a16:creationId xmlns:a16="http://schemas.microsoft.com/office/drawing/2014/main" id="{13F236B4-3C71-4F27-8251-41F797D0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7" name="Line 281">
              <a:extLst>
                <a:ext uri="{FF2B5EF4-FFF2-40B4-BE49-F238E27FC236}">
                  <a16:creationId xmlns:a16="http://schemas.microsoft.com/office/drawing/2014/main" id="{ACB9C320-5E4C-4A33-AC26-1D8E74DE7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08" name="Rectangle 282">
              <a:extLst>
                <a:ext uri="{FF2B5EF4-FFF2-40B4-BE49-F238E27FC236}">
                  <a16:creationId xmlns:a16="http://schemas.microsoft.com/office/drawing/2014/main" id="{81D53EB5-EE1F-4987-9E8F-9D2727BE6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0"/>
              <a:ext cx="8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09" name="Line 283">
              <a:extLst>
                <a:ext uri="{FF2B5EF4-FFF2-40B4-BE49-F238E27FC236}">
                  <a16:creationId xmlns:a16="http://schemas.microsoft.com/office/drawing/2014/main" id="{B359E086-3D19-4D56-843B-131F2DE8C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0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0" name="Rectangle 284">
              <a:extLst>
                <a:ext uri="{FF2B5EF4-FFF2-40B4-BE49-F238E27FC236}">
                  <a16:creationId xmlns:a16="http://schemas.microsoft.com/office/drawing/2014/main" id="{AC7460F5-5CEC-4210-A9A5-9D38F5971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11" name="Line 285">
              <a:extLst>
                <a:ext uri="{FF2B5EF4-FFF2-40B4-BE49-F238E27FC236}">
                  <a16:creationId xmlns:a16="http://schemas.microsoft.com/office/drawing/2014/main" id="{E234C97B-01C7-496C-9E39-9653ABBF7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2" name="Line 286">
              <a:extLst>
                <a:ext uri="{FF2B5EF4-FFF2-40B4-BE49-F238E27FC236}">
                  <a16:creationId xmlns:a16="http://schemas.microsoft.com/office/drawing/2014/main" id="{C413A9EB-8A67-4B36-8028-2F006423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3" name="Rectangle 287">
              <a:extLst>
                <a:ext uri="{FF2B5EF4-FFF2-40B4-BE49-F238E27FC236}">
                  <a16:creationId xmlns:a16="http://schemas.microsoft.com/office/drawing/2014/main" id="{15BF644F-FABF-4FCA-9513-AC1A61D4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0"/>
              <a:ext cx="8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14" name="Line 288">
              <a:extLst>
                <a:ext uri="{FF2B5EF4-FFF2-40B4-BE49-F238E27FC236}">
                  <a16:creationId xmlns:a16="http://schemas.microsoft.com/office/drawing/2014/main" id="{EA1CD937-4146-4C12-89AC-D26F252FD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0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5" name="Rectangle 289">
              <a:extLst>
                <a:ext uri="{FF2B5EF4-FFF2-40B4-BE49-F238E27FC236}">
                  <a16:creationId xmlns:a16="http://schemas.microsoft.com/office/drawing/2014/main" id="{0204810F-4988-40FA-ACAC-28B30EA9C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16" name="Line 290">
              <a:extLst>
                <a:ext uri="{FF2B5EF4-FFF2-40B4-BE49-F238E27FC236}">
                  <a16:creationId xmlns:a16="http://schemas.microsoft.com/office/drawing/2014/main" id="{BFE347CF-A59A-456F-BFEB-7BA4D37B4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7" name="Line 291">
              <a:extLst>
                <a:ext uri="{FF2B5EF4-FFF2-40B4-BE49-F238E27FC236}">
                  <a16:creationId xmlns:a16="http://schemas.microsoft.com/office/drawing/2014/main" id="{DE453523-C3FA-4394-8182-4AFB94C1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18" name="Rectangle 292">
              <a:extLst>
                <a:ext uri="{FF2B5EF4-FFF2-40B4-BE49-F238E27FC236}">
                  <a16:creationId xmlns:a16="http://schemas.microsoft.com/office/drawing/2014/main" id="{CA3049C8-612C-4EA9-A592-F11747F8F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0"/>
              <a:ext cx="8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19" name="Line 293">
              <a:extLst>
                <a:ext uri="{FF2B5EF4-FFF2-40B4-BE49-F238E27FC236}">
                  <a16:creationId xmlns:a16="http://schemas.microsoft.com/office/drawing/2014/main" id="{BE943C4D-9548-4B03-B722-41677C64C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0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0" name="Rectangle 294">
              <a:extLst>
                <a:ext uri="{FF2B5EF4-FFF2-40B4-BE49-F238E27FC236}">
                  <a16:creationId xmlns:a16="http://schemas.microsoft.com/office/drawing/2014/main" id="{5F13C22D-7973-4CF9-99C6-E0E591F74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21" name="Line 295">
              <a:extLst>
                <a:ext uri="{FF2B5EF4-FFF2-40B4-BE49-F238E27FC236}">
                  <a16:creationId xmlns:a16="http://schemas.microsoft.com/office/drawing/2014/main" id="{AD868348-26D5-4356-92FA-63CEC3A4A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2" name="Line 296">
              <a:extLst>
                <a:ext uri="{FF2B5EF4-FFF2-40B4-BE49-F238E27FC236}">
                  <a16:creationId xmlns:a16="http://schemas.microsoft.com/office/drawing/2014/main" id="{DDD67ED4-AD85-4228-BB07-0B3E2E284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3" name="Rectangle 297">
              <a:extLst>
                <a:ext uri="{FF2B5EF4-FFF2-40B4-BE49-F238E27FC236}">
                  <a16:creationId xmlns:a16="http://schemas.microsoft.com/office/drawing/2014/main" id="{3E2D8082-57EC-4FA8-ADBB-63E0CF4BA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0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24" name="Line 298">
              <a:extLst>
                <a:ext uri="{FF2B5EF4-FFF2-40B4-BE49-F238E27FC236}">
                  <a16:creationId xmlns:a16="http://schemas.microsoft.com/office/drawing/2014/main" id="{DFB4A047-9A09-4D84-A07D-EEDE319E1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5" name="Line 299">
              <a:extLst>
                <a:ext uri="{FF2B5EF4-FFF2-40B4-BE49-F238E27FC236}">
                  <a16:creationId xmlns:a16="http://schemas.microsoft.com/office/drawing/2014/main" id="{74EE0994-AB72-481E-A358-F35862CC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6" name="Rectangle 300">
              <a:extLst>
                <a:ext uri="{FF2B5EF4-FFF2-40B4-BE49-F238E27FC236}">
                  <a16:creationId xmlns:a16="http://schemas.microsoft.com/office/drawing/2014/main" id="{B2050A01-02F9-461E-AEB2-2BB7A464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27" name="Line 301">
              <a:extLst>
                <a:ext uri="{FF2B5EF4-FFF2-40B4-BE49-F238E27FC236}">
                  <a16:creationId xmlns:a16="http://schemas.microsoft.com/office/drawing/2014/main" id="{1ABF4A80-0AAC-47B9-BD76-499977387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8" name="Rectangle 302">
              <a:extLst>
                <a:ext uri="{FF2B5EF4-FFF2-40B4-BE49-F238E27FC236}">
                  <a16:creationId xmlns:a16="http://schemas.microsoft.com/office/drawing/2014/main" id="{872B1528-6842-4747-984B-C3F83F5BB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5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29" name="Line 303">
              <a:extLst>
                <a:ext uri="{FF2B5EF4-FFF2-40B4-BE49-F238E27FC236}">
                  <a16:creationId xmlns:a16="http://schemas.microsoft.com/office/drawing/2014/main" id="{222895DC-3BB1-42A3-812D-86245B130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0" name="Rectangle 304">
              <a:extLst>
                <a:ext uri="{FF2B5EF4-FFF2-40B4-BE49-F238E27FC236}">
                  <a16:creationId xmlns:a16="http://schemas.microsoft.com/office/drawing/2014/main" id="{6961C92A-279E-4B1B-B7D3-09CF7C108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5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31" name="Line 305">
              <a:extLst>
                <a:ext uri="{FF2B5EF4-FFF2-40B4-BE49-F238E27FC236}">
                  <a16:creationId xmlns:a16="http://schemas.microsoft.com/office/drawing/2014/main" id="{45F2EB6D-A9E3-41FD-86A2-09FDA7D12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2" name="Rectangle 306">
              <a:extLst>
                <a:ext uri="{FF2B5EF4-FFF2-40B4-BE49-F238E27FC236}">
                  <a16:creationId xmlns:a16="http://schemas.microsoft.com/office/drawing/2014/main" id="{6031F816-D374-47A9-B19C-1BE2D8C4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5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33" name="Line 307">
              <a:extLst>
                <a:ext uri="{FF2B5EF4-FFF2-40B4-BE49-F238E27FC236}">
                  <a16:creationId xmlns:a16="http://schemas.microsoft.com/office/drawing/2014/main" id="{0956566B-CE9A-49A5-A6CB-3B69D0C00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4" name="Rectangle 308">
              <a:extLst>
                <a:ext uri="{FF2B5EF4-FFF2-40B4-BE49-F238E27FC236}">
                  <a16:creationId xmlns:a16="http://schemas.microsoft.com/office/drawing/2014/main" id="{0DB32EE2-8992-4BEE-B6F8-474CDA1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5"/>
              <a:ext cx="5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35" name="Line 309">
              <a:extLst>
                <a:ext uri="{FF2B5EF4-FFF2-40B4-BE49-F238E27FC236}">
                  <a16:creationId xmlns:a16="http://schemas.microsoft.com/office/drawing/2014/main" id="{0483C63A-092A-4982-9B09-B036887DE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36" name="Rectangle 310">
              <a:extLst>
                <a:ext uri="{FF2B5EF4-FFF2-40B4-BE49-F238E27FC236}">
                  <a16:creationId xmlns:a16="http://schemas.microsoft.com/office/drawing/2014/main" id="{9C7F8A57-6383-4DE2-A76B-49AC3063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5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37" name="Line 311">
              <a:extLst>
                <a:ext uri="{FF2B5EF4-FFF2-40B4-BE49-F238E27FC236}">
                  <a16:creationId xmlns:a16="http://schemas.microsoft.com/office/drawing/2014/main" id="{523A9A06-ECEE-4930-83E4-9810EB47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5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40" name="Rectangle 312">
              <a:extLst>
                <a:ext uri="{FF2B5EF4-FFF2-40B4-BE49-F238E27FC236}">
                  <a16:creationId xmlns:a16="http://schemas.microsoft.com/office/drawing/2014/main" id="{0D0D6E86-930C-4844-AD97-A46E33633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10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41" name="Rectangle 313">
              <a:extLst>
                <a:ext uri="{FF2B5EF4-FFF2-40B4-BE49-F238E27FC236}">
                  <a16:creationId xmlns:a16="http://schemas.microsoft.com/office/drawing/2014/main" id="{F6F6CDB6-DF22-420D-912D-A4D7D535E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210"/>
              <a:ext cx="1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42" name="Rectangle 314">
              <a:extLst>
                <a:ext uri="{FF2B5EF4-FFF2-40B4-BE49-F238E27FC236}">
                  <a16:creationId xmlns:a16="http://schemas.microsoft.com/office/drawing/2014/main" id="{AC2264A6-C432-4FD6-99E3-042CB931D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10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43" name="Rectangle 315">
              <a:extLst>
                <a:ext uri="{FF2B5EF4-FFF2-40B4-BE49-F238E27FC236}">
                  <a16:creationId xmlns:a16="http://schemas.microsoft.com/office/drawing/2014/main" id="{E2F4E558-B67B-4C7B-BE80-01AF55F1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10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44" name="Rectangle 316">
              <a:extLst>
                <a:ext uri="{FF2B5EF4-FFF2-40B4-BE49-F238E27FC236}">
                  <a16:creationId xmlns:a16="http://schemas.microsoft.com/office/drawing/2014/main" id="{E471248C-F052-4711-A6F5-269E544D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10"/>
              <a:ext cx="1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043" name="Rectangle 317">
              <a:extLst>
                <a:ext uri="{FF2B5EF4-FFF2-40B4-BE49-F238E27FC236}">
                  <a16:creationId xmlns:a16="http://schemas.microsoft.com/office/drawing/2014/main" id="{0CD2F84E-7897-4DF8-946A-B82E758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44" name="Line 318">
              <a:extLst>
                <a:ext uri="{FF2B5EF4-FFF2-40B4-BE49-F238E27FC236}">
                  <a16:creationId xmlns:a16="http://schemas.microsoft.com/office/drawing/2014/main" id="{29976C87-EF44-49AD-A1E1-996205447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0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5" name="Line 319">
              <a:extLst>
                <a:ext uri="{FF2B5EF4-FFF2-40B4-BE49-F238E27FC236}">
                  <a16:creationId xmlns:a16="http://schemas.microsoft.com/office/drawing/2014/main" id="{A738265A-57C3-4D3C-9AF3-E8CC51D7D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6" name="Rectangle 320">
              <a:extLst>
                <a:ext uri="{FF2B5EF4-FFF2-40B4-BE49-F238E27FC236}">
                  <a16:creationId xmlns:a16="http://schemas.microsoft.com/office/drawing/2014/main" id="{C3A94B81-3D2B-4312-9324-1BCA98AD7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204"/>
              <a:ext cx="8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47" name="Line 321">
              <a:extLst>
                <a:ext uri="{FF2B5EF4-FFF2-40B4-BE49-F238E27FC236}">
                  <a16:creationId xmlns:a16="http://schemas.microsoft.com/office/drawing/2014/main" id="{B84D7469-8384-4A21-8C22-D407B5A6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204"/>
              <a:ext cx="85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48" name="Rectangle 322">
              <a:extLst>
                <a:ext uri="{FF2B5EF4-FFF2-40B4-BE49-F238E27FC236}">
                  <a16:creationId xmlns:a16="http://schemas.microsoft.com/office/drawing/2014/main" id="{32884630-786E-4CBD-B107-0B3F488BA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0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49" name="Line 323">
              <a:extLst>
                <a:ext uri="{FF2B5EF4-FFF2-40B4-BE49-F238E27FC236}">
                  <a16:creationId xmlns:a16="http://schemas.microsoft.com/office/drawing/2014/main" id="{AF03C247-DFD1-4A3C-B837-49BD33463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20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0" name="Line 324">
              <a:extLst>
                <a:ext uri="{FF2B5EF4-FFF2-40B4-BE49-F238E27FC236}">
                  <a16:creationId xmlns:a16="http://schemas.microsoft.com/office/drawing/2014/main" id="{E2D9B325-5EC5-4ACD-BEB8-93898A43F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1" name="Rectangle 325">
              <a:extLst>
                <a:ext uri="{FF2B5EF4-FFF2-40B4-BE49-F238E27FC236}">
                  <a16:creationId xmlns:a16="http://schemas.microsoft.com/office/drawing/2014/main" id="{80E7BE28-A749-4A50-833F-6BEA4D4B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04"/>
              <a:ext cx="8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52" name="Line 326">
              <a:extLst>
                <a:ext uri="{FF2B5EF4-FFF2-40B4-BE49-F238E27FC236}">
                  <a16:creationId xmlns:a16="http://schemas.microsoft.com/office/drawing/2014/main" id="{9130B7F4-4C77-4AE4-884E-202C2D322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204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3" name="Rectangle 327">
              <a:extLst>
                <a:ext uri="{FF2B5EF4-FFF2-40B4-BE49-F238E27FC236}">
                  <a16:creationId xmlns:a16="http://schemas.microsoft.com/office/drawing/2014/main" id="{1E4FABB4-A9CE-4F20-9F36-813CD65B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0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54" name="Line 328">
              <a:extLst>
                <a:ext uri="{FF2B5EF4-FFF2-40B4-BE49-F238E27FC236}">
                  <a16:creationId xmlns:a16="http://schemas.microsoft.com/office/drawing/2014/main" id="{F5603736-B27C-499D-8A21-26A54EB3A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5" name="Line 329">
              <a:extLst>
                <a:ext uri="{FF2B5EF4-FFF2-40B4-BE49-F238E27FC236}">
                  <a16:creationId xmlns:a16="http://schemas.microsoft.com/office/drawing/2014/main" id="{3F57CCB9-CBC4-4B46-813E-E7D4F63D1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6" name="Rectangle 330">
              <a:extLst>
                <a:ext uri="{FF2B5EF4-FFF2-40B4-BE49-F238E27FC236}">
                  <a16:creationId xmlns:a16="http://schemas.microsoft.com/office/drawing/2014/main" id="{71E8A107-AC8E-4037-80B0-AA64AE84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04"/>
              <a:ext cx="8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57" name="Line 331">
              <a:extLst>
                <a:ext uri="{FF2B5EF4-FFF2-40B4-BE49-F238E27FC236}">
                  <a16:creationId xmlns:a16="http://schemas.microsoft.com/office/drawing/2014/main" id="{DDAA3BA4-CCB8-44FB-A4D5-C05ECFA6C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204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58" name="Rectangle 332">
              <a:extLst>
                <a:ext uri="{FF2B5EF4-FFF2-40B4-BE49-F238E27FC236}">
                  <a16:creationId xmlns:a16="http://schemas.microsoft.com/office/drawing/2014/main" id="{D1B16A0F-A347-4D94-8264-7C5676BF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0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59" name="Line 333">
              <a:extLst>
                <a:ext uri="{FF2B5EF4-FFF2-40B4-BE49-F238E27FC236}">
                  <a16:creationId xmlns:a16="http://schemas.microsoft.com/office/drawing/2014/main" id="{E272E9CF-3B2E-4757-9F88-3D4DFF81E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0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0" name="Line 334">
              <a:extLst>
                <a:ext uri="{FF2B5EF4-FFF2-40B4-BE49-F238E27FC236}">
                  <a16:creationId xmlns:a16="http://schemas.microsoft.com/office/drawing/2014/main" id="{86F1A8CA-BD21-4EEF-A7BA-D19D429B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1" name="Rectangle 335">
              <a:extLst>
                <a:ext uri="{FF2B5EF4-FFF2-40B4-BE49-F238E27FC236}">
                  <a16:creationId xmlns:a16="http://schemas.microsoft.com/office/drawing/2014/main" id="{8AEEFAD2-E07A-488F-873F-78F291A8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204"/>
              <a:ext cx="8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62" name="Line 336">
              <a:extLst>
                <a:ext uri="{FF2B5EF4-FFF2-40B4-BE49-F238E27FC236}">
                  <a16:creationId xmlns:a16="http://schemas.microsoft.com/office/drawing/2014/main" id="{6656A3E5-73E9-4ACA-B988-6DE2512A9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204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3" name="Rectangle 337">
              <a:extLst>
                <a:ext uri="{FF2B5EF4-FFF2-40B4-BE49-F238E27FC236}">
                  <a16:creationId xmlns:a16="http://schemas.microsoft.com/office/drawing/2014/main" id="{DBFB8E77-DFFD-4D36-B183-5626478B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04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64" name="Line 338">
              <a:extLst>
                <a:ext uri="{FF2B5EF4-FFF2-40B4-BE49-F238E27FC236}">
                  <a16:creationId xmlns:a16="http://schemas.microsoft.com/office/drawing/2014/main" id="{05DF72B5-75B9-4B75-B2C6-33B34EF43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5" name="Line 339">
              <a:extLst>
                <a:ext uri="{FF2B5EF4-FFF2-40B4-BE49-F238E27FC236}">
                  <a16:creationId xmlns:a16="http://schemas.microsoft.com/office/drawing/2014/main" id="{2A028105-16EB-4993-8152-935A41662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6" name="Rectangle 340">
              <a:extLst>
                <a:ext uri="{FF2B5EF4-FFF2-40B4-BE49-F238E27FC236}">
                  <a16:creationId xmlns:a16="http://schemas.microsoft.com/office/drawing/2014/main" id="{C8436A81-2CC0-4AA6-80D4-7F80EABF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04"/>
              <a:ext cx="8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67" name="Line 341">
              <a:extLst>
                <a:ext uri="{FF2B5EF4-FFF2-40B4-BE49-F238E27FC236}">
                  <a16:creationId xmlns:a16="http://schemas.microsoft.com/office/drawing/2014/main" id="{346B8B8E-C79C-4AF9-BC61-08229D844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04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68" name="Rectangle 342">
              <a:extLst>
                <a:ext uri="{FF2B5EF4-FFF2-40B4-BE49-F238E27FC236}">
                  <a16:creationId xmlns:a16="http://schemas.microsoft.com/office/drawing/2014/main" id="{5BB53348-6412-4535-956C-848F9CF13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20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69" name="Line 343">
              <a:extLst>
                <a:ext uri="{FF2B5EF4-FFF2-40B4-BE49-F238E27FC236}">
                  <a16:creationId xmlns:a16="http://schemas.microsoft.com/office/drawing/2014/main" id="{4908835F-8215-41B7-8D64-5E972562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0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0" name="Line 344">
              <a:extLst>
                <a:ext uri="{FF2B5EF4-FFF2-40B4-BE49-F238E27FC236}">
                  <a16:creationId xmlns:a16="http://schemas.microsoft.com/office/drawing/2014/main" id="{6BCC07D4-483B-4CAF-9A71-0A399EF5E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0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1" name="Rectangle 345">
              <a:extLst>
                <a:ext uri="{FF2B5EF4-FFF2-40B4-BE49-F238E27FC236}">
                  <a16:creationId xmlns:a16="http://schemas.microsoft.com/office/drawing/2014/main" id="{18DF36CC-BE17-4EF0-A34C-B7FDB78A6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0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72" name="Line 346">
              <a:extLst>
                <a:ext uri="{FF2B5EF4-FFF2-40B4-BE49-F238E27FC236}">
                  <a16:creationId xmlns:a16="http://schemas.microsoft.com/office/drawing/2014/main" id="{D620AEF2-06E2-4F33-B273-D2BBA4678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3" name="Rectangle 347">
              <a:extLst>
                <a:ext uri="{FF2B5EF4-FFF2-40B4-BE49-F238E27FC236}">
                  <a16:creationId xmlns:a16="http://schemas.microsoft.com/office/drawing/2014/main" id="{C6EF28C7-0210-41C4-94DB-330D88E5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0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74" name="Line 348">
              <a:extLst>
                <a:ext uri="{FF2B5EF4-FFF2-40B4-BE49-F238E27FC236}">
                  <a16:creationId xmlns:a16="http://schemas.microsoft.com/office/drawing/2014/main" id="{51950569-141A-4D60-A76B-F5290D6CA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5" name="Rectangle 349">
              <a:extLst>
                <a:ext uri="{FF2B5EF4-FFF2-40B4-BE49-F238E27FC236}">
                  <a16:creationId xmlns:a16="http://schemas.microsoft.com/office/drawing/2014/main" id="{E1DCE9DA-B749-4502-98BA-D19C7915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210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76" name="Line 350">
              <a:extLst>
                <a:ext uri="{FF2B5EF4-FFF2-40B4-BE49-F238E27FC236}">
                  <a16:creationId xmlns:a16="http://schemas.microsoft.com/office/drawing/2014/main" id="{5B43A048-A28B-48B3-B01C-D188A871C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7" name="Rectangle 351">
              <a:extLst>
                <a:ext uri="{FF2B5EF4-FFF2-40B4-BE49-F238E27FC236}">
                  <a16:creationId xmlns:a16="http://schemas.microsoft.com/office/drawing/2014/main" id="{0FF1A186-1E9A-4D44-948E-31346067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10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78" name="Line 352">
              <a:extLst>
                <a:ext uri="{FF2B5EF4-FFF2-40B4-BE49-F238E27FC236}">
                  <a16:creationId xmlns:a16="http://schemas.microsoft.com/office/drawing/2014/main" id="{2D264AFB-FC26-47AA-B7BA-3AE70A207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79" name="Rectangle 353">
              <a:extLst>
                <a:ext uri="{FF2B5EF4-FFF2-40B4-BE49-F238E27FC236}">
                  <a16:creationId xmlns:a16="http://schemas.microsoft.com/office/drawing/2014/main" id="{8A5E8247-01C9-4A0D-B048-A9AA932D9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10"/>
              <a:ext cx="5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80" name="Line 354">
              <a:extLst>
                <a:ext uri="{FF2B5EF4-FFF2-40B4-BE49-F238E27FC236}">
                  <a16:creationId xmlns:a16="http://schemas.microsoft.com/office/drawing/2014/main" id="{AFB6E73B-D475-4DF3-AD79-51DCC3E6B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1" name="Rectangle 355">
              <a:extLst>
                <a:ext uri="{FF2B5EF4-FFF2-40B4-BE49-F238E27FC236}">
                  <a16:creationId xmlns:a16="http://schemas.microsoft.com/office/drawing/2014/main" id="{2C409B4F-8425-4574-A5CD-48D54784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210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82" name="Line 356">
              <a:extLst>
                <a:ext uri="{FF2B5EF4-FFF2-40B4-BE49-F238E27FC236}">
                  <a16:creationId xmlns:a16="http://schemas.microsoft.com/office/drawing/2014/main" id="{222D2948-73DA-4FD5-884A-8C7D78A29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0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85" name="Rectangle 357">
              <a:extLst>
                <a:ext uri="{FF2B5EF4-FFF2-40B4-BE49-F238E27FC236}">
                  <a16:creationId xmlns:a16="http://schemas.microsoft.com/office/drawing/2014/main" id="{10898D77-0FDC-4AF3-A9D1-3BB910AE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414"/>
              <a:ext cx="1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86" name="Rectangle 358">
              <a:extLst>
                <a:ext uri="{FF2B5EF4-FFF2-40B4-BE49-F238E27FC236}">
                  <a16:creationId xmlns:a16="http://schemas.microsoft.com/office/drawing/2014/main" id="{1655F965-03F4-4D2B-BCFE-303EF1220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414"/>
              <a:ext cx="1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87" name="Rectangle 359">
              <a:extLst>
                <a:ext uri="{FF2B5EF4-FFF2-40B4-BE49-F238E27FC236}">
                  <a16:creationId xmlns:a16="http://schemas.microsoft.com/office/drawing/2014/main" id="{E3B221E7-7667-42BD-9604-87F2B38C9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414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88" name="Rectangle 360">
              <a:extLst>
                <a:ext uri="{FF2B5EF4-FFF2-40B4-BE49-F238E27FC236}">
                  <a16:creationId xmlns:a16="http://schemas.microsoft.com/office/drawing/2014/main" id="{1F87742B-0991-4A7A-93D9-CAED49783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414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5289" name="Rectangle 361">
              <a:extLst>
                <a:ext uri="{FF2B5EF4-FFF2-40B4-BE49-F238E27FC236}">
                  <a16:creationId xmlns:a16="http://schemas.microsoft.com/office/drawing/2014/main" id="{16BCA0C6-D13E-44A1-B87E-33D74AC4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414"/>
              <a:ext cx="18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2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088" name="Rectangle 362">
              <a:extLst>
                <a:ext uri="{FF2B5EF4-FFF2-40B4-BE49-F238E27FC236}">
                  <a16:creationId xmlns:a16="http://schemas.microsoft.com/office/drawing/2014/main" id="{D86F6F37-786E-4417-97C0-FC04EB05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6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89" name="Line 363">
              <a:extLst>
                <a:ext uri="{FF2B5EF4-FFF2-40B4-BE49-F238E27FC236}">
                  <a16:creationId xmlns:a16="http://schemas.microsoft.com/office/drawing/2014/main" id="{A16589CE-25D8-4014-BE9F-BE805CFBC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0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0" name="Line 364">
              <a:extLst>
                <a:ext uri="{FF2B5EF4-FFF2-40B4-BE49-F238E27FC236}">
                  <a16:creationId xmlns:a16="http://schemas.microsoft.com/office/drawing/2014/main" id="{A758969D-324A-48D6-A14E-E3A36D4D3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1" name="Rectangle 365">
              <a:extLst>
                <a:ext uri="{FF2B5EF4-FFF2-40B4-BE49-F238E27FC236}">
                  <a16:creationId xmlns:a16="http://schemas.microsoft.com/office/drawing/2014/main" id="{9F66A527-AFD8-4C04-8BC3-2710F96B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406"/>
              <a:ext cx="8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92" name="Line 366">
              <a:extLst>
                <a:ext uri="{FF2B5EF4-FFF2-40B4-BE49-F238E27FC236}">
                  <a16:creationId xmlns:a16="http://schemas.microsoft.com/office/drawing/2014/main" id="{64C890DF-9C92-41B0-AEEA-BF1840DE9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406"/>
              <a:ext cx="85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3" name="Rectangle 367">
              <a:extLst>
                <a:ext uri="{FF2B5EF4-FFF2-40B4-BE49-F238E27FC236}">
                  <a16:creationId xmlns:a16="http://schemas.microsoft.com/office/drawing/2014/main" id="{2B72242F-99B3-4462-A90D-F41DCA87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406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94" name="Line 368">
              <a:extLst>
                <a:ext uri="{FF2B5EF4-FFF2-40B4-BE49-F238E27FC236}">
                  <a16:creationId xmlns:a16="http://schemas.microsoft.com/office/drawing/2014/main" id="{71A29830-F04D-4C59-91E9-4714293A7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40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5" name="Line 369">
              <a:extLst>
                <a:ext uri="{FF2B5EF4-FFF2-40B4-BE49-F238E27FC236}">
                  <a16:creationId xmlns:a16="http://schemas.microsoft.com/office/drawing/2014/main" id="{7B167349-EC2D-43EF-B5C0-B39691D81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6" name="Rectangle 370">
              <a:extLst>
                <a:ext uri="{FF2B5EF4-FFF2-40B4-BE49-F238E27FC236}">
                  <a16:creationId xmlns:a16="http://schemas.microsoft.com/office/drawing/2014/main" id="{69CF9022-E94E-4948-9231-769427C5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406"/>
              <a:ext cx="8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97" name="Line 371">
              <a:extLst>
                <a:ext uri="{FF2B5EF4-FFF2-40B4-BE49-F238E27FC236}">
                  <a16:creationId xmlns:a16="http://schemas.microsoft.com/office/drawing/2014/main" id="{BC77FC05-AFB5-4AA8-85BF-033ADD2D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406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8" name="Rectangle 372">
              <a:extLst>
                <a:ext uri="{FF2B5EF4-FFF2-40B4-BE49-F238E27FC236}">
                  <a16:creationId xmlns:a16="http://schemas.microsoft.com/office/drawing/2014/main" id="{31971DE6-D8B2-483E-8153-522746A6D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406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099" name="Line 373">
              <a:extLst>
                <a:ext uri="{FF2B5EF4-FFF2-40B4-BE49-F238E27FC236}">
                  <a16:creationId xmlns:a16="http://schemas.microsoft.com/office/drawing/2014/main" id="{24CE9311-1EDC-4340-9421-A5FBBB7E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40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0" name="Line 374">
              <a:extLst>
                <a:ext uri="{FF2B5EF4-FFF2-40B4-BE49-F238E27FC236}">
                  <a16:creationId xmlns:a16="http://schemas.microsoft.com/office/drawing/2014/main" id="{733071A5-12A9-45DD-B19E-1EFCD534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1" name="Rectangle 375">
              <a:extLst>
                <a:ext uri="{FF2B5EF4-FFF2-40B4-BE49-F238E27FC236}">
                  <a16:creationId xmlns:a16="http://schemas.microsoft.com/office/drawing/2014/main" id="{692DAF71-3A26-4DA2-A40C-88A3AFDB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406"/>
              <a:ext cx="8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02" name="Line 376">
              <a:extLst>
                <a:ext uri="{FF2B5EF4-FFF2-40B4-BE49-F238E27FC236}">
                  <a16:creationId xmlns:a16="http://schemas.microsoft.com/office/drawing/2014/main" id="{8EE4C35B-A489-41DF-A44D-3D85B01B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406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3" name="Rectangle 377">
              <a:extLst>
                <a:ext uri="{FF2B5EF4-FFF2-40B4-BE49-F238E27FC236}">
                  <a16:creationId xmlns:a16="http://schemas.microsoft.com/office/drawing/2014/main" id="{C6DC84A2-3E06-4348-841F-3CBA4791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406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04" name="Line 378">
              <a:extLst>
                <a:ext uri="{FF2B5EF4-FFF2-40B4-BE49-F238E27FC236}">
                  <a16:creationId xmlns:a16="http://schemas.microsoft.com/office/drawing/2014/main" id="{345DE589-0267-49B9-A1A2-289F1053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40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5" name="Line 379">
              <a:extLst>
                <a:ext uri="{FF2B5EF4-FFF2-40B4-BE49-F238E27FC236}">
                  <a16:creationId xmlns:a16="http://schemas.microsoft.com/office/drawing/2014/main" id="{F26E1240-4617-4A1F-BCFF-419D7A406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6" name="Rectangle 380">
              <a:extLst>
                <a:ext uri="{FF2B5EF4-FFF2-40B4-BE49-F238E27FC236}">
                  <a16:creationId xmlns:a16="http://schemas.microsoft.com/office/drawing/2014/main" id="{F82EA735-44A8-4E0F-BBA2-9D80A512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406"/>
              <a:ext cx="8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07" name="Line 381">
              <a:extLst>
                <a:ext uri="{FF2B5EF4-FFF2-40B4-BE49-F238E27FC236}">
                  <a16:creationId xmlns:a16="http://schemas.microsoft.com/office/drawing/2014/main" id="{1C0BFF6E-E81E-4028-84B2-2EC99339E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406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8" name="Rectangle 382">
              <a:extLst>
                <a:ext uri="{FF2B5EF4-FFF2-40B4-BE49-F238E27FC236}">
                  <a16:creationId xmlns:a16="http://schemas.microsoft.com/office/drawing/2014/main" id="{42E210D6-04B0-4091-AAED-5CAFDFCB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40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09" name="Line 383">
              <a:extLst>
                <a:ext uri="{FF2B5EF4-FFF2-40B4-BE49-F238E27FC236}">
                  <a16:creationId xmlns:a16="http://schemas.microsoft.com/office/drawing/2014/main" id="{F5CEF23C-0749-4E6F-83D6-F5BD3520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40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0" name="Line 384">
              <a:extLst>
                <a:ext uri="{FF2B5EF4-FFF2-40B4-BE49-F238E27FC236}">
                  <a16:creationId xmlns:a16="http://schemas.microsoft.com/office/drawing/2014/main" id="{0A8911DF-6A9C-49F9-828C-A5114A86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1" name="Rectangle 385">
              <a:extLst>
                <a:ext uri="{FF2B5EF4-FFF2-40B4-BE49-F238E27FC236}">
                  <a16:creationId xmlns:a16="http://schemas.microsoft.com/office/drawing/2014/main" id="{C60F1017-7044-44B9-806C-FE20A4CA7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406"/>
              <a:ext cx="8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12" name="Line 386">
              <a:extLst>
                <a:ext uri="{FF2B5EF4-FFF2-40B4-BE49-F238E27FC236}">
                  <a16:creationId xmlns:a16="http://schemas.microsoft.com/office/drawing/2014/main" id="{E4EE73B1-73E5-47EA-850C-30A8E0ECB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406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3" name="Rectangle 387">
              <a:extLst>
                <a:ext uri="{FF2B5EF4-FFF2-40B4-BE49-F238E27FC236}">
                  <a16:creationId xmlns:a16="http://schemas.microsoft.com/office/drawing/2014/main" id="{F222883A-71AD-4859-B14D-5B540433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406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14" name="Line 388">
              <a:extLst>
                <a:ext uri="{FF2B5EF4-FFF2-40B4-BE49-F238E27FC236}">
                  <a16:creationId xmlns:a16="http://schemas.microsoft.com/office/drawing/2014/main" id="{6985F2BB-C7BE-423E-A12C-4A9D196AB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40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5" name="Line 389">
              <a:extLst>
                <a:ext uri="{FF2B5EF4-FFF2-40B4-BE49-F238E27FC236}">
                  <a16:creationId xmlns:a16="http://schemas.microsoft.com/office/drawing/2014/main" id="{684002CC-8B64-485E-B278-F3B16BE54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4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6" name="Rectangle 390">
              <a:extLst>
                <a:ext uri="{FF2B5EF4-FFF2-40B4-BE49-F238E27FC236}">
                  <a16:creationId xmlns:a16="http://schemas.microsoft.com/office/drawing/2014/main" id="{FF52F0E1-931B-41B3-8D87-4C68D47D9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1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17" name="Line 391">
              <a:extLst>
                <a:ext uri="{FF2B5EF4-FFF2-40B4-BE49-F238E27FC236}">
                  <a16:creationId xmlns:a16="http://schemas.microsoft.com/office/drawing/2014/main" id="{0C76AC01-9E86-4D68-9DF1-4094065C4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18" name="Rectangle 392">
              <a:extLst>
                <a:ext uri="{FF2B5EF4-FFF2-40B4-BE49-F238E27FC236}">
                  <a16:creationId xmlns:a16="http://schemas.microsoft.com/office/drawing/2014/main" id="{D436A05A-ABB6-40E4-966C-3B14DCE8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19" name="Line 393">
              <a:extLst>
                <a:ext uri="{FF2B5EF4-FFF2-40B4-BE49-F238E27FC236}">
                  <a16:creationId xmlns:a16="http://schemas.microsoft.com/office/drawing/2014/main" id="{29CB3CBA-6CEE-4E14-B54B-5A5127B66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0" name="Line 394">
              <a:extLst>
                <a:ext uri="{FF2B5EF4-FFF2-40B4-BE49-F238E27FC236}">
                  <a16:creationId xmlns:a16="http://schemas.microsoft.com/office/drawing/2014/main" id="{FCD5D281-616A-4E4F-8358-285BFCC5A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1" name="Rectangle 395">
              <a:extLst>
                <a:ext uri="{FF2B5EF4-FFF2-40B4-BE49-F238E27FC236}">
                  <a16:creationId xmlns:a16="http://schemas.microsoft.com/office/drawing/2014/main" id="{30960FBC-314B-472A-BFE1-974D0591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22" name="Line 396">
              <a:extLst>
                <a:ext uri="{FF2B5EF4-FFF2-40B4-BE49-F238E27FC236}">
                  <a16:creationId xmlns:a16="http://schemas.microsoft.com/office/drawing/2014/main" id="{260BC29E-C400-46FD-A913-E945A8346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3" name="Line 397">
              <a:extLst>
                <a:ext uri="{FF2B5EF4-FFF2-40B4-BE49-F238E27FC236}">
                  <a16:creationId xmlns:a16="http://schemas.microsoft.com/office/drawing/2014/main" id="{1D530D28-7267-4392-BA79-69EB67744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4" name="Rectangle 398">
              <a:extLst>
                <a:ext uri="{FF2B5EF4-FFF2-40B4-BE49-F238E27FC236}">
                  <a16:creationId xmlns:a16="http://schemas.microsoft.com/office/drawing/2014/main" id="{F828EC15-4163-49E6-AEFF-202FD5DC1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610"/>
              <a:ext cx="8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25" name="Line 399">
              <a:extLst>
                <a:ext uri="{FF2B5EF4-FFF2-40B4-BE49-F238E27FC236}">
                  <a16:creationId xmlns:a16="http://schemas.microsoft.com/office/drawing/2014/main" id="{3F6A61F5-C86A-4CC5-9676-25960312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610"/>
              <a:ext cx="85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6" name="Rectangle 400">
              <a:extLst>
                <a:ext uri="{FF2B5EF4-FFF2-40B4-BE49-F238E27FC236}">
                  <a16:creationId xmlns:a16="http://schemas.microsoft.com/office/drawing/2014/main" id="{B6A5D8D3-519B-4976-B15C-336FB60A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411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27" name="Line 401">
              <a:extLst>
                <a:ext uri="{FF2B5EF4-FFF2-40B4-BE49-F238E27FC236}">
                  <a16:creationId xmlns:a16="http://schemas.microsoft.com/office/drawing/2014/main" id="{B35BA4E2-9BDA-4D93-942A-7674B3198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8" name="Rectangle 402">
              <a:extLst>
                <a:ext uri="{FF2B5EF4-FFF2-40B4-BE49-F238E27FC236}">
                  <a16:creationId xmlns:a16="http://schemas.microsoft.com/office/drawing/2014/main" id="{3C5F1629-A9D8-4054-81E2-14672306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29" name="Line 403">
              <a:extLst>
                <a:ext uri="{FF2B5EF4-FFF2-40B4-BE49-F238E27FC236}">
                  <a16:creationId xmlns:a16="http://schemas.microsoft.com/office/drawing/2014/main" id="{AFFA5AD8-4CBB-4F0E-87D1-A7D5A897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0" name="Line 404">
              <a:extLst>
                <a:ext uri="{FF2B5EF4-FFF2-40B4-BE49-F238E27FC236}">
                  <a16:creationId xmlns:a16="http://schemas.microsoft.com/office/drawing/2014/main" id="{6FE4BBC5-636C-4910-806C-398740994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1" name="Rectangle 405">
              <a:extLst>
                <a:ext uri="{FF2B5EF4-FFF2-40B4-BE49-F238E27FC236}">
                  <a16:creationId xmlns:a16="http://schemas.microsoft.com/office/drawing/2014/main" id="{3E5F9E93-27DF-434C-9EF8-71BC8F2D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610"/>
              <a:ext cx="8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32" name="Line 406">
              <a:extLst>
                <a:ext uri="{FF2B5EF4-FFF2-40B4-BE49-F238E27FC236}">
                  <a16:creationId xmlns:a16="http://schemas.microsoft.com/office/drawing/2014/main" id="{0B5CDF79-D0BC-457D-BB8E-503E61DFE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610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3" name="Rectangle 407">
              <a:extLst>
                <a:ext uri="{FF2B5EF4-FFF2-40B4-BE49-F238E27FC236}">
                  <a16:creationId xmlns:a16="http://schemas.microsoft.com/office/drawing/2014/main" id="{6DF8F364-D54F-4E0D-96C0-B7934B24F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411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34" name="Line 408">
              <a:extLst>
                <a:ext uri="{FF2B5EF4-FFF2-40B4-BE49-F238E27FC236}">
                  <a16:creationId xmlns:a16="http://schemas.microsoft.com/office/drawing/2014/main" id="{24415BFB-2D9B-471D-83AD-E77C6F17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5" name="Rectangle 409">
              <a:extLst>
                <a:ext uri="{FF2B5EF4-FFF2-40B4-BE49-F238E27FC236}">
                  <a16:creationId xmlns:a16="http://schemas.microsoft.com/office/drawing/2014/main" id="{8B00E279-6A2D-4CFA-B0B3-1F343CEB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36" name="Line 410">
              <a:extLst>
                <a:ext uri="{FF2B5EF4-FFF2-40B4-BE49-F238E27FC236}">
                  <a16:creationId xmlns:a16="http://schemas.microsoft.com/office/drawing/2014/main" id="{18BF2F12-26EF-4779-AA55-9CCDB334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7" name="Line 411">
              <a:extLst>
                <a:ext uri="{FF2B5EF4-FFF2-40B4-BE49-F238E27FC236}">
                  <a16:creationId xmlns:a16="http://schemas.microsoft.com/office/drawing/2014/main" id="{D8446FB9-F84A-42B3-B489-6B47FFED9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8" name="Rectangle 412">
              <a:extLst>
                <a:ext uri="{FF2B5EF4-FFF2-40B4-BE49-F238E27FC236}">
                  <a16:creationId xmlns:a16="http://schemas.microsoft.com/office/drawing/2014/main" id="{2410228C-E82C-4253-ACFB-9BE1A218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610"/>
              <a:ext cx="8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39" name="Line 413">
              <a:extLst>
                <a:ext uri="{FF2B5EF4-FFF2-40B4-BE49-F238E27FC236}">
                  <a16:creationId xmlns:a16="http://schemas.microsoft.com/office/drawing/2014/main" id="{AC4F0D9D-CE45-4B07-A676-8B565DFC6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610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0" name="Rectangle 414">
              <a:extLst>
                <a:ext uri="{FF2B5EF4-FFF2-40B4-BE49-F238E27FC236}">
                  <a16:creationId xmlns:a16="http://schemas.microsoft.com/office/drawing/2014/main" id="{BBC78B16-DA4E-4CC1-9824-135CE299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411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41" name="Line 415">
              <a:extLst>
                <a:ext uri="{FF2B5EF4-FFF2-40B4-BE49-F238E27FC236}">
                  <a16:creationId xmlns:a16="http://schemas.microsoft.com/office/drawing/2014/main" id="{A44D5FA9-B8E1-477F-B659-93C8CD5C6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2" name="Rectangle 416">
              <a:extLst>
                <a:ext uri="{FF2B5EF4-FFF2-40B4-BE49-F238E27FC236}">
                  <a16:creationId xmlns:a16="http://schemas.microsoft.com/office/drawing/2014/main" id="{07C57D6B-1F64-45E0-817F-569B391D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43" name="Line 417">
              <a:extLst>
                <a:ext uri="{FF2B5EF4-FFF2-40B4-BE49-F238E27FC236}">
                  <a16:creationId xmlns:a16="http://schemas.microsoft.com/office/drawing/2014/main" id="{4C269855-7303-4936-A075-9DA47A8C7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4" name="Line 418">
              <a:extLst>
                <a:ext uri="{FF2B5EF4-FFF2-40B4-BE49-F238E27FC236}">
                  <a16:creationId xmlns:a16="http://schemas.microsoft.com/office/drawing/2014/main" id="{434C0F1C-EA13-4217-A009-D949D7E09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5" name="Rectangle 419">
              <a:extLst>
                <a:ext uri="{FF2B5EF4-FFF2-40B4-BE49-F238E27FC236}">
                  <a16:creationId xmlns:a16="http://schemas.microsoft.com/office/drawing/2014/main" id="{FCB73919-526E-4074-B20B-3C152F25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610"/>
              <a:ext cx="8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46" name="Line 420">
              <a:extLst>
                <a:ext uri="{FF2B5EF4-FFF2-40B4-BE49-F238E27FC236}">
                  <a16:creationId xmlns:a16="http://schemas.microsoft.com/office/drawing/2014/main" id="{E7985BC1-3A9C-4343-A222-455F4A5E9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610"/>
              <a:ext cx="8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7" name="Rectangle 421">
              <a:extLst>
                <a:ext uri="{FF2B5EF4-FFF2-40B4-BE49-F238E27FC236}">
                  <a16:creationId xmlns:a16="http://schemas.microsoft.com/office/drawing/2014/main" id="{315245C7-E8E7-40E7-8593-E8AA28B3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411"/>
              <a:ext cx="5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48" name="Line 422">
              <a:extLst>
                <a:ext uri="{FF2B5EF4-FFF2-40B4-BE49-F238E27FC236}">
                  <a16:creationId xmlns:a16="http://schemas.microsoft.com/office/drawing/2014/main" id="{C1783C71-07CA-4CB8-B84A-452E46B9E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49" name="Rectangle 423">
              <a:extLst>
                <a:ext uri="{FF2B5EF4-FFF2-40B4-BE49-F238E27FC236}">
                  <a16:creationId xmlns:a16="http://schemas.microsoft.com/office/drawing/2014/main" id="{45146270-8CE2-4E24-8C56-48763889F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61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50" name="Line 424">
              <a:extLst>
                <a:ext uri="{FF2B5EF4-FFF2-40B4-BE49-F238E27FC236}">
                  <a16:creationId xmlns:a16="http://schemas.microsoft.com/office/drawing/2014/main" id="{8243A386-33F3-457E-A8A5-A2F302AD4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61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1" name="Line 425">
              <a:extLst>
                <a:ext uri="{FF2B5EF4-FFF2-40B4-BE49-F238E27FC236}">
                  <a16:creationId xmlns:a16="http://schemas.microsoft.com/office/drawing/2014/main" id="{6628CF6E-D7D1-4666-817B-A888BBAF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2" name="Rectangle 426">
              <a:extLst>
                <a:ext uri="{FF2B5EF4-FFF2-40B4-BE49-F238E27FC236}">
                  <a16:creationId xmlns:a16="http://schemas.microsoft.com/office/drawing/2014/main" id="{5819E3F7-DB8A-4CB2-B6F5-B7139A2B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610"/>
              <a:ext cx="8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53" name="Line 427">
              <a:extLst>
                <a:ext uri="{FF2B5EF4-FFF2-40B4-BE49-F238E27FC236}">
                  <a16:creationId xmlns:a16="http://schemas.microsoft.com/office/drawing/2014/main" id="{34538B5D-514E-40CE-81C2-BBDB30BED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610"/>
              <a:ext cx="8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4" name="Rectangle 428">
              <a:extLst>
                <a:ext uri="{FF2B5EF4-FFF2-40B4-BE49-F238E27FC236}">
                  <a16:creationId xmlns:a16="http://schemas.microsoft.com/office/drawing/2014/main" id="{D87EF99B-3244-4885-B9F6-D85187A9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411"/>
              <a:ext cx="6" cy="1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55" name="Line 429">
              <a:extLst>
                <a:ext uri="{FF2B5EF4-FFF2-40B4-BE49-F238E27FC236}">
                  <a16:creationId xmlns:a16="http://schemas.microsoft.com/office/drawing/2014/main" id="{00972D7A-C5DA-431D-B6ED-DDBC85C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411"/>
              <a:ext cx="1" cy="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6" name="Rectangle 430">
              <a:extLst>
                <a:ext uri="{FF2B5EF4-FFF2-40B4-BE49-F238E27FC236}">
                  <a16:creationId xmlns:a16="http://schemas.microsoft.com/office/drawing/2014/main" id="{7A56D40C-BA3C-4F21-9898-044A2707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57" name="Line 431">
              <a:extLst>
                <a:ext uri="{FF2B5EF4-FFF2-40B4-BE49-F238E27FC236}">
                  <a16:creationId xmlns:a16="http://schemas.microsoft.com/office/drawing/2014/main" id="{8AB2E22D-0736-4D2B-861B-5632CF09A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8" name="Line 432">
              <a:extLst>
                <a:ext uri="{FF2B5EF4-FFF2-40B4-BE49-F238E27FC236}">
                  <a16:creationId xmlns:a16="http://schemas.microsoft.com/office/drawing/2014/main" id="{FCD259CB-D328-449E-90FB-18FD37735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59" name="Rectangle 433">
              <a:extLst>
                <a:ext uri="{FF2B5EF4-FFF2-40B4-BE49-F238E27FC236}">
                  <a16:creationId xmlns:a16="http://schemas.microsoft.com/office/drawing/2014/main" id="{7E139F97-D92D-44B0-A2D2-A604BC93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61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160" name="Line 434">
              <a:extLst>
                <a:ext uri="{FF2B5EF4-FFF2-40B4-BE49-F238E27FC236}">
                  <a16:creationId xmlns:a16="http://schemas.microsoft.com/office/drawing/2014/main" id="{42ADC89D-63A9-4446-A5AF-13F3A1033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61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61" name="Line 435">
              <a:extLst>
                <a:ext uri="{FF2B5EF4-FFF2-40B4-BE49-F238E27FC236}">
                  <a16:creationId xmlns:a16="http://schemas.microsoft.com/office/drawing/2014/main" id="{C4D17B46-EC92-45CE-9143-B8EEA42D8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61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82" name="Text Box 436">
            <a:extLst>
              <a:ext uri="{FF2B5EF4-FFF2-40B4-BE49-F238E27FC236}">
                <a16:creationId xmlns:a16="http://schemas.microsoft.com/office/drawing/2014/main" id="{603027D9-D240-4E51-9DAD-92E3D0EE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6213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400" b="1" i="1" baseline="-20000"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R</a:t>
            </a:r>
            <a:endParaRPr lang="en-US" altLang="zh-CN" sz="2400" b="1" baseline="-20000">
              <a:latin typeface="Times New Roman" panose="02020603050405020304" pitchFamily="18" charset="0"/>
              <a:ea typeface="仿宋_GB2312" pitchFamily="1" charset="-122"/>
              <a:cs typeface="Arial" panose="020B0604020202020204" pitchFamily="34" charset="0"/>
            </a:endParaRPr>
          </a:p>
        </p:txBody>
      </p:sp>
      <p:sp>
        <p:nvSpPr>
          <p:cNvPr id="126983" name="Text Box 437">
            <a:extLst>
              <a:ext uri="{FF2B5EF4-FFF2-40B4-BE49-F238E27FC236}">
                <a16:creationId xmlns:a16="http://schemas.microsoft.com/office/drawing/2014/main" id="{C4506D1A-B6A2-4D79-A5D4-CEA5A322A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446213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4400" b="1" i="1" baseline="-20000"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</a:t>
            </a:r>
            <a:endParaRPr lang="en-US" altLang="zh-CN" sz="2400" b="1" baseline="-20000">
              <a:latin typeface="Times New Roman" panose="02020603050405020304" pitchFamily="18" charset="0"/>
              <a:ea typeface="仿宋_GB2312" pitchFamily="1" charset="-122"/>
              <a:cs typeface="Arial" panose="020B0604020202020204" pitchFamily="34" charset="0"/>
            </a:endParaRPr>
          </a:p>
        </p:txBody>
      </p:sp>
      <p:sp>
        <p:nvSpPr>
          <p:cNvPr id="125366" name="Rectangle 439">
            <a:extLst>
              <a:ext uri="{FF2B5EF4-FFF2-40B4-BE49-F238E27FC236}">
                <a16:creationId xmlns:a16="http://schemas.microsoft.com/office/drawing/2014/main" id="{6FB70523-7690-449C-B37B-BA843DE94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51213"/>
            <a:ext cx="396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select R.*,S.*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from R ,S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where  R.C = S.C</a:t>
            </a:r>
          </a:p>
        </p:txBody>
      </p:sp>
      <p:sp>
        <p:nvSpPr>
          <p:cNvPr id="125367" name="Text Box 440">
            <a:extLst>
              <a:ext uri="{FF2B5EF4-FFF2-40B4-BE49-F238E27FC236}">
                <a16:creationId xmlns:a16="http://schemas.microsoft.com/office/drawing/2014/main" id="{3724AF87-6476-46CE-AFAF-E3A79B77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368675"/>
            <a:ext cx="67151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内连接</a:t>
            </a:r>
          </a:p>
        </p:txBody>
      </p:sp>
      <p:sp>
        <p:nvSpPr>
          <p:cNvPr id="126986" name="Rectangle 441">
            <a:extLst>
              <a:ext uri="{FF2B5EF4-FFF2-40B4-BE49-F238E27FC236}">
                <a16:creationId xmlns:a16="http://schemas.microsoft.com/office/drawing/2014/main" id="{087DB031-C604-40BF-A602-38D2EAA8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内连接与几种外连接的对比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87" grpId="0" autoUpdateAnimBg="0"/>
      <p:bldP spid="125366" grpId="0" autoUpdateAnimBg="0"/>
      <p:bldP spid="12536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77D1933-062B-40F5-964B-E3796A2A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426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select *</a:t>
            </a:r>
          </a:p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from R  left outer join S </a:t>
            </a:r>
          </a:p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on R.C = S.C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BEB7847-DD5B-47CF-8875-F82076C7609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57400"/>
            <a:ext cx="6400800" cy="1328738"/>
            <a:chOff x="0" y="0"/>
            <a:chExt cx="4027" cy="836"/>
          </a:xfrm>
        </p:grpSpPr>
        <p:grpSp>
          <p:nvGrpSpPr>
            <p:cNvPr id="128451" name="Group 4">
              <a:extLst>
                <a:ext uri="{FF2B5EF4-FFF2-40B4-BE49-F238E27FC236}">
                  <a16:creationId xmlns:a16="http://schemas.microsoft.com/office/drawing/2014/main" id="{278A301B-2B53-4A30-A74E-42BD86179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7" cy="836"/>
              <a:chOff x="0" y="0"/>
              <a:chExt cx="4027" cy="836"/>
            </a:xfrm>
          </p:grpSpPr>
          <p:sp>
            <p:nvSpPr>
              <p:cNvPr id="125957" name="Rectangle 5">
                <a:extLst>
                  <a:ext uri="{FF2B5EF4-FFF2-40B4-BE49-F238E27FC236}">
                    <a16:creationId xmlns:a16="http://schemas.microsoft.com/office/drawing/2014/main" id="{FC2530F6-9805-432C-8693-A3205AA00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" y="8"/>
                <a:ext cx="14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5958" name="Rectangle 6">
                <a:extLst>
                  <a:ext uri="{FF2B5EF4-FFF2-40B4-BE49-F238E27FC236}">
                    <a16:creationId xmlns:a16="http://schemas.microsoft.com/office/drawing/2014/main" id="{4F9EDE99-2A8D-43E3-9D50-7C9C2BAB7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8"/>
                <a:ext cx="13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5959" name="Rectangle 7">
                <a:extLst>
                  <a:ext uri="{FF2B5EF4-FFF2-40B4-BE49-F238E27FC236}">
                    <a16:creationId xmlns:a16="http://schemas.microsoft.com/office/drawing/2014/main" id="{86D82C48-C9E0-40A0-B002-037400AC8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4" y="8"/>
                <a:ext cx="291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R.C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5960" name="Rectangle 8">
                <a:extLst>
                  <a:ext uri="{FF2B5EF4-FFF2-40B4-BE49-F238E27FC236}">
                    <a16:creationId xmlns:a16="http://schemas.microsoft.com/office/drawing/2014/main" id="{50072E08-B002-4250-B0A5-9DD97126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"/>
                <a:ext cx="272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S.C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5961" name="Rectangle 9">
                <a:extLst>
                  <a:ext uri="{FF2B5EF4-FFF2-40B4-BE49-F238E27FC236}">
                    <a16:creationId xmlns:a16="http://schemas.microsoft.com/office/drawing/2014/main" id="{3A0B46F4-CF5A-4CA9-B9A4-9D9C11205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8"/>
                <a:ext cx="14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477" name="Rectangle 10">
                <a:extLst>
                  <a:ext uri="{FF2B5EF4-FFF2-40B4-BE49-F238E27FC236}">
                    <a16:creationId xmlns:a16="http://schemas.microsoft.com/office/drawing/2014/main" id="{6D877D8A-C834-4B63-ADDE-4CE67D3CE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78" name="Line 11">
                <a:extLst>
                  <a:ext uri="{FF2B5EF4-FFF2-40B4-BE49-F238E27FC236}">
                    <a16:creationId xmlns:a16="http://schemas.microsoft.com/office/drawing/2014/main" id="{9E53839B-1080-4C73-B781-DA6162BAA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79" name="Line 12">
                <a:extLst>
                  <a:ext uri="{FF2B5EF4-FFF2-40B4-BE49-F238E27FC236}">
                    <a16:creationId xmlns:a16="http://schemas.microsoft.com/office/drawing/2014/main" id="{A0E9B3D1-C51F-40BF-84CC-589E00FAF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0" name="Rectangle 13">
                <a:extLst>
                  <a:ext uri="{FF2B5EF4-FFF2-40B4-BE49-F238E27FC236}">
                    <a16:creationId xmlns:a16="http://schemas.microsoft.com/office/drawing/2014/main" id="{D7228FB2-BB7A-41D1-9E62-6A69D216F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81" name="Line 14">
                <a:extLst>
                  <a:ext uri="{FF2B5EF4-FFF2-40B4-BE49-F238E27FC236}">
                    <a16:creationId xmlns:a16="http://schemas.microsoft.com/office/drawing/2014/main" id="{5F494CD3-9EEC-4C50-ABEB-958FD640B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2" name="Line 15">
                <a:extLst>
                  <a:ext uri="{FF2B5EF4-FFF2-40B4-BE49-F238E27FC236}">
                    <a16:creationId xmlns:a16="http://schemas.microsoft.com/office/drawing/2014/main" id="{BFCE49CF-22E8-41E1-8E48-A7A8F03D8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3" name="Rectangle 16">
                <a:extLst>
                  <a:ext uri="{FF2B5EF4-FFF2-40B4-BE49-F238E27FC236}">
                    <a16:creationId xmlns:a16="http://schemas.microsoft.com/office/drawing/2014/main" id="{28E53DE6-3D2D-45CE-8B5E-5195D6CBF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0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84" name="Line 17">
                <a:extLst>
                  <a:ext uri="{FF2B5EF4-FFF2-40B4-BE49-F238E27FC236}">
                    <a16:creationId xmlns:a16="http://schemas.microsoft.com/office/drawing/2014/main" id="{DF8C987F-1417-46FF-89A8-BD32F47CA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" y="0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5" name="Rectangle 18">
                <a:extLst>
                  <a:ext uri="{FF2B5EF4-FFF2-40B4-BE49-F238E27FC236}">
                    <a16:creationId xmlns:a16="http://schemas.microsoft.com/office/drawing/2014/main" id="{0039D6DF-E116-4EBF-BB6E-A9FFD396C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86" name="Line 19">
                <a:extLst>
                  <a:ext uri="{FF2B5EF4-FFF2-40B4-BE49-F238E27FC236}">
                    <a16:creationId xmlns:a16="http://schemas.microsoft.com/office/drawing/2014/main" id="{A60C4F09-2E3B-4344-9CB0-81130431F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7" name="Line 20">
                <a:extLst>
                  <a:ext uri="{FF2B5EF4-FFF2-40B4-BE49-F238E27FC236}">
                    <a16:creationId xmlns:a16="http://schemas.microsoft.com/office/drawing/2014/main" id="{686B648E-AC55-4D19-BF02-15863AD13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88" name="Rectangle 21">
                <a:extLst>
                  <a:ext uri="{FF2B5EF4-FFF2-40B4-BE49-F238E27FC236}">
                    <a16:creationId xmlns:a16="http://schemas.microsoft.com/office/drawing/2014/main" id="{2169DE70-B467-4A82-BC20-1E5D55590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0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89" name="Line 22">
                <a:extLst>
                  <a:ext uri="{FF2B5EF4-FFF2-40B4-BE49-F238E27FC236}">
                    <a16:creationId xmlns:a16="http://schemas.microsoft.com/office/drawing/2014/main" id="{4DDA18EA-AE8F-4BA5-9EAE-800B3B9C1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0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0" name="Rectangle 23">
                <a:extLst>
                  <a:ext uri="{FF2B5EF4-FFF2-40B4-BE49-F238E27FC236}">
                    <a16:creationId xmlns:a16="http://schemas.microsoft.com/office/drawing/2014/main" id="{8F9D9FFC-083D-497B-B01D-DBF703956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91" name="Line 24">
                <a:extLst>
                  <a:ext uri="{FF2B5EF4-FFF2-40B4-BE49-F238E27FC236}">
                    <a16:creationId xmlns:a16="http://schemas.microsoft.com/office/drawing/2014/main" id="{CA4B992D-C15E-4D96-9833-73EB82307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2" name="Line 25">
                <a:extLst>
                  <a:ext uri="{FF2B5EF4-FFF2-40B4-BE49-F238E27FC236}">
                    <a16:creationId xmlns:a16="http://schemas.microsoft.com/office/drawing/2014/main" id="{5827E23E-5F31-469F-B95A-CFE95CB17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3" name="Rectangle 26">
                <a:extLst>
                  <a:ext uri="{FF2B5EF4-FFF2-40B4-BE49-F238E27FC236}">
                    <a16:creationId xmlns:a16="http://schemas.microsoft.com/office/drawing/2014/main" id="{75B0FCA7-786C-4A62-87D3-047C23E38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0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94" name="Line 27">
                <a:extLst>
                  <a:ext uri="{FF2B5EF4-FFF2-40B4-BE49-F238E27FC236}">
                    <a16:creationId xmlns:a16="http://schemas.microsoft.com/office/drawing/2014/main" id="{82E191D8-1F4E-4353-A4B7-AFD084CF9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0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5" name="Rectangle 28">
                <a:extLst>
                  <a:ext uri="{FF2B5EF4-FFF2-40B4-BE49-F238E27FC236}">
                    <a16:creationId xmlns:a16="http://schemas.microsoft.com/office/drawing/2014/main" id="{258243AC-D304-4FEC-A1EB-0406C503A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96" name="Line 29">
                <a:extLst>
                  <a:ext uri="{FF2B5EF4-FFF2-40B4-BE49-F238E27FC236}">
                    <a16:creationId xmlns:a16="http://schemas.microsoft.com/office/drawing/2014/main" id="{25945981-FCD2-4F78-90FE-F25A4DCC6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7" name="Line 30">
                <a:extLst>
                  <a:ext uri="{FF2B5EF4-FFF2-40B4-BE49-F238E27FC236}">
                    <a16:creationId xmlns:a16="http://schemas.microsoft.com/office/drawing/2014/main" id="{8038979A-90EE-4804-84C0-80E41C24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498" name="Rectangle 31">
                <a:extLst>
                  <a:ext uri="{FF2B5EF4-FFF2-40B4-BE49-F238E27FC236}">
                    <a16:creationId xmlns:a16="http://schemas.microsoft.com/office/drawing/2014/main" id="{F0B08141-54B4-480B-B626-45D454448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0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99" name="Line 32">
                <a:extLst>
                  <a:ext uri="{FF2B5EF4-FFF2-40B4-BE49-F238E27FC236}">
                    <a16:creationId xmlns:a16="http://schemas.microsoft.com/office/drawing/2014/main" id="{0FA4DB49-B4B5-48D9-B29E-A73D7D1A7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0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0" name="Rectangle 33">
                <a:extLst>
                  <a:ext uri="{FF2B5EF4-FFF2-40B4-BE49-F238E27FC236}">
                    <a16:creationId xmlns:a16="http://schemas.microsoft.com/office/drawing/2014/main" id="{E9669DF6-AEC9-4D64-BE59-963C228D4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01" name="Line 34">
                <a:extLst>
                  <a:ext uri="{FF2B5EF4-FFF2-40B4-BE49-F238E27FC236}">
                    <a16:creationId xmlns:a16="http://schemas.microsoft.com/office/drawing/2014/main" id="{71287B43-0F21-4702-8586-986C42768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2" name="Line 35">
                <a:extLst>
                  <a:ext uri="{FF2B5EF4-FFF2-40B4-BE49-F238E27FC236}">
                    <a16:creationId xmlns:a16="http://schemas.microsoft.com/office/drawing/2014/main" id="{63F72DD7-1AC7-4F4D-8C8E-DB7ADD284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3" name="Rectangle 36">
                <a:extLst>
                  <a:ext uri="{FF2B5EF4-FFF2-40B4-BE49-F238E27FC236}">
                    <a16:creationId xmlns:a16="http://schemas.microsoft.com/office/drawing/2014/main" id="{CF223E3C-2C82-44FF-B2C6-40428226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0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04" name="Line 37">
                <a:extLst>
                  <a:ext uri="{FF2B5EF4-FFF2-40B4-BE49-F238E27FC236}">
                    <a16:creationId xmlns:a16="http://schemas.microsoft.com/office/drawing/2014/main" id="{B6DDDD4D-A7D1-4E14-8C2A-A820957E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2" y="0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5" name="Rectangle 38">
                <a:extLst>
                  <a:ext uri="{FF2B5EF4-FFF2-40B4-BE49-F238E27FC236}">
                    <a16:creationId xmlns:a16="http://schemas.microsoft.com/office/drawing/2014/main" id="{779F57C7-1AA7-4FE4-80D8-F8726D24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06" name="Line 39">
                <a:extLst>
                  <a:ext uri="{FF2B5EF4-FFF2-40B4-BE49-F238E27FC236}">
                    <a16:creationId xmlns:a16="http://schemas.microsoft.com/office/drawing/2014/main" id="{1044D31F-B656-464E-8DAB-163CF0BDC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7" name="Line 40">
                <a:extLst>
                  <a:ext uri="{FF2B5EF4-FFF2-40B4-BE49-F238E27FC236}">
                    <a16:creationId xmlns:a16="http://schemas.microsoft.com/office/drawing/2014/main" id="{AAB59671-E8C8-405B-88DB-704E37750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08" name="Rectangle 41">
                <a:extLst>
                  <a:ext uri="{FF2B5EF4-FFF2-40B4-BE49-F238E27FC236}">
                    <a16:creationId xmlns:a16="http://schemas.microsoft.com/office/drawing/2014/main" id="{85000C76-FC69-438E-9DF2-B3C58A262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09" name="Line 42">
                <a:extLst>
                  <a:ext uri="{FF2B5EF4-FFF2-40B4-BE49-F238E27FC236}">
                    <a16:creationId xmlns:a16="http://schemas.microsoft.com/office/drawing/2014/main" id="{90FDA2E6-8AE0-4CE8-9D8C-5A85FF810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0" name="Line 43">
                <a:extLst>
                  <a:ext uri="{FF2B5EF4-FFF2-40B4-BE49-F238E27FC236}">
                    <a16:creationId xmlns:a16="http://schemas.microsoft.com/office/drawing/2014/main" id="{D1E928ED-93F8-4584-9AFC-04D21D757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1" name="Rectangle 44">
                <a:extLst>
                  <a:ext uri="{FF2B5EF4-FFF2-40B4-BE49-F238E27FC236}">
                    <a16:creationId xmlns:a16="http://schemas.microsoft.com/office/drawing/2014/main" id="{9F0B8FF7-E72F-4065-A4B1-737EFBC8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"/>
                <a:ext cx="5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12" name="Line 45">
                <a:extLst>
                  <a:ext uri="{FF2B5EF4-FFF2-40B4-BE49-F238E27FC236}">
                    <a16:creationId xmlns:a16="http://schemas.microsoft.com/office/drawing/2014/main" id="{E1383012-1E48-4D8D-B3E7-A9A8B4E04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3" name="Rectangle 46">
                <a:extLst>
                  <a:ext uri="{FF2B5EF4-FFF2-40B4-BE49-F238E27FC236}">
                    <a16:creationId xmlns:a16="http://schemas.microsoft.com/office/drawing/2014/main" id="{22C364E7-D7A9-4438-8653-DD2512416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5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14" name="Line 47">
                <a:extLst>
                  <a:ext uri="{FF2B5EF4-FFF2-40B4-BE49-F238E27FC236}">
                    <a16:creationId xmlns:a16="http://schemas.microsoft.com/office/drawing/2014/main" id="{B2BBCBEF-2D2D-4176-9F2C-3332F16CD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5" name="Rectangle 48">
                <a:extLst>
                  <a:ext uri="{FF2B5EF4-FFF2-40B4-BE49-F238E27FC236}">
                    <a16:creationId xmlns:a16="http://schemas.microsoft.com/office/drawing/2014/main" id="{F56DD32A-71A5-43FC-930D-3FDECB6FB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5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16" name="Line 49">
                <a:extLst>
                  <a:ext uri="{FF2B5EF4-FFF2-40B4-BE49-F238E27FC236}">
                    <a16:creationId xmlns:a16="http://schemas.microsoft.com/office/drawing/2014/main" id="{4914165C-4BE1-43CC-BEEC-A4A6CC20C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7" name="Rectangle 50">
                <a:extLst>
                  <a:ext uri="{FF2B5EF4-FFF2-40B4-BE49-F238E27FC236}">
                    <a16:creationId xmlns:a16="http://schemas.microsoft.com/office/drawing/2014/main" id="{06CEA5ED-FF7B-429F-8E9D-66E09C878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5"/>
                <a:ext cx="5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18" name="Line 51">
                <a:extLst>
                  <a:ext uri="{FF2B5EF4-FFF2-40B4-BE49-F238E27FC236}">
                    <a16:creationId xmlns:a16="http://schemas.microsoft.com/office/drawing/2014/main" id="{B87624A9-2304-48F6-BEF0-5F4988195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19" name="Rectangle 52">
                <a:extLst>
                  <a:ext uri="{FF2B5EF4-FFF2-40B4-BE49-F238E27FC236}">
                    <a16:creationId xmlns:a16="http://schemas.microsoft.com/office/drawing/2014/main" id="{16CE0708-9E1B-4A80-806C-5E77ED659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5"/>
                <a:ext cx="6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20" name="Line 53">
                <a:extLst>
                  <a:ext uri="{FF2B5EF4-FFF2-40B4-BE49-F238E27FC236}">
                    <a16:creationId xmlns:a16="http://schemas.microsoft.com/office/drawing/2014/main" id="{7D93C491-4069-4EBD-AD7D-FF4F3DA79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21" name="Rectangle 54">
                <a:extLst>
                  <a:ext uri="{FF2B5EF4-FFF2-40B4-BE49-F238E27FC236}">
                    <a16:creationId xmlns:a16="http://schemas.microsoft.com/office/drawing/2014/main" id="{342B8A8A-CA89-4C8B-BEAB-F018F25E1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5"/>
                <a:ext cx="5" cy="2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22" name="Line 55">
                <a:extLst>
                  <a:ext uri="{FF2B5EF4-FFF2-40B4-BE49-F238E27FC236}">
                    <a16:creationId xmlns:a16="http://schemas.microsoft.com/office/drawing/2014/main" id="{DEA59A24-6A7E-48B7-89CC-47A533E26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5"/>
                <a:ext cx="1" cy="2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8" name="Rectangle 56">
                <a:extLst>
                  <a:ext uri="{FF2B5EF4-FFF2-40B4-BE49-F238E27FC236}">
                    <a16:creationId xmlns:a16="http://schemas.microsoft.com/office/drawing/2014/main" id="{154FA846-D12E-47A0-AFB5-E34C4924C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212"/>
                <a:ext cx="17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09" name="Rectangle 57">
                <a:extLst>
                  <a:ext uri="{FF2B5EF4-FFF2-40B4-BE49-F238E27FC236}">
                    <a16:creationId xmlns:a16="http://schemas.microsoft.com/office/drawing/2014/main" id="{8B789632-4AEC-41B8-8177-FA8E9E8E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12"/>
                <a:ext cx="18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10" name="Rectangle 58">
                <a:extLst>
                  <a:ext uri="{FF2B5EF4-FFF2-40B4-BE49-F238E27FC236}">
                    <a16:creationId xmlns:a16="http://schemas.microsoft.com/office/drawing/2014/main" id="{10BA6769-E44D-4062-802F-050D7D9D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2"/>
                <a:ext cx="17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11" name="Rectangle 59">
                <a:extLst>
                  <a:ext uri="{FF2B5EF4-FFF2-40B4-BE49-F238E27FC236}">
                    <a16:creationId xmlns:a16="http://schemas.microsoft.com/office/drawing/2014/main" id="{523075BC-7C33-4836-A04C-62DBD07D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212"/>
                <a:ext cx="17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12" name="Rectangle 60">
                <a:extLst>
                  <a:ext uri="{FF2B5EF4-FFF2-40B4-BE49-F238E27FC236}">
                    <a16:creationId xmlns:a16="http://schemas.microsoft.com/office/drawing/2014/main" id="{4421CA61-3203-4217-BFE6-B70FAE3DA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12"/>
                <a:ext cx="18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528" name="Rectangle 61">
                <a:extLst>
                  <a:ext uri="{FF2B5EF4-FFF2-40B4-BE49-F238E27FC236}">
                    <a16:creationId xmlns:a16="http://schemas.microsoft.com/office/drawing/2014/main" id="{87A02906-0D1A-41FA-B649-D74F6F7A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29" name="Line 62">
                <a:extLst>
                  <a:ext uri="{FF2B5EF4-FFF2-40B4-BE49-F238E27FC236}">
                    <a16:creationId xmlns:a16="http://schemas.microsoft.com/office/drawing/2014/main" id="{08EA8D54-93BB-4F8D-B625-046915385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0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0" name="Line 63">
                <a:extLst>
                  <a:ext uri="{FF2B5EF4-FFF2-40B4-BE49-F238E27FC236}">
                    <a16:creationId xmlns:a16="http://schemas.microsoft.com/office/drawing/2014/main" id="{1C2707C1-788F-4BB9-9666-B286B911C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1" name="Rectangle 64">
                <a:extLst>
                  <a:ext uri="{FF2B5EF4-FFF2-40B4-BE49-F238E27FC236}">
                    <a16:creationId xmlns:a16="http://schemas.microsoft.com/office/drawing/2014/main" id="{F65493B8-CFAB-4336-A6AF-510C7EB75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207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32" name="Line 65">
                <a:extLst>
                  <a:ext uri="{FF2B5EF4-FFF2-40B4-BE49-F238E27FC236}">
                    <a16:creationId xmlns:a16="http://schemas.microsoft.com/office/drawing/2014/main" id="{551FBD78-9128-4524-9EF9-715944EB4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" y="20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3" name="Rectangle 66">
                <a:extLst>
                  <a:ext uri="{FF2B5EF4-FFF2-40B4-BE49-F238E27FC236}">
                    <a16:creationId xmlns:a16="http://schemas.microsoft.com/office/drawing/2014/main" id="{95F14010-B1C8-4A65-AD97-A20C99533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20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34" name="Line 67">
                <a:extLst>
                  <a:ext uri="{FF2B5EF4-FFF2-40B4-BE49-F238E27FC236}">
                    <a16:creationId xmlns:a16="http://schemas.microsoft.com/office/drawing/2014/main" id="{E9EE80F5-BC57-4D5D-93F0-386B0490F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5" name="Line 68">
                <a:extLst>
                  <a:ext uri="{FF2B5EF4-FFF2-40B4-BE49-F238E27FC236}">
                    <a16:creationId xmlns:a16="http://schemas.microsoft.com/office/drawing/2014/main" id="{5964799A-051E-4B67-9F5D-6A37C288B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6" name="Rectangle 69">
                <a:extLst>
                  <a:ext uri="{FF2B5EF4-FFF2-40B4-BE49-F238E27FC236}">
                    <a16:creationId xmlns:a16="http://schemas.microsoft.com/office/drawing/2014/main" id="{1ED40306-0BFA-4D67-99CE-B13906FC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207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37" name="Line 70">
                <a:extLst>
                  <a:ext uri="{FF2B5EF4-FFF2-40B4-BE49-F238E27FC236}">
                    <a16:creationId xmlns:a16="http://schemas.microsoft.com/office/drawing/2014/main" id="{6B1355AA-0EB1-4183-8353-81162B5B6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07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38" name="Rectangle 71">
                <a:extLst>
                  <a:ext uri="{FF2B5EF4-FFF2-40B4-BE49-F238E27FC236}">
                    <a16:creationId xmlns:a16="http://schemas.microsoft.com/office/drawing/2014/main" id="{C3BD9A89-84F7-464D-8180-CED16BA9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0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39" name="Line 72">
                <a:extLst>
                  <a:ext uri="{FF2B5EF4-FFF2-40B4-BE49-F238E27FC236}">
                    <a16:creationId xmlns:a16="http://schemas.microsoft.com/office/drawing/2014/main" id="{36BEFB0B-C212-4336-BBF6-1AEE75D00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0" name="Line 73">
                <a:extLst>
                  <a:ext uri="{FF2B5EF4-FFF2-40B4-BE49-F238E27FC236}">
                    <a16:creationId xmlns:a16="http://schemas.microsoft.com/office/drawing/2014/main" id="{76EBDBE7-07FF-4845-8FB6-06D6A3AD9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1" name="Rectangle 74">
                <a:extLst>
                  <a:ext uri="{FF2B5EF4-FFF2-40B4-BE49-F238E27FC236}">
                    <a16:creationId xmlns:a16="http://schemas.microsoft.com/office/drawing/2014/main" id="{AA4C0612-522F-4816-869B-B83C44A37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07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42" name="Line 75">
                <a:extLst>
                  <a:ext uri="{FF2B5EF4-FFF2-40B4-BE49-F238E27FC236}">
                    <a16:creationId xmlns:a16="http://schemas.microsoft.com/office/drawing/2014/main" id="{B34E12D3-64F8-4212-A9A0-4912B3D26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20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3" name="Rectangle 76">
                <a:extLst>
                  <a:ext uri="{FF2B5EF4-FFF2-40B4-BE49-F238E27FC236}">
                    <a16:creationId xmlns:a16="http://schemas.microsoft.com/office/drawing/2014/main" id="{4A2F9ED5-4CAE-4197-AEB7-971F12119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20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44" name="Line 77">
                <a:extLst>
                  <a:ext uri="{FF2B5EF4-FFF2-40B4-BE49-F238E27FC236}">
                    <a16:creationId xmlns:a16="http://schemas.microsoft.com/office/drawing/2014/main" id="{5E2E7F01-2323-4A2D-8C03-DB1E91700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0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5" name="Line 78">
                <a:extLst>
                  <a:ext uri="{FF2B5EF4-FFF2-40B4-BE49-F238E27FC236}">
                    <a16:creationId xmlns:a16="http://schemas.microsoft.com/office/drawing/2014/main" id="{A180C6DC-DB3E-4185-BC01-B691F686A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6" name="Rectangle 79">
                <a:extLst>
                  <a:ext uri="{FF2B5EF4-FFF2-40B4-BE49-F238E27FC236}">
                    <a16:creationId xmlns:a16="http://schemas.microsoft.com/office/drawing/2014/main" id="{D5D972AB-84DA-4053-8D36-99912BDF7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207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47" name="Line 80">
                <a:extLst>
                  <a:ext uri="{FF2B5EF4-FFF2-40B4-BE49-F238E27FC236}">
                    <a16:creationId xmlns:a16="http://schemas.microsoft.com/office/drawing/2014/main" id="{AD053A02-DB0A-4768-B895-9492AB0E2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207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48" name="Rectangle 81">
                <a:extLst>
                  <a:ext uri="{FF2B5EF4-FFF2-40B4-BE49-F238E27FC236}">
                    <a16:creationId xmlns:a16="http://schemas.microsoft.com/office/drawing/2014/main" id="{47E3BD9C-5061-4767-AD07-295EAEE17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7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49" name="Line 82">
                <a:extLst>
                  <a:ext uri="{FF2B5EF4-FFF2-40B4-BE49-F238E27FC236}">
                    <a16:creationId xmlns:a16="http://schemas.microsoft.com/office/drawing/2014/main" id="{8042B2B1-10FE-41B0-B6F8-D6E09C21E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0" name="Line 83">
                <a:extLst>
                  <a:ext uri="{FF2B5EF4-FFF2-40B4-BE49-F238E27FC236}">
                    <a16:creationId xmlns:a16="http://schemas.microsoft.com/office/drawing/2014/main" id="{06DDFA4E-ABF8-4736-9DFF-EFC364769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1" name="Rectangle 84">
                <a:extLst>
                  <a:ext uri="{FF2B5EF4-FFF2-40B4-BE49-F238E27FC236}">
                    <a16:creationId xmlns:a16="http://schemas.microsoft.com/office/drawing/2014/main" id="{A95E3DF0-603E-430B-B112-29CF2D4D8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207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52" name="Line 85">
                <a:extLst>
                  <a:ext uri="{FF2B5EF4-FFF2-40B4-BE49-F238E27FC236}">
                    <a16:creationId xmlns:a16="http://schemas.microsoft.com/office/drawing/2014/main" id="{311F54F5-6C5B-4BBC-BBBA-23E34CDC2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2" y="20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3" name="Rectangle 86">
                <a:extLst>
                  <a:ext uri="{FF2B5EF4-FFF2-40B4-BE49-F238E27FC236}">
                    <a16:creationId xmlns:a16="http://schemas.microsoft.com/office/drawing/2014/main" id="{69D1BB0B-3B9C-476F-A2DE-0A1E1065F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20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54" name="Line 87">
                <a:extLst>
                  <a:ext uri="{FF2B5EF4-FFF2-40B4-BE49-F238E27FC236}">
                    <a16:creationId xmlns:a16="http://schemas.microsoft.com/office/drawing/2014/main" id="{64ED6C2B-3D60-479F-A148-7052C90D8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20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5" name="Line 88">
                <a:extLst>
                  <a:ext uri="{FF2B5EF4-FFF2-40B4-BE49-F238E27FC236}">
                    <a16:creationId xmlns:a16="http://schemas.microsoft.com/office/drawing/2014/main" id="{B1DDB81B-84C6-4DA1-BAC8-4A5608F5B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207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6" name="Rectangle 89">
                <a:extLst>
                  <a:ext uri="{FF2B5EF4-FFF2-40B4-BE49-F238E27FC236}">
                    <a16:creationId xmlns:a16="http://schemas.microsoft.com/office/drawing/2014/main" id="{17B3AE93-EEA7-4B93-9BDC-6CD7732E9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2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57" name="Line 90">
                <a:extLst>
                  <a:ext uri="{FF2B5EF4-FFF2-40B4-BE49-F238E27FC236}">
                    <a16:creationId xmlns:a16="http://schemas.microsoft.com/office/drawing/2014/main" id="{44C11710-0D99-41A9-9163-F37C57DA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58" name="Rectangle 91">
                <a:extLst>
                  <a:ext uri="{FF2B5EF4-FFF2-40B4-BE49-F238E27FC236}">
                    <a16:creationId xmlns:a16="http://schemas.microsoft.com/office/drawing/2014/main" id="{6523DD3F-33B5-45D5-BF2B-D0F46A24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212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59" name="Line 92">
                <a:extLst>
                  <a:ext uri="{FF2B5EF4-FFF2-40B4-BE49-F238E27FC236}">
                    <a16:creationId xmlns:a16="http://schemas.microsoft.com/office/drawing/2014/main" id="{9F56B2AE-D61F-48ED-B34F-C16D4C4E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60" name="Rectangle 93">
                <a:extLst>
                  <a:ext uri="{FF2B5EF4-FFF2-40B4-BE49-F238E27FC236}">
                    <a16:creationId xmlns:a16="http://schemas.microsoft.com/office/drawing/2014/main" id="{929592E2-2198-429C-8F6C-C3D0263E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212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61" name="Line 94">
                <a:extLst>
                  <a:ext uri="{FF2B5EF4-FFF2-40B4-BE49-F238E27FC236}">
                    <a16:creationId xmlns:a16="http://schemas.microsoft.com/office/drawing/2014/main" id="{6ABFAD2A-D248-4E96-9479-3FC462F7B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62" name="Rectangle 95">
                <a:extLst>
                  <a:ext uri="{FF2B5EF4-FFF2-40B4-BE49-F238E27FC236}">
                    <a16:creationId xmlns:a16="http://schemas.microsoft.com/office/drawing/2014/main" id="{1AFC3979-F392-42C9-823A-0D9E22A42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212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63" name="Line 96">
                <a:extLst>
                  <a:ext uri="{FF2B5EF4-FFF2-40B4-BE49-F238E27FC236}">
                    <a16:creationId xmlns:a16="http://schemas.microsoft.com/office/drawing/2014/main" id="{9070ACA7-EE56-4ED8-891B-62E8529ED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64" name="Rectangle 97">
                <a:extLst>
                  <a:ext uri="{FF2B5EF4-FFF2-40B4-BE49-F238E27FC236}">
                    <a16:creationId xmlns:a16="http://schemas.microsoft.com/office/drawing/2014/main" id="{B83E8607-17FF-4CED-946A-884EACD4F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2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65" name="Line 98">
                <a:extLst>
                  <a:ext uri="{FF2B5EF4-FFF2-40B4-BE49-F238E27FC236}">
                    <a16:creationId xmlns:a16="http://schemas.microsoft.com/office/drawing/2014/main" id="{D2EC6F7D-ED59-4BB6-A1E0-319BCEFE0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66" name="Rectangle 99">
                <a:extLst>
                  <a:ext uri="{FF2B5EF4-FFF2-40B4-BE49-F238E27FC236}">
                    <a16:creationId xmlns:a16="http://schemas.microsoft.com/office/drawing/2014/main" id="{59154C69-2C4A-49EA-B0F6-80B24E6A7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212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67" name="Line 100">
                <a:extLst>
                  <a:ext uri="{FF2B5EF4-FFF2-40B4-BE49-F238E27FC236}">
                    <a16:creationId xmlns:a16="http://schemas.microsoft.com/office/drawing/2014/main" id="{DD989DB4-F800-403F-9B5E-E337A03E1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212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53" name="Rectangle 101">
                <a:extLst>
                  <a:ext uri="{FF2B5EF4-FFF2-40B4-BE49-F238E27FC236}">
                    <a16:creationId xmlns:a16="http://schemas.microsoft.com/office/drawing/2014/main" id="{A2074737-CC1D-4A9D-9B84-BF1354DF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419"/>
                <a:ext cx="1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54" name="Rectangle 102">
                <a:extLst>
                  <a:ext uri="{FF2B5EF4-FFF2-40B4-BE49-F238E27FC236}">
                    <a16:creationId xmlns:a16="http://schemas.microsoft.com/office/drawing/2014/main" id="{5EAEF848-CA09-46FF-B9E3-AE627407F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419"/>
                <a:ext cx="18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55" name="Rectangle 103">
                <a:extLst>
                  <a:ext uri="{FF2B5EF4-FFF2-40B4-BE49-F238E27FC236}">
                    <a16:creationId xmlns:a16="http://schemas.microsoft.com/office/drawing/2014/main" id="{009DB21A-0545-44DD-83EE-B36C177E9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419"/>
                <a:ext cx="1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56" name="Rectangle 104">
                <a:extLst>
                  <a:ext uri="{FF2B5EF4-FFF2-40B4-BE49-F238E27FC236}">
                    <a16:creationId xmlns:a16="http://schemas.microsoft.com/office/drawing/2014/main" id="{2C81213C-4F98-4590-9C9C-97F09C83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419"/>
                <a:ext cx="1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57" name="Rectangle 105">
                <a:extLst>
                  <a:ext uri="{FF2B5EF4-FFF2-40B4-BE49-F238E27FC236}">
                    <a16:creationId xmlns:a16="http://schemas.microsoft.com/office/drawing/2014/main" id="{B4EA5BE4-90BA-4379-8E02-3E7579CFA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419"/>
                <a:ext cx="18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573" name="Rectangle 106">
                <a:extLst>
                  <a:ext uri="{FF2B5EF4-FFF2-40B4-BE49-F238E27FC236}">
                    <a16:creationId xmlns:a16="http://schemas.microsoft.com/office/drawing/2014/main" id="{201D3BB8-6356-4F40-BD84-EAE6BDCB0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74" name="Line 107">
                <a:extLst>
                  <a:ext uri="{FF2B5EF4-FFF2-40B4-BE49-F238E27FC236}">
                    <a16:creationId xmlns:a16="http://schemas.microsoft.com/office/drawing/2014/main" id="{31C1807F-19E6-479F-A83A-A8AC8D587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11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75" name="Line 108">
                <a:extLst>
                  <a:ext uri="{FF2B5EF4-FFF2-40B4-BE49-F238E27FC236}">
                    <a16:creationId xmlns:a16="http://schemas.microsoft.com/office/drawing/2014/main" id="{75AA018E-175B-44FE-AC0E-2BC2FA415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76" name="Rectangle 109">
                <a:extLst>
                  <a:ext uri="{FF2B5EF4-FFF2-40B4-BE49-F238E27FC236}">
                    <a16:creationId xmlns:a16="http://schemas.microsoft.com/office/drawing/2014/main" id="{95F7052E-43ED-4A7C-9E2C-52300B3D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411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77" name="Line 110">
                <a:extLst>
                  <a:ext uri="{FF2B5EF4-FFF2-40B4-BE49-F238E27FC236}">
                    <a16:creationId xmlns:a16="http://schemas.microsoft.com/office/drawing/2014/main" id="{F8B10790-9A34-4274-B897-85A0049BB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" y="411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78" name="Rectangle 111">
                <a:extLst>
                  <a:ext uri="{FF2B5EF4-FFF2-40B4-BE49-F238E27FC236}">
                    <a16:creationId xmlns:a16="http://schemas.microsoft.com/office/drawing/2014/main" id="{9C2ED651-EFAF-4CF7-AEB3-9A931ED8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41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79" name="Line 112">
                <a:extLst>
                  <a:ext uri="{FF2B5EF4-FFF2-40B4-BE49-F238E27FC236}">
                    <a16:creationId xmlns:a16="http://schemas.microsoft.com/office/drawing/2014/main" id="{5FC23B41-F681-4C6B-9B73-C86F9E516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4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0" name="Line 113">
                <a:extLst>
                  <a:ext uri="{FF2B5EF4-FFF2-40B4-BE49-F238E27FC236}">
                    <a16:creationId xmlns:a16="http://schemas.microsoft.com/office/drawing/2014/main" id="{C682C880-912E-461E-9A47-898E1C36F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1" name="Rectangle 114">
                <a:extLst>
                  <a:ext uri="{FF2B5EF4-FFF2-40B4-BE49-F238E27FC236}">
                    <a16:creationId xmlns:a16="http://schemas.microsoft.com/office/drawing/2014/main" id="{143ECB36-B96A-4145-96C6-AA49A5445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411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82" name="Line 115">
                <a:extLst>
                  <a:ext uri="{FF2B5EF4-FFF2-40B4-BE49-F238E27FC236}">
                    <a16:creationId xmlns:a16="http://schemas.microsoft.com/office/drawing/2014/main" id="{044AE287-5C6B-4FC3-8EB6-CE9E7BD30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411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3" name="Rectangle 116">
                <a:extLst>
                  <a:ext uri="{FF2B5EF4-FFF2-40B4-BE49-F238E27FC236}">
                    <a16:creationId xmlns:a16="http://schemas.microsoft.com/office/drawing/2014/main" id="{FF7EE095-6B5F-4E7A-BC47-1874E67E4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41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84" name="Line 117">
                <a:extLst>
                  <a:ext uri="{FF2B5EF4-FFF2-40B4-BE49-F238E27FC236}">
                    <a16:creationId xmlns:a16="http://schemas.microsoft.com/office/drawing/2014/main" id="{64C9F459-AE61-4712-A474-033114385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5" name="Line 118">
                <a:extLst>
                  <a:ext uri="{FF2B5EF4-FFF2-40B4-BE49-F238E27FC236}">
                    <a16:creationId xmlns:a16="http://schemas.microsoft.com/office/drawing/2014/main" id="{C4E724B7-4F97-4AC0-AABC-74A04FA89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6" name="Rectangle 119">
                <a:extLst>
                  <a:ext uri="{FF2B5EF4-FFF2-40B4-BE49-F238E27FC236}">
                    <a16:creationId xmlns:a16="http://schemas.microsoft.com/office/drawing/2014/main" id="{922A1CE8-15C6-41FE-9560-C4D49139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411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87" name="Line 120">
                <a:extLst>
                  <a:ext uri="{FF2B5EF4-FFF2-40B4-BE49-F238E27FC236}">
                    <a16:creationId xmlns:a16="http://schemas.microsoft.com/office/drawing/2014/main" id="{1B0B482E-1AB1-4E4A-9B0D-8FA997CAB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411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88" name="Rectangle 121">
                <a:extLst>
                  <a:ext uri="{FF2B5EF4-FFF2-40B4-BE49-F238E27FC236}">
                    <a16:creationId xmlns:a16="http://schemas.microsoft.com/office/drawing/2014/main" id="{F7D87F86-B210-4C6D-B2E8-BCB259E8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41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89" name="Line 122">
                <a:extLst>
                  <a:ext uri="{FF2B5EF4-FFF2-40B4-BE49-F238E27FC236}">
                    <a16:creationId xmlns:a16="http://schemas.microsoft.com/office/drawing/2014/main" id="{F3E7375A-1949-45A7-B34C-8CEB1A19C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411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0" name="Line 123">
                <a:extLst>
                  <a:ext uri="{FF2B5EF4-FFF2-40B4-BE49-F238E27FC236}">
                    <a16:creationId xmlns:a16="http://schemas.microsoft.com/office/drawing/2014/main" id="{BA899B2B-B135-42D0-B003-062FA3A3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1" name="Rectangle 124">
                <a:extLst>
                  <a:ext uri="{FF2B5EF4-FFF2-40B4-BE49-F238E27FC236}">
                    <a16:creationId xmlns:a16="http://schemas.microsoft.com/office/drawing/2014/main" id="{10871A03-3B13-40E1-A7AC-5C7BDAD97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411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92" name="Line 125">
                <a:extLst>
                  <a:ext uri="{FF2B5EF4-FFF2-40B4-BE49-F238E27FC236}">
                    <a16:creationId xmlns:a16="http://schemas.microsoft.com/office/drawing/2014/main" id="{0ACE9567-86C6-42F6-BEF8-C4D17BD60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411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3" name="Rectangle 126">
                <a:extLst>
                  <a:ext uri="{FF2B5EF4-FFF2-40B4-BE49-F238E27FC236}">
                    <a16:creationId xmlns:a16="http://schemas.microsoft.com/office/drawing/2014/main" id="{89519041-F088-4182-A628-1F6F7ABB1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411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94" name="Line 127">
                <a:extLst>
                  <a:ext uri="{FF2B5EF4-FFF2-40B4-BE49-F238E27FC236}">
                    <a16:creationId xmlns:a16="http://schemas.microsoft.com/office/drawing/2014/main" id="{67DF1550-7FC3-46E4-BF54-DE615033A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41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5" name="Line 128">
                <a:extLst>
                  <a:ext uri="{FF2B5EF4-FFF2-40B4-BE49-F238E27FC236}">
                    <a16:creationId xmlns:a16="http://schemas.microsoft.com/office/drawing/2014/main" id="{F06ADE49-7FCB-4FF0-B898-FC34237CC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6" name="Rectangle 129">
                <a:extLst>
                  <a:ext uri="{FF2B5EF4-FFF2-40B4-BE49-F238E27FC236}">
                    <a16:creationId xmlns:a16="http://schemas.microsoft.com/office/drawing/2014/main" id="{1E9AD0D5-5A24-47FD-955A-8AF764571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411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97" name="Line 130">
                <a:extLst>
                  <a:ext uri="{FF2B5EF4-FFF2-40B4-BE49-F238E27FC236}">
                    <a16:creationId xmlns:a16="http://schemas.microsoft.com/office/drawing/2014/main" id="{F7213F60-2A33-4048-87D2-E2A85BEF7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2" y="411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98" name="Rectangle 131">
                <a:extLst>
                  <a:ext uri="{FF2B5EF4-FFF2-40B4-BE49-F238E27FC236}">
                    <a16:creationId xmlns:a16="http://schemas.microsoft.com/office/drawing/2014/main" id="{279B7051-A8B5-4515-A421-92C8CFB27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41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99" name="Line 132">
                <a:extLst>
                  <a:ext uri="{FF2B5EF4-FFF2-40B4-BE49-F238E27FC236}">
                    <a16:creationId xmlns:a16="http://schemas.microsoft.com/office/drawing/2014/main" id="{DB68C866-5B7C-4385-893D-35016F3E4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411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0" name="Line 133">
                <a:extLst>
                  <a:ext uri="{FF2B5EF4-FFF2-40B4-BE49-F238E27FC236}">
                    <a16:creationId xmlns:a16="http://schemas.microsoft.com/office/drawing/2014/main" id="{ED26F62F-3BBB-445A-9308-40460FA57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411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1" name="Rectangle 134">
                <a:extLst>
                  <a:ext uri="{FF2B5EF4-FFF2-40B4-BE49-F238E27FC236}">
                    <a16:creationId xmlns:a16="http://schemas.microsoft.com/office/drawing/2014/main" id="{F6004EBA-8120-4B66-9345-3E2D23751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16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02" name="Line 135">
                <a:extLst>
                  <a:ext uri="{FF2B5EF4-FFF2-40B4-BE49-F238E27FC236}">
                    <a16:creationId xmlns:a16="http://schemas.microsoft.com/office/drawing/2014/main" id="{1C94DC01-F0EC-437D-86C5-519A8C79A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3" name="Rectangle 136">
                <a:extLst>
                  <a:ext uri="{FF2B5EF4-FFF2-40B4-BE49-F238E27FC236}">
                    <a16:creationId xmlns:a16="http://schemas.microsoft.com/office/drawing/2014/main" id="{AE4C48CC-9BCD-43B1-A839-831FB7A1F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416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04" name="Line 137">
                <a:extLst>
                  <a:ext uri="{FF2B5EF4-FFF2-40B4-BE49-F238E27FC236}">
                    <a16:creationId xmlns:a16="http://schemas.microsoft.com/office/drawing/2014/main" id="{54C036B3-E635-4D57-9636-039B0B79F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5" name="Rectangle 138">
                <a:extLst>
                  <a:ext uri="{FF2B5EF4-FFF2-40B4-BE49-F238E27FC236}">
                    <a16:creationId xmlns:a16="http://schemas.microsoft.com/office/drawing/2014/main" id="{9B438D04-7BC3-4E96-8137-0A1143EAC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416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06" name="Line 139">
                <a:extLst>
                  <a:ext uri="{FF2B5EF4-FFF2-40B4-BE49-F238E27FC236}">
                    <a16:creationId xmlns:a16="http://schemas.microsoft.com/office/drawing/2014/main" id="{90FDA90A-E538-4F8B-A800-7E3B55296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7" name="Rectangle 140">
                <a:extLst>
                  <a:ext uri="{FF2B5EF4-FFF2-40B4-BE49-F238E27FC236}">
                    <a16:creationId xmlns:a16="http://schemas.microsoft.com/office/drawing/2014/main" id="{5FBAEF2D-6F45-4753-9E37-991F525B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416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08" name="Line 141">
                <a:extLst>
                  <a:ext uri="{FF2B5EF4-FFF2-40B4-BE49-F238E27FC236}">
                    <a16:creationId xmlns:a16="http://schemas.microsoft.com/office/drawing/2014/main" id="{85C5CA08-B4D8-4C57-AF11-E8DB5B47B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09" name="Rectangle 142">
                <a:extLst>
                  <a:ext uri="{FF2B5EF4-FFF2-40B4-BE49-F238E27FC236}">
                    <a16:creationId xmlns:a16="http://schemas.microsoft.com/office/drawing/2014/main" id="{5B361898-0A13-4D99-9BD6-EA82FD355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416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10" name="Line 143">
                <a:extLst>
                  <a:ext uri="{FF2B5EF4-FFF2-40B4-BE49-F238E27FC236}">
                    <a16:creationId xmlns:a16="http://schemas.microsoft.com/office/drawing/2014/main" id="{BF661B57-B152-445F-A446-940E49007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11" name="Rectangle 144">
                <a:extLst>
                  <a:ext uri="{FF2B5EF4-FFF2-40B4-BE49-F238E27FC236}">
                    <a16:creationId xmlns:a16="http://schemas.microsoft.com/office/drawing/2014/main" id="{4DAAA604-5556-48D4-99C0-B5564D62A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416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12" name="Line 145">
                <a:extLst>
                  <a:ext uri="{FF2B5EF4-FFF2-40B4-BE49-F238E27FC236}">
                    <a16:creationId xmlns:a16="http://schemas.microsoft.com/office/drawing/2014/main" id="{8D566E67-C6F2-41B2-AF68-26D5B8134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416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98" name="Rectangle 146">
                <a:extLst>
                  <a:ext uri="{FF2B5EF4-FFF2-40B4-BE49-F238E27FC236}">
                    <a16:creationId xmlns:a16="http://schemas.microsoft.com/office/drawing/2014/main" id="{B90F9BAA-5A17-49E3-8D35-085F5C5FC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625"/>
                <a:ext cx="1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099" name="Rectangle 147">
                <a:extLst>
                  <a:ext uri="{FF2B5EF4-FFF2-40B4-BE49-F238E27FC236}">
                    <a16:creationId xmlns:a16="http://schemas.microsoft.com/office/drawing/2014/main" id="{0DA2B6A4-83BC-4B71-ABDA-4E42924DF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625"/>
                <a:ext cx="18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100" name="Rectangle 148">
                <a:extLst>
                  <a:ext uri="{FF2B5EF4-FFF2-40B4-BE49-F238E27FC236}">
                    <a16:creationId xmlns:a16="http://schemas.microsoft.com/office/drawing/2014/main" id="{D9E90939-363D-4D93-8326-097023D14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625"/>
                <a:ext cx="1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101" name="Rectangle 149">
                <a:extLst>
                  <a:ext uri="{FF2B5EF4-FFF2-40B4-BE49-F238E27FC236}">
                    <a16:creationId xmlns:a16="http://schemas.microsoft.com/office/drawing/2014/main" id="{85220F5F-BEF5-4E43-AB8D-DD1415EE5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625"/>
                <a:ext cx="28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102" name="Rectangle 150">
                <a:extLst>
                  <a:ext uri="{FF2B5EF4-FFF2-40B4-BE49-F238E27FC236}">
                    <a16:creationId xmlns:a16="http://schemas.microsoft.com/office/drawing/2014/main" id="{776152CA-99F2-448B-9F46-AC568058F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625"/>
                <a:ext cx="28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2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8618" name="Rectangle 151">
                <a:extLst>
                  <a:ext uri="{FF2B5EF4-FFF2-40B4-BE49-F238E27FC236}">
                    <a16:creationId xmlns:a16="http://schemas.microsoft.com/office/drawing/2014/main" id="{7FD83684-34A6-40C7-9485-DE04C140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1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19" name="Line 152">
                <a:extLst>
                  <a:ext uri="{FF2B5EF4-FFF2-40B4-BE49-F238E27FC236}">
                    <a16:creationId xmlns:a16="http://schemas.microsoft.com/office/drawing/2014/main" id="{FF40177F-B92B-4F44-8858-1B74E943D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1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0" name="Line 153">
                <a:extLst>
                  <a:ext uri="{FF2B5EF4-FFF2-40B4-BE49-F238E27FC236}">
                    <a16:creationId xmlns:a16="http://schemas.microsoft.com/office/drawing/2014/main" id="{EFEEBC40-6835-40EB-9CBB-E72B07F8D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1" name="Rectangle 154">
                <a:extLst>
                  <a:ext uri="{FF2B5EF4-FFF2-40B4-BE49-F238E27FC236}">
                    <a16:creationId xmlns:a16="http://schemas.microsoft.com/office/drawing/2014/main" id="{29B6B0A6-46F3-4882-88B0-85BEC0525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617"/>
                <a:ext cx="80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22" name="Line 155">
                <a:extLst>
                  <a:ext uri="{FF2B5EF4-FFF2-40B4-BE49-F238E27FC236}">
                    <a16:creationId xmlns:a16="http://schemas.microsoft.com/office/drawing/2014/main" id="{26E098E6-EC1B-4304-9CD5-B73F423F9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" y="61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3" name="Rectangle 156">
                <a:extLst>
                  <a:ext uri="{FF2B5EF4-FFF2-40B4-BE49-F238E27FC236}">
                    <a16:creationId xmlns:a16="http://schemas.microsoft.com/office/drawing/2014/main" id="{588D7907-F52A-4F59-A909-EEA4827FD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6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24" name="Line 157">
                <a:extLst>
                  <a:ext uri="{FF2B5EF4-FFF2-40B4-BE49-F238E27FC236}">
                    <a16:creationId xmlns:a16="http://schemas.microsoft.com/office/drawing/2014/main" id="{801B2A49-9EEE-41E6-9B51-5F47EFAC9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5" name="Line 158">
                <a:extLst>
                  <a:ext uri="{FF2B5EF4-FFF2-40B4-BE49-F238E27FC236}">
                    <a16:creationId xmlns:a16="http://schemas.microsoft.com/office/drawing/2014/main" id="{72365698-956F-44EC-B0DF-D97D56781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6" name="Rectangle 159">
                <a:extLst>
                  <a:ext uri="{FF2B5EF4-FFF2-40B4-BE49-F238E27FC236}">
                    <a16:creationId xmlns:a16="http://schemas.microsoft.com/office/drawing/2014/main" id="{3075E0AC-E5CA-4B41-AA75-981E13E6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617"/>
                <a:ext cx="7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27" name="Line 160">
                <a:extLst>
                  <a:ext uri="{FF2B5EF4-FFF2-40B4-BE49-F238E27FC236}">
                    <a16:creationId xmlns:a16="http://schemas.microsoft.com/office/drawing/2014/main" id="{0BF55171-7139-4101-A324-90BC63359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617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28" name="Rectangle 161">
                <a:extLst>
                  <a:ext uri="{FF2B5EF4-FFF2-40B4-BE49-F238E27FC236}">
                    <a16:creationId xmlns:a16="http://schemas.microsoft.com/office/drawing/2014/main" id="{9E8BD0EE-79A5-4B4A-8D54-A3103379D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6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29" name="Line 162">
                <a:extLst>
                  <a:ext uri="{FF2B5EF4-FFF2-40B4-BE49-F238E27FC236}">
                    <a16:creationId xmlns:a16="http://schemas.microsoft.com/office/drawing/2014/main" id="{47588798-6D15-4550-A0DA-4B179EC4F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0" name="Line 163">
                <a:extLst>
                  <a:ext uri="{FF2B5EF4-FFF2-40B4-BE49-F238E27FC236}">
                    <a16:creationId xmlns:a16="http://schemas.microsoft.com/office/drawing/2014/main" id="{59798A9A-076E-45D6-8FD3-A1898A354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1" name="Rectangle 164">
                <a:extLst>
                  <a:ext uri="{FF2B5EF4-FFF2-40B4-BE49-F238E27FC236}">
                    <a16:creationId xmlns:a16="http://schemas.microsoft.com/office/drawing/2014/main" id="{D4564EC1-A81B-4905-8BB3-E9027697B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617"/>
                <a:ext cx="80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32" name="Line 165">
                <a:extLst>
                  <a:ext uri="{FF2B5EF4-FFF2-40B4-BE49-F238E27FC236}">
                    <a16:creationId xmlns:a16="http://schemas.microsoft.com/office/drawing/2014/main" id="{1ACE508F-9DA0-4DF2-B100-97666A24B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61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3" name="Rectangle 166">
                <a:extLst>
                  <a:ext uri="{FF2B5EF4-FFF2-40B4-BE49-F238E27FC236}">
                    <a16:creationId xmlns:a16="http://schemas.microsoft.com/office/drawing/2014/main" id="{21897135-534C-45E5-88B9-85674117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61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34" name="Line 167">
                <a:extLst>
                  <a:ext uri="{FF2B5EF4-FFF2-40B4-BE49-F238E27FC236}">
                    <a16:creationId xmlns:a16="http://schemas.microsoft.com/office/drawing/2014/main" id="{93CC32BD-23BD-4745-B14A-0E83C1A16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61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5" name="Line 168">
                <a:extLst>
                  <a:ext uri="{FF2B5EF4-FFF2-40B4-BE49-F238E27FC236}">
                    <a16:creationId xmlns:a16="http://schemas.microsoft.com/office/drawing/2014/main" id="{3FD3FB5D-3548-4D92-83EF-9FB45671D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6" name="Rectangle 169">
                <a:extLst>
                  <a:ext uri="{FF2B5EF4-FFF2-40B4-BE49-F238E27FC236}">
                    <a16:creationId xmlns:a16="http://schemas.microsoft.com/office/drawing/2014/main" id="{8A982F39-7BE3-4168-B83F-923E94E58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617"/>
                <a:ext cx="7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37" name="Line 170">
                <a:extLst>
                  <a:ext uri="{FF2B5EF4-FFF2-40B4-BE49-F238E27FC236}">
                    <a16:creationId xmlns:a16="http://schemas.microsoft.com/office/drawing/2014/main" id="{E316F81D-AC28-4A06-9004-B950736A5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9" y="617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38" name="Rectangle 171">
                <a:extLst>
                  <a:ext uri="{FF2B5EF4-FFF2-40B4-BE49-F238E27FC236}">
                    <a16:creationId xmlns:a16="http://schemas.microsoft.com/office/drawing/2014/main" id="{8C87C0A6-A7E0-4D77-BCAC-6520EDB4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6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39" name="Line 172">
                <a:extLst>
                  <a:ext uri="{FF2B5EF4-FFF2-40B4-BE49-F238E27FC236}">
                    <a16:creationId xmlns:a16="http://schemas.microsoft.com/office/drawing/2014/main" id="{5DF98933-116F-4B9A-AB28-900EFF8BE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617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0" name="Line 173">
                <a:extLst>
                  <a:ext uri="{FF2B5EF4-FFF2-40B4-BE49-F238E27FC236}">
                    <a16:creationId xmlns:a16="http://schemas.microsoft.com/office/drawing/2014/main" id="{4231C232-D6A1-4B02-A1D6-4E8A1CC19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1" name="Rectangle 174">
                <a:extLst>
                  <a:ext uri="{FF2B5EF4-FFF2-40B4-BE49-F238E27FC236}">
                    <a16:creationId xmlns:a16="http://schemas.microsoft.com/office/drawing/2014/main" id="{8BF11D8C-D209-455D-B97F-730EE74B5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617"/>
                <a:ext cx="80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42" name="Line 175">
                <a:extLst>
                  <a:ext uri="{FF2B5EF4-FFF2-40B4-BE49-F238E27FC236}">
                    <a16:creationId xmlns:a16="http://schemas.microsoft.com/office/drawing/2014/main" id="{586B1435-CF3A-4849-A5E3-B28FB3906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2" y="617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3" name="Rectangle 176">
                <a:extLst>
                  <a:ext uri="{FF2B5EF4-FFF2-40B4-BE49-F238E27FC236}">
                    <a16:creationId xmlns:a16="http://schemas.microsoft.com/office/drawing/2014/main" id="{119388C3-5EEF-4186-935E-D77EDE8B7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61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44" name="Line 177">
                <a:extLst>
                  <a:ext uri="{FF2B5EF4-FFF2-40B4-BE49-F238E27FC236}">
                    <a16:creationId xmlns:a16="http://schemas.microsoft.com/office/drawing/2014/main" id="{5E47D50A-1888-4AAC-93F8-B2F72DB5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61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5" name="Line 178">
                <a:extLst>
                  <a:ext uri="{FF2B5EF4-FFF2-40B4-BE49-F238E27FC236}">
                    <a16:creationId xmlns:a16="http://schemas.microsoft.com/office/drawing/2014/main" id="{AB8BB304-02DD-49FB-A135-3EF5FEB52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617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6" name="Rectangle 179">
                <a:extLst>
                  <a:ext uri="{FF2B5EF4-FFF2-40B4-BE49-F238E27FC236}">
                    <a16:creationId xmlns:a16="http://schemas.microsoft.com/office/drawing/2014/main" id="{E93326EA-D154-4C96-8934-0185A1E3C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23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47" name="Line 180">
                <a:extLst>
                  <a:ext uri="{FF2B5EF4-FFF2-40B4-BE49-F238E27FC236}">
                    <a16:creationId xmlns:a16="http://schemas.microsoft.com/office/drawing/2014/main" id="{12A148E5-AEF7-460B-B008-40E84502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23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48" name="Rectangle 181">
                <a:extLst>
                  <a:ext uri="{FF2B5EF4-FFF2-40B4-BE49-F238E27FC236}">
                    <a16:creationId xmlns:a16="http://schemas.microsoft.com/office/drawing/2014/main" id="{C780730B-D507-403E-BACC-4E18E01D3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49" name="Line 182">
                <a:extLst>
                  <a:ext uri="{FF2B5EF4-FFF2-40B4-BE49-F238E27FC236}">
                    <a16:creationId xmlns:a16="http://schemas.microsoft.com/office/drawing/2014/main" id="{D4A539D7-BCCB-4D5A-A270-62A528933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2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0" name="Line 183">
                <a:extLst>
                  <a:ext uri="{FF2B5EF4-FFF2-40B4-BE49-F238E27FC236}">
                    <a16:creationId xmlns:a16="http://schemas.microsoft.com/office/drawing/2014/main" id="{8DB2E973-E387-48FF-863C-5861180EC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1" name="Rectangle 184">
                <a:extLst>
                  <a:ext uri="{FF2B5EF4-FFF2-40B4-BE49-F238E27FC236}">
                    <a16:creationId xmlns:a16="http://schemas.microsoft.com/office/drawing/2014/main" id="{C1FBE411-35BC-47AA-BC3B-614D6A0D9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52" name="Line 185">
                <a:extLst>
                  <a:ext uri="{FF2B5EF4-FFF2-40B4-BE49-F238E27FC236}">
                    <a16:creationId xmlns:a16="http://schemas.microsoft.com/office/drawing/2014/main" id="{097D03E5-36F1-4AE5-90F5-D5D613B72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2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3" name="Line 186">
                <a:extLst>
                  <a:ext uri="{FF2B5EF4-FFF2-40B4-BE49-F238E27FC236}">
                    <a16:creationId xmlns:a16="http://schemas.microsoft.com/office/drawing/2014/main" id="{8FFB5548-F62E-46CE-A22A-D667774CC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4" name="Rectangle 187">
                <a:extLst>
                  <a:ext uri="{FF2B5EF4-FFF2-40B4-BE49-F238E27FC236}">
                    <a16:creationId xmlns:a16="http://schemas.microsoft.com/office/drawing/2014/main" id="{BF4BF671-783A-4070-BFF9-592CE30A3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824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55" name="Line 188">
                <a:extLst>
                  <a:ext uri="{FF2B5EF4-FFF2-40B4-BE49-F238E27FC236}">
                    <a16:creationId xmlns:a16="http://schemas.microsoft.com/office/drawing/2014/main" id="{675EC922-4CA9-445A-819D-2965E033B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" y="824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6" name="Rectangle 189">
                <a:extLst>
                  <a:ext uri="{FF2B5EF4-FFF2-40B4-BE49-F238E27FC236}">
                    <a16:creationId xmlns:a16="http://schemas.microsoft.com/office/drawing/2014/main" id="{DB4B5959-0DCE-4525-A99A-8020E086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623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57" name="Line 190">
                <a:extLst>
                  <a:ext uri="{FF2B5EF4-FFF2-40B4-BE49-F238E27FC236}">
                    <a16:creationId xmlns:a16="http://schemas.microsoft.com/office/drawing/2014/main" id="{8A80F6A9-7698-462A-8421-3337BA409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623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58" name="Rectangle 191">
                <a:extLst>
                  <a:ext uri="{FF2B5EF4-FFF2-40B4-BE49-F238E27FC236}">
                    <a16:creationId xmlns:a16="http://schemas.microsoft.com/office/drawing/2014/main" id="{FED56E5B-B5E4-479E-86D9-C390C32E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824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59" name="Line 192">
                <a:extLst>
                  <a:ext uri="{FF2B5EF4-FFF2-40B4-BE49-F238E27FC236}">
                    <a16:creationId xmlns:a16="http://schemas.microsoft.com/office/drawing/2014/main" id="{771644FD-4AC4-4399-B8DA-57069F91E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82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0" name="Line 193">
                <a:extLst>
                  <a:ext uri="{FF2B5EF4-FFF2-40B4-BE49-F238E27FC236}">
                    <a16:creationId xmlns:a16="http://schemas.microsoft.com/office/drawing/2014/main" id="{600E5CA9-756D-42F9-B93F-95C371E0D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8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1" name="Rectangle 194">
                <a:extLst>
                  <a:ext uri="{FF2B5EF4-FFF2-40B4-BE49-F238E27FC236}">
                    <a16:creationId xmlns:a16="http://schemas.microsoft.com/office/drawing/2014/main" id="{162D27D2-C1E5-4343-9AD9-DD9C95C14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824"/>
                <a:ext cx="79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62" name="Line 195">
                <a:extLst>
                  <a:ext uri="{FF2B5EF4-FFF2-40B4-BE49-F238E27FC236}">
                    <a16:creationId xmlns:a16="http://schemas.microsoft.com/office/drawing/2014/main" id="{BA3E7B1A-FA6B-435C-BCB7-4C50D578A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824"/>
                <a:ext cx="79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3" name="Rectangle 196">
                <a:extLst>
                  <a:ext uri="{FF2B5EF4-FFF2-40B4-BE49-F238E27FC236}">
                    <a16:creationId xmlns:a16="http://schemas.microsoft.com/office/drawing/2014/main" id="{98017355-EFA8-4F47-B8B3-A09544ACC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623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64" name="Line 197">
                <a:extLst>
                  <a:ext uri="{FF2B5EF4-FFF2-40B4-BE49-F238E27FC236}">
                    <a16:creationId xmlns:a16="http://schemas.microsoft.com/office/drawing/2014/main" id="{3F6008ED-4CDA-4EA0-A3E0-A5E6386F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623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5" name="Rectangle 198">
                <a:extLst>
                  <a:ext uri="{FF2B5EF4-FFF2-40B4-BE49-F238E27FC236}">
                    <a16:creationId xmlns:a16="http://schemas.microsoft.com/office/drawing/2014/main" id="{21354745-1D57-4EC6-8E8D-AAAEBDFEE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824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66" name="Line 199">
                <a:extLst>
                  <a:ext uri="{FF2B5EF4-FFF2-40B4-BE49-F238E27FC236}">
                    <a16:creationId xmlns:a16="http://schemas.microsoft.com/office/drawing/2014/main" id="{D7C9E8FE-81E4-4FE5-A712-A92C24742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82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7" name="Line 200">
                <a:extLst>
                  <a:ext uri="{FF2B5EF4-FFF2-40B4-BE49-F238E27FC236}">
                    <a16:creationId xmlns:a16="http://schemas.microsoft.com/office/drawing/2014/main" id="{576E51DE-C26A-4FED-99B9-0020B3DD4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8" y="8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68" name="Rectangle 201">
                <a:extLst>
                  <a:ext uri="{FF2B5EF4-FFF2-40B4-BE49-F238E27FC236}">
                    <a16:creationId xmlns:a16="http://schemas.microsoft.com/office/drawing/2014/main" id="{218E98D9-F3BE-4043-BF59-9F652EDD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824"/>
                <a:ext cx="80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69" name="Line 202">
                <a:extLst>
                  <a:ext uri="{FF2B5EF4-FFF2-40B4-BE49-F238E27FC236}">
                    <a16:creationId xmlns:a16="http://schemas.microsoft.com/office/drawing/2014/main" id="{EE82DFA1-0B6B-472C-AA7B-AE11AED97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4" y="824"/>
                <a:ext cx="80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670" name="Rectangle 203">
                <a:extLst>
                  <a:ext uri="{FF2B5EF4-FFF2-40B4-BE49-F238E27FC236}">
                    <a16:creationId xmlns:a16="http://schemas.microsoft.com/office/drawing/2014/main" id="{FAB75F5C-D16A-4908-AB4E-14C49E966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623"/>
                <a:ext cx="5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71" name="Line 204">
                <a:extLst>
                  <a:ext uri="{FF2B5EF4-FFF2-40B4-BE49-F238E27FC236}">
                    <a16:creationId xmlns:a16="http://schemas.microsoft.com/office/drawing/2014/main" id="{5EF35897-26F7-49B1-9B5B-D2AFAAE66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623"/>
                <a:ext cx="1" cy="2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452" name="Rectangle 205">
              <a:extLst>
                <a:ext uri="{FF2B5EF4-FFF2-40B4-BE49-F238E27FC236}">
                  <a16:creationId xmlns:a16="http://schemas.microsoft.com/office/drawing/2014/main" id="{4546AC04-7523-4807-B226-ED5E7BD0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82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53" name="Line 206">
              <a:extLst>
                <a:ext uri="{FF2B5EF4-FFF2-40B4-BE49-F238E27FC236}">
                  <a16:creationId xmlns:a16="http://schemas.microsoft.com/office/drawing/2014/main" id="{D1687527-F040-48A4-859C-7898EED96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82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54" name="Line 207">
              <a:extLst>
                <a:ext uri="{FF2B5EF4-FFF2-40B4-BE49-F238E27FC236}">
                  <a16:creationId xmlns:a16="http://schemas.microsoft.com/office/drawing/2014/main" id="{567773C9-A042-4CEE-8C17-77A8D6CF6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8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55" name="Rectangle 208">
              <a:extLst>
                <a:ext uri="{FF2B5EF4-FFF2-40B4-BE49-F238E27FC236}">
                  <a16:creationId xmlns:a16="http://schemas.microsoft.com/office/drawing/2014/main" id="{865F4EA2-A921-4663-84F8-1976C660D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24"/>
              <a:ext cx="79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56" name="Line 209">
              <a:extLst>
                <a:ext uri="{FF2B5EF4-FFF2-40B4-BE49-F238E27FC236}">
                  <a16:creationId xmlns:a16="http://schemas.microsoft.com/office/drawing/2014/main" id="{092E086E-2007-471B-BEC6-7C9A959D0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824"/>
              <a:ext cx="7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57" name="Rectangle 210">
              <a:extLst>
                <a:ext uri="{FF2B5EF4-FFF2-40B4-BE49-F238E27FC236}">
                  <a16:creationId xmlns:a16="http://schemas.microsoft.com/office/drawing/2014/main" id="{8388EEF2-B19F-4CE7-8AB8-D98D43A7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623"/>
              <a:ext cx="6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58" name="Line 211">
              <a:extLst>
                <a:ext uri="{FF2B5EF4-FFF2-40B4-BE49-F238E27FC236}">
                  <a16:creationId xmlns:a16="http://schemas.microsoft.com/office/drawing/2014/main" id="{1B21A790-90B5-456A-8792-F31BF4407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623"/>
              <a:ext cx="1" cy="2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59" name="Rectangle 212">
              <a:extLst>
                <a:ext uri="{FF2B5EF4-FFF2-40B4-BE49-F238E27FC236}">
                  <a16:creationId xmlns:a16="http://schemas.microsoft.com/office/drawing/2014/main" id="{C29CC7D4-36A2-47FE-92B8-9A14CA54D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824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60" name="Line 213">
              <a:extLst>
                <a:ext uri="{FF2B5EF4-FFF2-40B4-BE49-F238E27FC236}">
                  <a16:creationId xmlns:a16="http://schemas.microsoft.com/office/drawing/2014/main" id="{71B45056-4B33-401C-AB0E-FB68B43E4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8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1" name="Line 214">
              <a:extLst>
                <a:ext uri="{FF2B5EF4-FFF2-40B4-BE49-F238E27FC236}">
                  <a16:creationId xmlns:a16="http://schemas.microsoft.com/office/drawing/2014/main" id="{1E7DB061-0726-4D95-B509-FD58F8EB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8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2" name="Rectangle 215">
              <a:extLst>
                <a:ext uri="{FF2B5EF4-FFF2-40B4-BE49-F238E27FC236}">
                  <a16:creationId xmlns:a16="http://schemas.microsoft.com/office/drawing/2014/main" id="{B21F65D4-6549-4A64-8258-860A8DAF8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824"/>
              <a:ext cx="80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63" name="Line 216">
              <a:extLst>
                <a:ext uri="{FF2B5EF4-FFF2-40B4-BE49-F238E27FC236}">
                  <a16:creationId xmlns:a16="http://schemas.microsoft.com/office/drawing/2014/main" id="{4864E3DB-03CD-42EA-B1B0-5285410A9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824"/>
              <a:ext cx="8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4" name="Rectangle 217">
              <a:extLst>
                <a:ext uri="{FF2B5EF4-FFF2-40B4-BE49-F238E27FC236}">
                  <a16:creationId xmlns:a16="http://schemas.microsoft.com/office/drawing/2014/main" id="{F110C292-E7B4-4643-9A8D-63535A9F9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623"/>
              <a:ext cx="5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65" name="Line 218">
              <a:extLst>
                <a:ext uri="{FF2B5EF4-FFF2-40B4-BE49-F238E27FC236}">
                  <a16:creationId xmlns:a16="http://schemas.microsoft.com/office/drawing/2014/main" id="{2268E9AE-8050-41AE-A2D6-5360950A6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623"/>
              <a:ext cx="1" cy="2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6" name="Rectangle 219">
              <a:extLst>
                <a:ext uri="{FF2B5EF4-FFF2-40B4-BE49-F238E27FC236}">
                  <a16:creationId xmlns:a16="http://schemas.microsoft.com/office/drawing/2014/main" id="{9DF438AB-6D22-44B8-BB30-D623A67B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82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67" name="Line 220">
              <a:extLst>
                <a:ext uri="{FF2B5EF4-FFF2-40B4-BE49-F238E27FC236}">
                  <a16:creationId xmlns:a16="http://schemas.microsoft.com/office/drawing/2014/main" id="{697308EA-354D-4754-95C8-6E248DDBD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82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8" name="Line 221">
              <a:extLst>
                <a:ext uri="{FF2B5EF4-FFF2-40B4-BE49-F238E27FC236}">
                  <a16:creationId xmlns:a16="http://schemas.microsoft.com/office/drawing/2014/main" id="{5E5E8678-7679-41A9-B1E0-C098A216A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8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69" name="Rectangle 222">
              <a:extLst>
                <a:ext uri="{FF2B5EF4-FFF2-40B4-BE49-F238E27FC236}">
                  <a16:creationId xmlns:a16="http://schemas.microsoft.com/office/drawing/2014/main" id="{A82CB016-E0AB-48D1-85CB-569E4897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82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70" name="Line 223">
              <a:extLst>
                <a:ext uri="{FF2B5EF4-FFF2-40B4-BE49-F238E27FC236}">
                  <a16:creationId xmlns:a16="http://schemas.microsoft.com/office/drawing/2014/main" id="{16293B1A-FAFB-470E-9315-BB9B59C33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82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71" name="Line 224">
              <a:extLst>
                <a:ext uri="{FF2B5EF4-FFF2-40B4-BE49-F238E27FC236}">
                  <a16:creationId xmlns:a16="http://schemas.microsoft.com/office/drawing/2014/main" id="{F6BEDCBD-9DFC-4BF5-9FC8-DF1051B98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8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177" name="Rectangle 225">
            <a:extLst>
              <a:ext uri="{FF2B5EF4-FFF2-40B4-BE49-F238E27FC236}">
                <a16:creationId xmlns:a16="http://schemas.microsoft.com/office/drawing/2014/main" id="{25E28FA5-15F0-4FB7-9694-0FC88B19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426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select R.A,R.B,S.*</a:t>
            </a:r>
          </a:p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from R  right outer join S</a:t>
            </a:r>
          </a:p>
          <a:p>
            <a:pPr lvl="1" eaLnBrk="1" hangingPunct="1"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on R.C = S.C</a:t>
            </a:r>
          </a:p>
        </p:txBody>
      </p:sp>
      <p:grpSp>
        <p:nvGrpSpPr>
          <p:cNvPr id="4" name="Group 226">
            <a:extLst>
              <a:ext uri="{FF2B5EF4-FFF2-40B4-BE49-F238E27FC236}">
                <a16:creationId xmlns:a16="http://schemas.microsoft.com/office/drawing/2014/main" id="{DF1D4D44-ADB8-4DB9-8566-CF89FCEC7C3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876800"/>
            <a:ext cx="4876800" cy="1268413"/>
            <a:chOff x="0" y="0"/>
            <a:chExt cx="3067" cy="892"/>
          </a:xfrm>
        </p:grpSpPr>
        <p:sp>
          <p:nvSpPr>
            <p:cNvPr id="126179" name="Rectangle 227">
              <a:extLst>
                <a:ext uri="{FF2B5EF4-FFF2-40B4-BE49-F238E27FC236}">
                  <a16:creationId xmlns:a16="http://schemas.microsoft.com/office/drawing/2014/main" id="{7173393B-060D-4234-8933-EF1D23DD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6"/>
              <a:ext cx="13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180" name="Rectangle 228">
              <a:extLst>
                <a:ext uri="{FF2B5EF4-FFF2-40B4-BE49-F238E27FC236}">
                  <a16:creationId xmlns:a16="http://schemas.microsoft.com/office/drawing/2014/main" id="{7F8B321F-E5DF-4D06-8C35-BB834080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6"/>
              <a:ext cx="12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181" name="Rectangle 229">
              <a:extLst>
                <a:ext uri="{FF2B5EF4-FFF2-40B4-BE49-F238E27FC236}">
                  <a16:creationId xmlns:a16="http://schemas.microsoft.com/office/drawing/2014/main" id="{559152F9-56B0-4133-AACB-52A41641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6"/>
              <a:ext cx="12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182" name="Rectangle 230">
              <a:extLst>
                <a:ext uri="{FF2B5EF4-FFF2-40B4-BE49-F238E27FC236}">
                  <a16:creationId xmlns:a16="http://schemas.microsoft.com/office/drawing/2014/main" id="{558243F4-3F0A-45F3-8FEC-B46E7A1D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6"/>
              <a:ext cx="13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272" name="Rectangle 231">
              <a:extLst>
                <a:ext uri="{FF2B5EF4-FFF2-40B4-BE49-F238E27FC236}">
                  <a16:creationId xmlns:a16="http://schemas.microsoft.com/office/drawing/2014/main" id="{4F5B379B-9FDF-4B92-BC0B-C099067A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73" name="Line 232">
              <a:extLst>
                <a:ext uri="{FF2B5EF4-FFF2-40B4-BE49-F238E27FC236}">
                  <a16:creationId xmlns:a16="http://schemas.microsoft.com/office/drawing/2014/main" id="{D9D5A608-2417-4984-AA9B-03373CD3D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74" name="Line 233">
              <a:extLst>
                <a:ext uri="{FF2B5EF4-FFF2-40B4-BE49-F238E27FC236}">
                  <a16:creationId xmlns:a16="http://schemas.microsoft.com/office/drawing/2014/main" id="{946D7DBD-E4F0-4CB1-9CC6-E08C5C05D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75" name="Rectangle 234">
              <a:extLst>
                <a:ext uri="{FF2B5EF4-FFF2-40B4-BE49-F238E27FC236}">
                  <a16:creationId xmlns:a16="http://schemas.microsoft.com/office/drawing/2014/main" id="{4095AAF1-408F-43D3-8FEA-85D682ADD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76" name="Line 235">
              <a:extLst>
                <a:ext uri="{FF2B5EF4-FFF2-40B4-BE49-F238E27FC236}">
                  <a16:creationId xmlns:a16="http://schemas.microsoft.com/office/drawing/2014/main" id="{8B56729C-7382-4020-9788-C0804537C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77" name="Line 236">
              <a:extLst>
                <a:ext uri="{FF2B5EF4-FFF2-40B4-BE49-F238E27FC236}">
                  <a16:creationId xmlns:a16="http://schemas.microsoft.com/office/drawing/2014/main" id="{E964F99A-D986-4EA5-9D30-393065A9D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78" name="Rectangle 237">
              <a:extLst>
                <a:ext uri="{FF2B5EF4-FFF2-40B4-BE49-F238E27FC236}">
                  <a16:creationId xmlns:a16="http://schemas.microsoft.com/office/drawing/2014/main" id="{12A196AD-B0C9-46AF-8DAD-8ED92224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0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79" name="Line 238">
              <a:extLst>
                <a:ext uri="{FF2B5EF4-FFF2-40B4-BE49-F238E27FC236}">
                  <a16:creationId xmlns:a16="http://schemas.microsoft.com/office/drawing/2014/main" id="{5207C308-C79A-4BCF-9743-5682BA09D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0" name="Rectangle 239">
              <a:extLst>
                <a:ext uri="{FF2B5EF4-FFF2-40B4-BE49-F238E27FC236}">
                  <a16:creationId xmlns:a16="http://schemas.microsoft.com/office/drawing/2014/main" id="{C788FE88-CBDE-4DB6-A081-15CCEB86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81" name="Line 240">
              <a:extLst>
                <a:ext uri="{FF2B5EF4-FFF2-40B4-BE49-F238E27FC236}">
                  <a16:creationId xmlns:a16="http://schemas.microsoft.com/office/drawing/2014/main" id="{CA68584D-98F2-48E2-A257-0E25488AA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2" name="Line 241">
              <a:extLst>
                <a:ext uri="{FF2B5EF4-FFF2-40B4-BE49-F238E27FC236}">
                  <a16:creationId xmlns:a16="http://schemas.microsoft.com/office/drawing/2014/main" id="{1AC394BE-BE67-4599-88AD-4E3F1CE1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3" name="Rectangle 242">
              <a:extLst>
                <a:ext uri="{FF2B5EF4-FFF2-40B4-BE49-F238E27FC236}">
                  <a16:creationId xmlns:a16="http://schemas.microsoft.com/office/drawing/2014/main" id="{C8C90D46-8321-4512-AFDA-42DB40A2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84" name="Line 243">
              <a:extLst>
                <a:ext uri="{FF2B5EF4-FFF2-40B4-BE49-F238E27FC236}">
                  <a16:creationId xmlns:a16="http://schemas.microsoft.com/office/drawing/2014/main" id="{DD275B93-6FC1-4A00-9693-A90589A69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5" name="Rectangle 244">
              <a:extLst>
                <a:ext uri="{FF2B5EF4-FFF2-40B4-BE49-F238E27FC236}">
                  <a16:creationId xmlns:a16="http://schemas.microsoft.com/office/drawing/2014/main" id="{C6022CE5-E8B1-4161-AB8D-2B25D681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86" name="Line 245">
              <a:extLst>
                <a:ext uri="{FF2B5EF4-FFF2-40B4-BE49-F238E27FC236}">
                  <a16:creationId xmlns:a16="http://schemas.microsoft.com/office/drawing/2014/main" id="{F2397F0F-118C-4390-96E8-641CD4DCB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7" name="Line 246">
              <a:extLst>
                <a:ext uri="{FF2B5EF4-FFF2-40B4-BE49-F238E27FC236}">
                  <a16:creationId xmlns:a16="http://schemas.microsoft.com/office/drawing/2014/main" id="{FCA4F4CE-A509-4DD7-9664-A0B7466CC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88" name="Rectangle 247">
              <a:extLst>
                <a:ext uri="{FF2B5EF4-FFF2-40B4-BE49-F238E27FC236}">
                  <a16:creationId xmlns:a16="http://schemas.microsoft.com/office/drawing/2014/main" id="{FE65CE3F-E628-4D31-A14F-6828E94C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0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89" name="Line 248">
              <a:extLst>
                <a:ext uri="{FF2B5EF4-FFF2-40B4-BE49-F238E27FC236}">
                  <a16:creationId xmlns:a16="http://schemas.microsoft.com/office/drawing/2014/main" id="{09651294-9247-4C0D-B56A-DD30E873D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0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0" name="Rectangle 249">
              <a:extLst>
                <a:ext uri="{FF2B5EF4-FFF2-40B4-BE49-F238E27FC236}">
                  <a16:creationId xmlns:a16="http://schemas.microsoft.com/office/drawing/2014/main" id="{41BB2FE2-9FD2-42A3-BEF6-0BF96506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91" name="Line 250">
              <a:extLst>
                <a:ext uri="{FF2B5EF4-FFF2-40B4-BE49-F238E27FC236}">
                  <a16:creationId xmlns:a16="http://schemas.microsoft.com/office/drawing/2014/main" id="{9B18B833-DBFC-48E3-9EB6-062D28391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2" name="Line 251">
              <a:extLst>
                <a:ext uri="{FF2B5EF4-FFF2-40B4-BE49-F238E27FC236}">
                  <a16:creationId xmlns:a16="http://schemas.microsoft.com/office/drawing/2014/main" id="{8E0A2384-E5EF-4FF8-9E6D-6677C1B05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3" name="Rectangle 252">
              <a:extLst>
                <a:ext uri="{FF2B5EF4-FFF2-40B4-BE49-F238E27FC236}">
                  <a16:creationId xmlns:a16="http://schemas.microsoft.com/office/drawing/2014/main" id="{5D83DABF-C4D6-420C-93F8-60DF84B40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0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94" name="Line 253">
              <a:extLst>
                <a:ext uri="{FF2B5EF4-FFF2-40B4-BE49-F238E27FC236}">
                  <a16:creationId xmlns:a16="http://schemas.microsoft.com/office/drawing/2014/main" id="{8B35C9B2-AD45-488A-A38C-FFB70D3A6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0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5" name="Rectangle 254">
              <a:extLst>
                <a:ext uri="{FF2B5EF4-FFF2-40B4-BE49-F238E27FC236}">
                  <a16:creationId xmlns:a16="http://schemas.microsoft.com/office/drawing/2014/main" id="{5BCEB772-50C1-45EA-9485-28998825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96" name="Line 255">
              <a:extLst>
                <a:ext uri="{FF2B5EF4-FFF2-40B4-BE49-F238E27FC236}">
                  <a16:creationId xmlns:a16="http://schemas.microsoft.com/office/drawing/2014/main" id="{0227681D-E58C-4234-845D-B87B083C0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7" name="Line 256">
              <a:extLst>
                <a:ext uri="{FF2B5EF4-FFF2-40B4-BE49-F238E27FC236}">
                  <a16:creationId xmlns:a16="http://schemas.microsoft.com/office/drawing/2014/main" id="{60B64A1C-D973-4C38-A081-9AB18525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98" name="Rectangle 257">
              <a:extLst>
                <a:ext uri="{FF2B5EF4-FFF2-40B4-BE49-F238E27FC236}">
                  <a16:creationId xmlns:a16="http://schemas.microsoft.com/office/drawing/2014/main" id="{2DDD1BE0-9543-4E83-B148-E8674FA6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99" name="Line 258">
              <a:extLst>
                <a:ext uri="{FF2B5EF4-FFF2-40B4-BE49-F238E27FC236}">
                  <a16:creationId xmlns:a16="http://schemas.microsoft.com/office/drawing/2014/main" id="{88F83430-3375-4338-8F7E-AB1ABEB07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0" name="Line 259">
              <a:extLst>
                <a:ext uri="{FF2B5EF4-FFF2-40B4-BE49-F238E27FC236}">
                  <a16:creationId xmlns:a16="http://schemas.microsoft.com/office/drawing/2014/main" id="{C93C6FF4-593D-438A-9CF1-CBC586865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1" name="Rectangle 260">
              <a:extLst>
                <a:ext uri="{FF2B5EF4-FFF2-40B4-BE49-F238E27FC236}">
                  <a16:creationId xmlns:a16="http://schemas.microsoft.com/office/drawing/2014/main" id="{A398CC87-BEE7-4871-9CA4-788698B00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02" name="Line 261">
              <a:extLst>
                <a:ext uri="{FF2B5EF4-FFF2-40B4-BE49-F238E27FC236}">
                  <a16:creationId xmlns:a16="http://schemas.microsoft.com/office/drawing/2014/main" id="{020F711D-D2C0-425B-8059-9190F1824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3" name="Rectangle 262">
              <a:extLst>
                <a:ext uri="{FF2B5EF4-FFF2-40B4-BE49-F238E27FC236}">
                  <a16:creationId xmlns:a16="http://schemas.microsoft.com/office/drawing/2014/main" id="{41137200-B158-4E8A-8D81-ADB8BED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6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04" name="Line 263">
              <a:extLst>
                <a:ext uri="{FF2B5EF4-FFF2-40B4-BE49-F238E27FC236}">
                  <a16:creationId xmlns:a16="http://schemas.microsoft.com/office/drawing/2014/main" id="{595182C2-BEF3-4653-862F-72657110D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6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5" name="Rectangle 264">
              <a:extLst>
                <a:ext uri="{FF2B5EF4-FFF2-40B4-BE49-F238E27FC236}">
                  <a16:creationId xmlns:a16="http://schemas.microsoft.com/office/drawing/2014/main" id="{06340C9B-1D9C-4F44-8DC1-0A632D45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6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06" name="Line 265">
              <a:extLst>
                <a:ext uri="{FF2B5EF4-FFF2-40B4-BE49-F238E27FC236}">
                  <a16:creationId xmlns:a16="http://schemas.microsoft.com/office/drawing/2014/main" id="{5E15937A-E00C-4A2F-8346-CAE32BB2D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6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7" name="Rectangle 266">
              <a:extLst>
                <a:ext uri="{FF2B5EF4-FFF2-40B4-BE49-F238E27FC236}">
                  <a16:creationId xmlns:a16="http://schemas.microsoft.com/office/drawing/2014/main" id="{4E7F2F97-1B35-40DA-B6A9-0E95C992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6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08" name="Line 267">
              <a:extLst>
                <a:ext uri="{FF2B5EF4-FFF2-40B4-BE49-F238E27FC236}">
                  <a16:creationId xmlns:a16="http://schemas.microsoft.com/office/drawing/2014/main" id="{996B5BD1-9849-43CA-A9AB-D069242C8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6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09" name="Rectangle 268">
              <a:extLst>
                <a:ext uri="{FF2B5EF4-FFF2-40B4-BE49-F238E27FC236}">
                  <a16:creationId xmlns:a16="http://schemas.microsoft.com/office/drawing/2014/main" id="{49680CB0-CE22-4E01-94DF-19EEA2893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6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10" name="Line 269">
              <a:extLst>
                <a:ext uri="{FF2B5EF4-FFF2-40B4-BE49-F238E27FC236}">
                  <a16:creationId xmlns:a16="http://schemas.microsoft.com/office/drawing/2014/main" id="{A06BBC4F-CDBE-4066-BBFA-7846DFA5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6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22" name="Rectangle 270">
              <a:extLst>
                <a:ext uri="{FF2B5EF4-FFF2-40B4-BE49-F238E27FC236}">
                  <a16:creationId xmlns:a16="http://schemas.microsoft.com/office/drawing/2014/main" id="{6D46B10E-10F5-4363-A3E9-2E95C906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20"/>
              <a:ext cx="18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a1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23" name="Rectangle 271">
              <a:extLst>
                <a:ext uri="{FF2B5EF4-FFF2-40B4-BE49-F238E27FC236}">
                  <a16:creationId xmlns:a16="http://schemas.microsoft.com/office/drawing/2014/main" id="{3D5348C7-1ADC-4E2E-9FA0-27F6876DE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20"/>
              <a:ext cx="18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b1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24" name="Rectangle 272">
              <a:extLst>
                <a:ext uri="{FF2B5EF4-FFF2-40B4-BE49-F238E27FC236}">
                  <a16:creationId xmlns:a16="http://schemas.microsoft.com/office/drawing/2014/main" id="{98F88991-BD8B-4018-8AC1-3A5FEF03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20"/>
              <a:ext cx="17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25" name="Rectangle 273">
              <a:extLst>
                <a:ext uri="{FF2B5EF4-FFF2-40B4-BE49-F238E27FC236}">
                  <a16:creationId xmlns:a16="http://schemas.microsoft.com/office/drawing/2014/main" id="{17D6C93C-9A67-43EC-B629-A0B41B9E8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20"/>
              <a:ext cx="19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d1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315" name="Rectangle 274">
              <a:extLst>
                <a:ext uri="{FF2B5EF4-FFF2-40B4-BE49-F238E27FC236}">
                  <a16:creationId xmlns:a16="http://schemas.microsoft.com/office/drawing/2014/main" id="{DFD090A4-6F32-4E20-8EF7-26B0A4AB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16" name="Line 275">
              <a:extLst>
                <a:ext uri="{FF2B5EF4-FFF2-40B4-BE49-F238E27FC236}">
                  <a16:creationId xmlns:a16="http://schemas.microsoft.com/office/drawing/2014/main" id="{0F01880C-6B09-4D4C-9FD7-9645DE6F6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17" name="Line 276">
              <a:extLst>
                <a:ext uri="{FF2B5EF4-FFF2-40B4-BE49-F238E27FC236}">
                  <a16:creationId xmlns:a16="http://schemas.microsoft.com/office/drawing/2014/main" id="{B0230ECE-E4A1-4015-94BA-E541F5A2E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18" name="Rectangle 277">
              <a:extLst>
                <a:ext uri="{FF2B5EF4-FFF2-40B4-BE49-F238E27FC236}">
                  <a16:creationId xmlns:a16="http://schemas.microsoft.com/office/drawing/2014/main" id="{05C76ED3-7032-47AD-9387-8ECB23D0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212"/>
              <a:ext cx="7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19" name="Line 278">
              <a:extLst>
                <a:ext uri="{FF2B5EF4-FFF2-40B4-BE49-F238E27FC236}">
                  <a16:creationId xmlns:a16="http://schemas.microsoft.com/office/drawing/2014/main" id="{7F09230B-145E-4A67-BA11-BDC8B54F5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212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0" name="Rectangle 279">
              <a:extLst>
                <a:ext uri="{FF2B5EF4-FFF2-40B4-BE49-F238E27FC236}">
                  <a16:creationId xmlns:a16="http://schemas.microsoft.com/office/drawing/2014/main" id="{55712F18-3AEE-47E8-9259-BC77C0AA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21" name="Line 280">
              <a:extLst>
                <a:ext uri="{FF2B5EF4-FFF2-40B4-BE49-F238E27FC236}">
                  <a16:creationId xmlns:a16="http://schemas.microsoft.com/office/drawing/2014/main" id="{9A2C7645-1CAB-43FA-839D-3AFDFD12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2" name="Line 281">
              <a:extLst>
                <a:ext uri="{FF2B5EF4-FFF2-40B4-BE49-F238E27FC236}">
                  <a16:creationId xmlns:a16="http://schemas.microsoft.com/office/drawing/2014/main" id="{EC3D6798-3083-4001-9B69-BC7A247CE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3" name="Rectangle 282">
              <a:extLst>
                <a:ext uri="{FF2B5EF4-FFF2-40B4-BE49-F238E27FC236}">
                  <a16:creationId xmlns:a16="http://schemas.microsoft.com/office/drawing/2014/main" id="{AE74701A-3854-4C64-B485-08F870E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12"/>
              <a:ext cx="75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24" name="Line 283">
              <a:extLst>
                <a:ext uri="{FF2B5EF4-FFF2-40B4-BE49-F238E27FC236}">
                  <a16:creationId xmlns:a16="http://schemas.microsoft.com/office/drawing/2014/main" id="{FF08A515-8A67-44F0-90D1-A3A54D9BD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212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5" name="Rectangle 284">
              <a:extLst>
                <a:ext uri="{FF2B5EF4-FFF2-40B4-BE49-F238E27FC236}">
                  <a16:creationId xmlns:a16="http://schemas.microsoft.com/office/drawing/2014/main" id="{F42FCA7C-A135-4FF6-858C-B110396DC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1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26" name="Line 285">
              <a:extLst>
                <a:ext uri="{FF2B5EF4-FFF2-40B4-BE49-F238E27FC236}">
                  <a16:creationId xmlns:a16="http://schemas.microsoft.com/office/drawing/2014/main" id="{877F5E19-D773-456B-B259-74DA1EBD3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7" name="Line 286">
              <a:extLst>
                <a:ext uri="{FF2B5EF4-FFF2-40B4-BE49-F238E27FC236}">
                  <a16:creationId xmlns:a16="http://schemas.microsoft.com/office/drawing/2014/main" id="{E93E72E6-3001-441E-A80B-34BCB2449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28" name="Rectangle 287">
              <a:extLst>
                <a:ext uri="{FF2B5EF4-FFF2-40B4-BE49-F238E27FC236}">
                  <a16:creationId xmlns:a16="http://schemas.microsoft.com/office/drawing/2014/main" id="{0B990BB8-D4A2-487B-BB09-A1BCE339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2"/>
              <a:ext cx="7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29" name="Line 288">
              <a:extLst>
                <a:ext uri="{FF2B5EF4-FFF2-40B4-BE49-F238E27FC236}">
                  <a16:creationId xmlns:a16="http://schemas.microsoft.com/office/drawing/2014/main" id="{C9CAB9E8-E6DD-4358-958E-EF87FBFD4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2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0" name="Rectangle 289">
              <a:extLst>
                <a:ext uri="{FF2B5EF4-FFF2-40B4-BE49-F238E27FC236}">
                  <a16:creationId xmlns:a16="http://schemas.microsoft.com/office/drawing/2014/main" id="{0CDCB1EF-46F4-44F4-AC3B-DFFBF069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21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31" name="Line 290">
              <a:extLst>
                <a:ext uri="{FF2B5EF4-FFF2-40B4-BE49-F238E27FC236}">
                  <a16:creationId xmlns:a16="http://schemas.microsoft.com/office/drawing/2014/main" id="{D071F1AE-6810-4016-B215-6602C8123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2" name="Line 291">
              <a:extLst>
                <a:ext uri="{FF2B5EF4-FFF2-40B4-BE49-F238E27FC236}">
                  <a16:creationId xmlns:a16="http://schemas.microsoft.com/office/drawing/2014/main" id="{6B83EF44-6996-4F63-8A03-BACDF9982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3" name="Rectangle 292">
              <a:extLst>
                <a:ext uri="{FF2B5EF4-FFF2-40B4-BE49-F238E27FC236}">
                  <a16:creationId xmlns:a16="http://schemas.microsoft.com/office/drawing/2014/main" id="{293B0549-29FE-4C8E-B3B5-952A5081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12"/>
              <a:ext cx="75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34" name="Line 293">
              <a:extLst>
                <a:ext uri="{FF2B5EF4-FFF2-40B4-BE49-F238E27FC236}">
                  <a16:creationId xmlns:a16="http://schemas.microsoft.com/office/drawing/2014/main" id="{08275555-69F2-42C1-8F0F-D86DBAC82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12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5" name="Rectangle 294">
              <a:extLst>
                <a:ext uri="{FF2B5EF4-FFF2-40B4-BE49-F238E27FC236}">
                  <a16:creationId xmlns:a16="http://schemas.microsoft.com/office/drawing/2014/main" id="{D2FA67BF-3045-474C-BC0E-934FC20D7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1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36" name="Line 295">
              <a:extLst>
                <a:ext uri="{FF2B5EF4-FFF2-40B4-BE49-F238E27FC236}">
                  <a16:creationId xmlns:a16="http://schemas.microsoft.com/office/drawing/2014/main" id="{CDFFF8F1-A1FB-4110-8269-5F78367B9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7" name="Line 296">
              <a:extLst>
                <a:ext uri="{FF2B5EF4-FFF2-40B4-BE49-F238E27FC236}">
                  <a16:creationId xmlns:a16="http://schemas.microsoft.com/office/drawing/2014/main" id="{31B39161-F382-47D8-9837-CF1882FE2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1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38" name="Rectangle 297">
              <a:extLst>
                <a:ext uri="{FF2B5EF4-FFF2-40B4-BE49-F238E27FC236}">
                  <a16:creationId xmlns:a16="http://schemas.microsoft.com/office/drawing/2014/main" id="{F24A93B9-AA13-498C-9734-5C2C798A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7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39" name="Line 298">
              <a:extLst>
                <a:ext uri="{FF2B5EF4-FFF2-40B4-BE49-F238E27FC236}">
                  <a16:creationId xmlns:a16="http://schemas.microsoft.com/office/drawing/2014/main" id="{2A4B361A-0B9D-41B8-9EBE-428A7A2AD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7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40" name="Rectangle 299">
              <a:extLst>
                <a:ext uri="{FF2B5EF4-FFF2-40B4-BE49-F238E27FC236}">
                  <a16:creationId xmlns:a16="http://schemas.microsoft.com/office/drawing/2014/main" id="{FBB0CC10-1511-4BB6-BECE-9A5A0C2DC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7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41" name="Line 300">
              <a:extLst>
                <a:ext uri="{FF2B5EF4-FFF2-40B4-BE49-F238E27FC236}">
                  <a16:creationId xmlns:a16="http://schemas.microsoft.com/office/drawing/2014/main" id="{6A312C5C-32D5-4A96-9039-ED34454D0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17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42" name="Rectangle 301">
              <a:extLst>
                <a:ext uri="{FF2B5EF4-FFF2-40B4-BE49-F238E27FC236}">
                  <a16:creationId xmlns:a16="http://schemas.microsoft.com/office/drawing/2014/main" id="{C334FC59-4CB9-442F-BF11-094813C0F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17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43" name="Line 302">
              <a:extLst>
                <a:ext uri="{FF2B5EF4-FFF2-40B4-BE49-F238E27FC236}">
                  <a16:creationId xmlns:a16="http://schemas.microsoft.com/office/drawing/2014/main" id="{436F54F3-D71A-400E-B48F-240F32A9A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17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44" name="Rectangle 303">
              <a:extLst>
                <a:ext uri="{FF2B5EF4-FFF2-40B4-BE49-F238E27FC236}">
                  <a16:creationId xmlns:a16="http://schemas.microsoft.com/office/drawing/2014/main" id="{5CFC552E-E39F-4E1D-91DF-D69B8CBDB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217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45" name="Line 304">
              <a:extLst>
                <a:ext uri="{FF2B5EF4-FFF2-40B4-BE49-F238E27FC236}">
                  <a16:creationId xmlns:a16="http://schemas.microsoft.com/office/drawing/2014/main" id="{06F08FC5-9A6F-4206-9FB1-8BE2A0B7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17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46" name="Rectangle 305">
              <a:extLst>
                <a:ext uri="{FF2B5EF4-FFF2-40B4-BE49-F238E27FC236}">
                  <a16:creationId xmlns:a16="http://schemas.microsoft.com/office/drawing/2014/main" id="{EA3B49B4-C942-4D3F-9743-3B5D8CA51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17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47" name="Line 306">
              <a:extLst>
                <a:ext uri="{FF2B5EF4-FFF2-40B4-BE49-F238E27FC236}">
                  <a16:creationId xmlns:a16="http://schemas.microsoft.com/office/drawing/2014/main" id="{0C8A8BDF-CD1D-4455-B18E-044E292CB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217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59" name="Rectangle 307">
              <a:extLst>
                <a:ext uri="{FF2B5EF4-FFF2-40B4-BE49-F238E27FC236}">
                  <a16:creationId xmlns:a16="http://schemas.microsoft.com/office/drawing/2014/main" id="{88EE7384-DB8C-4B91-929F-7B15E329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434"/>
              <a:ext cx="18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a2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60" name="Rectangle 308">
              <a:extLst>
                <a:ext uri="{FF2B5EF4-FFF2-40B4-BE49-F238E27FC236}">
                  <a16:creationId xmlns:a16="http://schemas.microsoft.com/office/drawing/2014/main" id="{9C566ACB-626C-4656-8B63-39ADDECB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434"/>
              <a:ext cx="18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b2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61" name="Rectangle 309">
              <a:extLst>
                <a:ext uri="{FF2B5EF4-FFF2-40B4-BE49-F238E27FC236}">
                  <a16:creationId xmlns:a16="http://schemas.microsoft.com/office/drawing/2014/main" id="{6D8B836A-EE50-4D9D-A402-4444C5F1C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434"/>
              <a:ext cx="17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62" name="Rectangle 310">
              <a:extLst>
                <a:ext uri="{FF2B5EF4-FFF2-40B4-BE49-F238E27FC236}">
                  <a16:creationId xmlns:a16="http://schemas.microsoft.com/office/drawing/2014/main" id="{9D84C7FD-4D00-4693-98FD-136A2C60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434"/>
              <a:ext cx="197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d2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352" name="Rectangle 311">
              <a:extLst>
                <a:ext uri="{FF2B5EF4-FFF2-40B4-BE49-F238E27FC236}">
                  <a16:creationId xmlns:a16="http://schemas.microsoft.com/office/drawing/2014/main" id="{9A9D846F-115E-450E-A381-DCA92D10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25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53" name="Line 312">
              <a:extLst>
                <a:ext uri="{FF2B5EF4-FFF2-40B4-BE49-F238E27FC236}">
                  <a16:creationId xmlns:a16="http://schemas.microsoft.com/office/drawing/2014/main" id="{312D7916-0B9F-4460-9A6D-61CF2AC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2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54" name="Line 313">
              <a:extLst>
                <a:ext uri="{FF2B5EF4-FFF2-40B4-BE49-F238E27FC236}">
                  <a16:creationId xmlns:a16="http://schemas.microsoft.com/office/drawing/2014/main" id="{0ECD0AA4-0A1D-4EFE-B4AA-4FCF2C6C0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2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55" name="Rectangle 314">
              <a:extLst>
                <a:ext uri="{FF2B5EF4-FFF2-40B4-BE49-F238E27FC236}">
                  <a16:creationId xmlns:a16="http://schemas.microsoft.com/office/drawing/2014/main" id="{45E4846F-95BE-4ED7-AD13-3AD2D9F8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425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56" name="Line 315">
              <a:extLst>
                <a:ext uri="{FF2B5EF4-FFF2-40B4-BE49-F238E27FC236}">
                  <a16:creationId xmlns:a16="http://schemas.microsoft.com/office/drawing/2014/main" id="{21B7F6F6-B600-4F8F-8991-E1422048A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425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57" name="Rectangle 316">
              <a:extLst>
                <a:ext uri="{FF2B5EF4-FFF2-40B4-BE49-F238E27FC236}">
                  <a16:creationId xmlns:a16="http://schemas.microsoft.com/office/drawing/2014/main" id="{2865038E-C82B-4F3B-BE08-DF78C8D8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425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58" name="Line 317">
              <a:extLst>
                <a:ext uri="{FF2B5EF4-FFF2-40B4-BE49-F238E27FC236}">
                  <a16:creationId xmlns:a16="http://schemas.microsoft.com/office/drawing/2014/main" id="{E3BBD683-C7B3-4FA7-80A1-391ADB23A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42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59" name="Line 318">
              <a:extLst>
                <a:ext uri="{FF2B5EF4-FFF2-40B4-BE49-F238E27FC236}">
                  <a16:creationId xmlns:a16="http://schemas.microsoft.com/office/drawing/2014/main" id="{B23A696F-E6D4-4FE6-91BB-470E641EE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42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0" name="Rectangle 319">
              <a:extLst>
                <a:ext uri="{FF2B5EF4-FFF2-40B4-BE49-F238E27FC236}">
                  <a16:creationId xmlns:a16="http://schemas.microsoft.com/office/drawing/2014/main" id="{CC3B1838-301E-40F6-BF95-1A27C8D1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425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61" name="Line 320">
              <a:extLst>
                <a:ext uri="{FF2B5EF4-FFF2-40B4-BE49-F238E27FC236}">
                  <a16:creationId xmlns:a16="http://schemas.microsoft.com/office/drawing/2014/main" id="{F3B9A5ED-2FD2-4FEE-9F28-474E20856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425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2" name="Rectangle 321">
              <a:extLst>
                <a:ext uri="{FF2B5EF4-FFF2-40B4-BE49-F238E27FC236}">
                  <a16:creationId xmlns:a16="http://schemas.microsoft.com/office/drawing/2014/main" id="{B6AE6CA6-A84D-411C-A697-3520B7404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425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63" name="Line 322">
              <a:extLst>
                <a:ext uri="{FF2B5EF4-FFF2-40B4-BE49-F238E27FC236}">
                  <a16:creationId xmlns:a16="http://schemas.microsoft.com/office/drawing/2014/main" id="{D64DB64F-7CB3-4FEC-B28D-95553FFCE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42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4" name="Line 323">
              <a:extLst>
                <a:ext uri="{FF2B5EF4-FFF2-40B4-BE49-F238E27FC236}">
                  <a16:creationId xmlns:a16="http://schemas.microsoft.com/office/drawing/2014/main" id="{47DEA508-2088-4635-AC1E-AA39533CE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42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5" name="Rectangle 324">
              <a:extLst>
                <a:ext uri="{FF2B5EF4-FFF2-40B4-BE49-F238E27FC236}">
                  <a16:creationId xmlns:a16="http://schemas.microsoft.com/office/drawing/2014/main" id="{A01DB59E-5EFE-4912-BB98-9DE415F3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425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66" name="Line 325">
              <a:extLst>
                <a:ext uri="{FF2B5EF4-FFF2-40B4-BE49-F238E27FC236}">
                  <a16:creationId xmlns:a16="http://schemas.microsoft.com/office/drawing/2014/main" id="{9ED4C0DD-6D8C-4ECD-9062-9737B3F27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25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7" name="Rectangle 326">
              <a:extLst>
                <a:ext uri="{FF2B5EF4-FFF2-40B4-BE49-F238E27FC236}">
                  <a16:creationId xmlns:a16="http://schemas.microsoft.com/office/drawing/2014/main" id="{FF40A783-100F-4142-ADC7-4DD712E3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425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68" name="Line 327">
              <a:extLst>
                <a:ext uri="{FF2B5EF4-FFF2-40B4-BE49-F238E27FC236}">
                  <a16:creationId xmlns:a16="http://schemas.microsoft.com/office/drawing/2014/main" id="{A2A44C50-D5F4-43C5-A35A-880556C3A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42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69" name="Line 328">
              <a:extLst>
                <a:ext uri="{FF2B5EF4-FFF2-40B4-BE49-F238E27FC236}">
                  <a16:creationId xmlns:a16="http://schemas.microsoft.com/office/drawing/2014/main" id="{E6C516C5-114D-4609-A201-F7EF62266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42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0" name="Rectangle 329">
              <a:extLst>
                <a:ext uri="{FF2B5EF4-FFF2-40B4-BE49-F238E27FC236}">
                  <a16:creationId xmlns:a16="http://schemas.microsoft.com/office/drawing/2014/main" id="{6E3DD4B8-5C01-4528-A8F4-7796FC9E6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425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71" name="Line 330">
              <a:extLst>
                <a:ext uri="{FF2B5EF4-FFF2-40B4-BE49-F238E27FC236}">
                  <a16:creationId xmlns:a16="http://schemas.microsoft.com/office/drawing/2014/main" id="{C3E08490-3DB1-49B5-A4F6-F09C87C6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425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2" name="Rectangle 331">
              <a:extLst>
                <a:ext uri="{FF2B5EF4-FFF2-40B4-BE49-F238E27FC236}">
                  <a16:creationId xmlns:a16="http://schemas.microsoft.com/office/drawing/2014/main" id="{C778E84F-A2FA-4D4F-B358-C57E68D05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425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73" name="Line 332">
              <a:extLst>
                <a:ext uri="{FF2B5EF4-FFF2-40B4-BE49-F238E27FC236}">
                  <a16:creationId xmlns:a16="http://schemas.microsoft.com/office/drawing/2014/main" id="{33EB23C5-9207-466D-9219-11C2B9643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42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4" name="Line 333">
              <a:extLst>
                <a:ext uri="{FF2B5EF4-FFF2-40B4-BE49-F238E27FC236}">
                  <a16:creationId xmlns:a16="http://schemas.microsoft.com/office/drawing/2014/main" id="{666FDE71-A8D4-4672-BF9E-2F1DBEEE1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42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5" name="Rectangle 334">
              <a:extLst>
                <a:ext uri="{FF2B5EF4-FFF2-40B4-BE49-F238E27FC236}">
                  <a16:creationId xmlns:a16="http://schemas.microsoft.com/office/drawing/2014/main" id="{6527DC11-76C6-4713-AC0F-DB01131A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1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76" name="Line 335">
              <a:extLst>
                <a:ext uri="{FF2B5EF4-FFF2-40B4-BE49-F238E27FC236}">
                  <a16:creationId xmlns:a16="http://schemas.microsoft.com/office/drawing/2014/main" id="{07AA71BD-7B4C-422A-B976-1D7F03B6C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1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7" name="Rectangle 336">
              <a:extLst>
                <a:ext uri="{FF2B5EF4-FFF2-40B4-BE49-F238E27FC236}">
                  <a16:creationId xmlns:a16="http://schemas.microsoft.com/office/drawing/2014/main" id="{86FD6ED9-2C68-465C-BC81-0BB74DD0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431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78" name="Line 337">
              <a:extLst>
                <a:ext uri="{FF2B5EF4-FFF2-40B4-BE49-F238E27FC236}">
                  <a16:creationId xmlns:a16="http://schemas.microsoft.com/office/drawing/2014/main" id="{E6EBCB1A-320D-4B89-B171-081C24944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431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79" name="Rectangle 338">
              <a:extLst>
                <a:ext uri="{FF2B5EF4-FFF2-40B4-BE49-F238E27FC236}">
                  <a16:creationId xmlns:a16="http://schemas.microsoft.com/office/drawing/2014/main" id="{61F04A8D-F1AD-4723-983D-80B5F3D13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431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80" name="Line 339">
              <a:extLst>
                <a:ext uri="{FF2B5EF4-FFF2-40B4-BE49-F238E27FC236}">
                  <a16:creationId xmlns:a16="http://schemas.microsoft.com/office/drawing/2014/main" id="{3910943E-A1CF-4B31-A803-7EF6C40E8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431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81" name="Rectangle 340">
              <a:extLst>
                <a:ext uri="{FF2B5EF4-FFF2-40B4-BE49-F238E27FC236}">
                  <a16:creationId xmlns:a16="http://schemas.microsoft.com/office/drawing/2014/main" id="{574ACB8F-C2EF-4192-85CC-9B6970A1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431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82" name="Line 341">
              <a:extLst>
                <a:ext uri="{FF2B5EF4-FFF2-40B4-BE49-F238E27FC236}">
                  <a16:creationId xmlns:a16="http://schemas.microsoft.com/office/drawing/2014/main" id="{0F97EFCF-D2A6-4E9B-AC1A-517147D29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431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83" name="Rectangle 342">
              <a:extLst>
                <a:ext uri="{FF2B5EF4-FFF2-40B4-BE49-F238E27FC236}">
                  <a16:creationId xmlns:a16="http://schemas.microsoft.com/office/drawing/2014/main" id="{4A60A845-D390-4ECD-9F78-06010379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431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84" name="Line 343">
              <a:extLst>
                <a:ext uri="{FF2B5EF4-FFF2-40B4-BE49-F238E27FC236}">
                  <a16:creationId xmlns:a16="http://schemas.microsoft.com/office/drawing/2014/main" id="{1E0693A5-0E29-40ED-A6DD-95ABE8D99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431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96" name="Rectangle 344">
              <a:extLst>
                <a:ext uri="{FF2B5EF4-FFF2-40B4-BE49-F238E27FC236}">
                  <a16:creationId xmlns:a16="http://schemas.microsoft.com/office/drawing/2014/main" id="{D07F4E97-2210-4DB1-9229-A34118AF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645"/>
              <a:ext cx="29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null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97" name="Rectangle 345">
              <a:extLst>
                <a:ext uri="{FF2B5EF4-FFF2-40B4-BE49-F238E27FC236}">
                  <a16:creationId xmlns:a16="http://schemas.microsoft.com/office/drawing/2014/main" id="{592AC712-C066-4CC9-9C62-2E8AE429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645"/>
              <a:ext cx="286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null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98" name="Rectangle 346">
              <a:extLst>
                <a:ext uri="{FF2B5EF4-FFF2-40B4-BE49-F238E27FC236}">
                  <a16:creationId xmlns:a16="http://schemas.microsoft.com/office/drawing/2014/main" id="{580F5FED-A537-4C89-9B6B-D9260DAD1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645"/>
              <a:ext cx="17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c4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299" name="Rectangle 347">
              <a:extLst>
                <a:ext uri="{FF2B5EF4-FFF2-40B4-BE49-F238E27FC236}">
                  <a16:creationId xmlns:a16="http://schemas.microsoft.com/office/drawing/2014/main" id="{776875C8-EB81-4DE4-9DE5-99B82F16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645"/>
              <a:ext cx="19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300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d3</a:t>
              </a:r>
              <a:endPara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389" name="Rectangle 348">
              <a:extLst>
                <a:ext uri="{FF2B5EF4-FFF2-40B4-BE49-F238E27FC236}">
                  <a16:creationId xmlns:a16="http://schemas.microsoft.com/office/drawing/2014/main" id="{FF970021-EBBE-4928-A15D-40EFF1551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90" name="Line 349">
              <a:extLst>
                <a:ext uri="{FF2B5EF4-FFF2-40B4-BE49-F238E27FC236}">
                  <a16:creationId xmlns:a16="http://schemas.microsoft.com/office/drawing/2014/main" id="{980B75E3-BF25-47D6-8E4B-49ED32FEA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3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1" name="Line 350">
              <a:extLst>
                <a:ext uri="{FF2B5EF4-FFF2-40B4-BE49-F238E27FC236}">
                  <a16:creationId xmlns:a16="http://schemas.microsoft.com/office/drawing/2014/main" id="{FB245321-F85B-493F-A907-649868AA3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2" name="Rectangle 351">
              <a:extLst>
                <a:ext uri="{FF2B5EF4-FFF2-40B4-BE49-F238E27FC236}">
                  <a16:creationId xmlns:a16="http://schemas.microsoft.com/office/drawing/2014/main" id="{EAF9CDB7-46EC-4BFA-8E4E-5EA545BB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639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93" name="Line 352">
              <a:extLst>
                <a:ext uri="{FF2B5EF4-FFF2-40B4-BE49-F238E27FC236}">
                  <a16:creationId xmlns:a16="http://schemas.microsoft.com/office/drawing/2014/main" id="{66801E27-EC1A-4CCB-B200-EE3C6606C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639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4" name="Rectangle 353">
              <a:extLst>
                <a:ext uri="{FF2B5EF4-FFF2-40B4-BE49-F238E27FC236}">
                  <a16:creationId xmlns:a16="http://schemas.microsoft.com/office/drawing/2014/main" id="{CD844787-DE0E-4F5C-9730-282C154B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63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95" name="Line 354">
              <a:extLst>
                <a:ext uri="{FF2B5EF4-FFF2-40B4-BE49-F238E27FC236}">
                  <a16:creationId xmlns:a16="http://schemas.microsoft.com/office/drawing/2014/main" id="{17A33512-586F-4E95-8F80-B4E150EA7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63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6" name="Line 355">
              <a:extLst>
                <a:ext uri="{FF2B5EF4-FFF2-40B4-BE49-F238E27FC236}">
                  <a16:creationId xmlns:a16="http://schemas.microsoft.com/office/drawing/2014/main" id="{50433348-250F-48A5-B256-FCD9FDD8F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6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7" name="Rectangle 356">
              <a:extLst>
                <a:ext uri="{FF2B5EF4-FFF2-40B4-BE49-F238E27FC236}">
                  <a16:creationId xmlns:a16="http://schemas.microsoft.com/office/drawing/2014/main" id="{99498793-A164-4BC3-8020-8313E696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639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398" name="Line 357">
              <a:extLst>
                <a:ext uri="{FF2B5EF4-FFF2-40B4-BE49-F238E27FC236}">
                  <a16:creationId xmlns:a16="http://schemas.microsoft.com/office/drawing/2014/main" id="{4001F09F-FEE2-420C-A8D8-EC9BBC891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639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99" name="Rectangle 358">
              <a:extLst>
                <a:ext uri="{FF2B5EF4-FFF2-40B4-BE49-F238E27FC236}">
                  <a16:creationId xmlns:a16="http://schemas.microsoft.com/office/drawing/2014/main" id="{7286E4D5-6D5A-4DC0-8EB5-8BD9E3E84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63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00" name="Line 359">
              <a:extLst>
                <a:ext uri="{FF2B5EF4-FFF2-40B4-BE49-F238E27FC236}">
                  <a16:creationId xmlns:a16="http://schemas.microsoft.com/office/drawing/2014/main" id="{6A2AA64A-6641-456B-AA0B-326741045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63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1" name="Line 360">
              <a:extLst>
                <a:ext uri="{FF2B5EF4-FFF2-40B4-BE49-F238E27FC236}">
                  <a16:creationId xmlns:a16="http://schemas.microsoft.com/office/drawing/2014/main" id="{5194190C-47AE-43D5-89C0-EB1C6B9C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6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2" name="Rectangle 361">
              <a:extLst>
                <a:ext uri="{FF2B5EF4-FFF2-40B4-BE49-F238E27FC236}">
                  <a16:creationId xmlns:a16="http://schemas.microsoft.com/office/drawing/2014/main" id="{E748C40E-C3BE-40BE-9E25-0189C4E7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639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03" name="Line 362">
              <a:extLst>
                <a:ext uri="{FF2B5EF4-FFF2-40B4-BE49-F238E27FC236}">
                  <a16:creationId xmlns:a16="http://schemas.microsoft.com/office/drawing/2014/main" id="{C58AB4F9-5841-411F-82CC-CBACF0A3F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39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4" name="Rectangle 363">
              <a:extLst>
                <a:ext uri="{FF2B5EF4-FFF2-40B4-BE49-F238E27FC236}">
                  <a16:creationId xmlns:a16="http://schemas.microsoft.com/office/drawing/2014/main" id="{B7F728D0-D9C2-4CCA-9AD6-E9520ECA0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63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05" name="Line 364">
              <a:extLst>
                <a:ext uri="{FF2B5EF4-FFF2-40B4-BE49-F238E27FC236}">
                  <a16:creationId xmlns:a16="http://schemas.microsoft.com/office/drawing/2014/main" id="{9F037D2B-5041-4A4D-964B-44E40FF20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63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6" name="Line 365">
              <a:extLst>
                <a:ext uri="{FF2B5EF4-FFF2-40B4-BE49-F238E27FC236}">
                  <a16:creationId xmlns:a16="http://schemas.microsoft.com/office/drawing/2014/main" id="{A3F04DC9-FE6D-4E20-830B-0B642FDAD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6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7" name="Rectangle 366">
              <a:extLst>
                <a:ext uri="{FF2B5EF4-FFF2-40B4-BE49-F238E27FC236}">
                  <a16:creationId xmlns:a16="http://schemas.microsoft.com/office/drawing/2014/main" id="{B1FADE50-BFE1-42D1-9CF7-71717F7A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639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08" name="Line 367">
              <a:extLst>
                <a:ext uri="{FF2B5EF4-FFF2-40B4-BE49-F238E27FC236}">
                  <a16:creationId xmlns:a16="http://schemas.microsoft.com/office/drawing/2014/main" id="{C1DA011B-D1F6-4AE5-A114-B268D77E3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639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09" name="Rectangle 368">
              <a:extLst>
                <a:ext uri="{FF2B5EF4-FFF2-40B4-BE49-F238E27FC236}">
                  <a16:creationId xmlns:a16="http://schemas.microsoft.com/office/drawing/2014/main" id="{45613365-AA91-4772-96FA-45A42D14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63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10" name="Line 369">
              <a:extLst>
                <a:ext uri="{FF2B5EF4-FFF2-40B4-BE49-F238E27FC236}">
                  <a16:creationId xmlns:a16="http://schemas.microsoft.com/office/drawing/2014/main" id="{CF01C063-94C3-4973-B7E2-1A5886E5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63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1" name="Line 370">
              <a:extLst>
                <a:ext uri="{FF2B5EF4-FFF2-40B4-BE49-F238E27FC236}">
                  <a16:creationId xmlns:a16="http://schemas.microsoft.com/office/drawing/2014/main" id="{F1472A5D-16A8-441F-8C93-47D8DF952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63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2" name="Rectangle 371">
              <a:extLst>
                <a:ext uri="{FF2B5EF4-FFF2-40B4-BE49-F238E27FC236}">
                  <a16:creationId xmlns:a16="http://schemas.microsoft.com/office/drawing/2014/main" id="{18F69207-DD21-436B-806A-2B30EA70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45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13" name="Line 372">
              <a:extLst>
                <a:ext uri="{FF2B5EF4-FFF2-40B4-BE49-F238E27FC236}">
                  <a16:creationId xmlns:a16="http://schemas.microsoft.com/office/drawing/2014/main" id="{5381FE0F-3512-4DDC-AF3C-67DA0DA72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5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4" name="Rectangle 373">
              <a:extLst>
                <a:ext uri="{FF2B5EF4-FFF2-40B4-BE49-F238E27FC236}">
                  <a16:creationId xmlns:a16="http://schemas.microsoft.com/office/drawing/2014/main" id="{91A42EA0-16A7-4AF3-A572-F1F8B742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15" name="Line 374">
              <a:extLst>
                <a:ext uri="{FF2B5EF4-FFF2-40B4-BE49-F238E27FC236}">
                  <a16:creationId xmlns:a16="http://schemas.microsoft.com/office/drawing/2014/main" id="{8749C649-60BB-4409-9B63-2EF25775B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6" name="Line 375">
              <a:extLst>
                <a:ext uri="{FF2B5EF4-FFF2-40B4-BE49-F238E27FC236}">
                  <a16:creationId xmlns:a16="http://schemas.microsoft.com/office/drawing/2014/main" id="{5EAE4C66-860E-4B05-84A8-D213A64AC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7" name="Rectangle 376">
              <a:extLst>
                <a:ext uri="{FF2B5EF4-FFF2-40B4-BE49-F238E27FC236}">
                  <a16:creationId xmlns:a16="http://schemas.microsoft.com/office/drawing/2014/main" id="{0061B2CF-911E-4A8F-9B68-0425202E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18" name="Line 377">
              <a:extLst>
                <a:ext uri="{FF2B5EF4-FFF2-40B4-BE49-F238E27FC236}">
                  <a16:creationId xmlns:a16="http://schemas.microsoft.com/office/drawing/2014/main" id="{C16E4865-307D-4809-950B-CB3C4D540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19" name="Line 378">
              <a:extLst>
                <a:ext uri="{FF2B5EF4-FFF2-40B4-BE49-F238E27FC236}">
                  <a16:creationId xmlns:a16="http://schemas.microsoft.com/office/drawing/2014/main" id="{CF74316A-5E5F-4950-A0B3-01A12AA57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0" name="Rectangle 379">
              <a:extLst>
                <a:ext uri="{FF2B5EF4-FFF2-40B4-BE49-F238E27FC236}">
                  <a16:creationId xmlns:a16="http://schemas.microsoft.com/office/drawing/2014/main" id="{07F94FC1-E2D4-41A2-971E-ED896D4E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853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21" name="Line 380">
              <a:extLst>
                <a:ext uri="{FF2B5EF4-FFF2-40B4-BE49-F238E27FC236}">
                  <a16:creationId xmlns:a16="http://schemas.microsoft.com/office/drawing/2014/main" id="{47D2EDEE-FD2A-4B89-852E-E5A146152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853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2" name="Rectangle 381">
              <a:extLst>
                <a:ext uri="{FF2B5EF4-FFF2-40B4-BE49-F238E27FC236}">
                  <a16:creationId xmlns:a16="http://schemas.microsoft.com/office/drawing/2014/main" id="{8F2D03DA-7EAF-463B-B9B7-0AB40563E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645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23" name="Line 382">
              <a:extLst>
                <a:ext uri="{FF2B5EF4-FFF2-40B4-BE49-F238E27FC236}">
                  <a16:creationId xmlns:a16="http://schemas.microsoft.com/office/drawing/2014/main" id="{41351BA2-0BF8-4410-A75C-DC1922349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645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4" name="Rectangle 383">
              <a:extLst>
                <a:ext uri="{FF2B5EF4-FFF2-40B4-BE49-F238E27FC236}">
                  <a16:creationId xmlns:a16="http://schemas.microsoft.com/office/drawing/2014/main" id="{3821DD4B-F631-4D24-AE70-36D22DF6E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25" name="Line 384">
              <a:extLst>
                <a:ext uri="{FF2B5EF4-FFF2-40B4-BE49-F238E27FC236}">
                  <a16:creationId xmlns:a16="http://schemas.microsoft.com/office/drawing/2014/main" id="{426B5C79-5CE6-4B71-99B0-FE3447B58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6" name="Line 385">
              <a:extLst>
                <a:ext uri="{FF2B5EF4-FFF2-40B4-BE49-F238E27FC236}">
                  <a16:creationId xmlns:a16="http://schemas.microsoft.com/office/drawing/2014/main" id="{C949AF69-CE18-4112-81D5-5CBC1E317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7" name="Rectangle 386">
              <a:extLst>
                <a:ext uri="{FF2B5EF4-FFF2-40B4-BE49-F238E27FC236}">
                  <a16:creationId xmlns:a16="http://schemas.microsoft.com/office/drawing/2014/main" id="{0E9BBEF3-4A73-4BA2-8A36-88F8CCE5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853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28" name="Line 387">
              <a:extLst>
                <a:ext uri="{FF2B5EF4-FFF2-40B4-BE49-F238E27FC236}">
                  <a16:creationId xmlns:a16="http://schemas.microsoft.com/office/drawing/2014/main" id="{4DCE63F9-71F0-42E3-A41A-929E19E6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853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29" name="Rectangle 388">
              <a:extLst>
                <a:ext uri="{FF2B5EF4-FFF2-40B4-BE49-F238E27FC236}">
                  <a16:creationId xmlns:a16="http://schemas.microsoft.com/office/drawing/2014/main" id="{1B855D34-EDFD-4771-BCCC-4522D0583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645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30" name="Line 389">
              <a:extLst>
                <a:ext uri="{FF2B5EF4-FFF2-40B4-BE49-F238E27FC236}">
                  <a16:creationId xmlns:a16="http://schemas.microsoft.com/office/drawing/2014/main" id="{A8EB35C2-15AC-44FF-9012-28D139247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645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31" name="Rectangle 390">
              <a:extLst>
                <a:ext uri="{FF2B5EF4-FFF2-40B4-BE49-F238E27FC236}">
                  <a16:creationId xmlns:a16="http://schemas.microsoft.com/office/drawing/2014/main" id="{80169B82-2C94-4D06-9EE1-16FF6D12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32" name="Line 391">
              <a:extLst>
                <a:ext uri="{FF2B5EF4-FFF2-40B4-BE49-F238E27FC236}">
                  <a16:creationId xmlns:a16="http://schemas.microsoft.com/office/drawing/2014/main" id="{A6608EBB-7164-4EF9-9ADD-43CBD1D02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33" name="Line 392">
              <a:extLst>
                <a:ext uri="{FF2B5EF4-FFF2-40B4-BE49-F238E27FC236}">
                  <a16:creationId xmlns:a16="http://schemas.microsoft.com/office/drawing/2014/main" id="{F3533A20-0C6B-44D3-BE1D-8931A3497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34" name="Rectangle 393">
              <a:extLst>
                <a:ext uri="{FF2B5EF4-FFF2-40B4-BE49-F238E27FC236}">
                  <a16:creationId xmlns:a16="http://schemas.microsoft.com/office/drawing/2014/main" id="{CC6851F3-EFA9-4DAE-A736-5DFE5BB43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853"/>
              <a:ext cx="7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35" name="Line 394">
              <a:extLst>
                <a:ext uri="{FF2B5EF4-FFF2-40B4-BE49-F238E27FC236}">
                  <a16:creationId xmlns:a16="http://schemas.microsoft.com/office/drawing/2014/main" id="{8A7D4224-C027-4B61-B9CF-60B486852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53"/>
              <a:ext cx="7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36" name="Rectangle 395">
              <a:extLst>
                <a:ext uri="{FF2B5EF4-FFF2-40B4-BE49-F238E27FC236}">
                  <a16:creationId xmlns:a16="http://schemas.microsoft.com/office/drawing/2014/main" id="{09B87C8B-727D-48A1-87DF-C5A3B5C5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645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37" name="Line 396">
              <a:extLst>
                <a:ext uri="{FF2B5EF4-FFF2-40B4-BE49-F238E27FC236}">
                  <a16:creationId xmlns:a16="http://schemas.microsoft.com/office/drawing/2014/main" id="{B712B1E6-2301-42EB-90C2-F3B4C8D5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645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38" name="Rectangle 397">
              <a:extLst>
                <a:ext uri="{FF2B5EF4-FFF2-40B4-BE49-F238E27FC236}">
                  <a16:creationId xmlns:a16="http://schemas.microsoft.com/office/drawing/2014/main" id="{1379C445-F267-426A-9580-6BBF9586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39" name="Line 398">
              <a:extLst>
                <a:ext uri="{FF2B5EF4-FFF2-40B4-BE49-F238E27FC236}">
                  <a16:creationId xmlns:a16="http://schemas.microsoft.com/office/drawing/2014/main" id="{E25900C7-F674-4C08-8FF3-C4C9C2D6A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0" name="Line 399">
              <a:extLst>
                <a:ext uri="{FF2B5EF4-FFF2-40B4-BE49-F238E27FC236}">
                  <a16:creationId xmlns:a16="http://schemas.microsoft.com/office/drawing/2014/main" id="{6B2DA41E-0803-4EAB-A2E5-97C1E8A1F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1" name="Rectangle 400">
              <a:extLst>
                <a:ext uri="{FF2B5EF4-FFF2-40B4-BE49-F238E27FC236}">
                  <a16:creationId xmlns:a16="http://schemas.microsoft.com/office/drawing/2014/main" id="{3F7783B1-7183-4968-8246-FC9130E2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853"/>
              <a:ext cx="7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42" name="Line 401">
              <a:extLst>
                <a:ext uri="{FF2B5EF4-FFF2-40B4-BE49-F238E27FC236}">
                  <a16:creationId xmlns:a16="http://schemas.microsoft.com/office/drawing/2014/main" id="{32922680-CE69-4EF3-8A0B-ABD1C1A0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853"/>
              <a:ext cx="75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3" name="Rectangle 402">
              <a:extLst>
                <a:ext uri="{FF2B5EF4-FFF2-40B4-BE49-F238E27FC236}">
                  <a16:creationId xmlns:a16="http://schemas.microsoft.com/office/drawing/2014/main" id="{8937A2FA-4259-4F0F-9722-7494D4E0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645"/>
              <a:ext cx="5" cy="2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44" name="Line 403">
              <a:extLst>
                <a:ext uri="{FF2B5EF4-FFF2-40B4-BE49-F238E27FC236}">
                  <a16:creationId xmlns:a16="http://schemas.microsoft.com/office/drawing/2014/main" id="{984ED675-1B6A-4113-8EDE-FC9456935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645"/>
              <a:ext cx="1" cy="2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5" name="Rectangle 404">
              <a:extLst>
                <a:ext uri="{FF2B5EF4-FFF2-40B4-BE49-F238E27FC236}">
                  <a16:creationId xmlns:a16="http://schemas.microsoft.com/office/drawing/2014/main" id="{858D7B46-163A-4BA8-AEF6-8E1F07EE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46" name="Line 405">
              <a:extLst>
                <a:ext uri="{FF2B5EF4-FFF2-40B4-BE49-F238E27FC236}">
                  <a16:creationId xmlns:a16="http://schemas.microsoft.com/office/drawing/2014/main" id="{9A34288F-A32D-4F63-957C-C5CB2B43D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7" name="Line 406">
              <a:extLst>
                <a:ext uri="{FF2B5EF4-FFF2-40B4-BE49-F238E27FC236}">
                  <a16:creationId xmlns:a16="http://schemas.microsoft.com/office/drawing/2014/main" id="{C27C87EC-8FC6-45BA-9154-1EB2B8B20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48" name="Rectangle 407">
              <a:extLst>
                <a:ext uri="{FF2B5EF4-FFF2-40B4-BE49-F238E27FC236}">
                  <a16:creationId xmlns:a16="http://schemas.microsoft.com/office/drawing/2014/main" id="{C7B6ED80-E6A8-4979-9C9D-238872E3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853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449" name="Line 408">
              <a:extLst>
                <a:ext uri="{FF2B5EF4-FFF2-40B4-BE49-F238E27FC236}">
                  <a16:creationId xmlns:a16="http://schemas.microsoft.com/office/drawing/2014/main" id="{C25E3407-DF5B-4999-A606-E74AEF911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5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450" name="Line 409">
              <a:extLst>
                <a:ext uri="{FF2B5EF4-FFF2-40B4-BE49-F238E27FC236}">
                  <a16:creationId xmlns:a16="http://schemas.microsoft.com/office/drawing/2014/main" id="{4B637209-33F2-41BA-8C37-FF973E6F7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5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362" name="Line 412">
            <a:extLst>
              <a:ext uri="{FF2B5EF4-FFF2-40B4-BE49-F238E27FC236}">
                <a16:creationId xmlns:a16="http://schemas.microsoft.com/office/drawing/2014/main" id="{073E3237-76F0-4506-94D7-77BE8247A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81400"/>
            <a:ext cx="8839200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26363" name="Text Box 413">
            <a:extLst>
              <a:ext uri="{FF2B5EF4-FFF2-40B4-BE49-F238E27FC236}">
                <a16:creationId xmlns:a16="http://schemas.microsoft.com/office/drawing/2014/main" id="{FAE7BE74-ABF1-4AD3-99B2-27169184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3" y="1676400"/>
            <a:ext cx="671512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左外连接</a:t>
            </a:r>
          </a:p>
        </p:txBody>
      </p:sp>
      <p:sp>
        <p:nvSpPr>
          <p:cNvPr id="126364" name="Text Box 414">
            <a:extLst>
              <a:ext uri="{FF2B5EF4-FFF2-40B4-BE49-F238E27FC236}">
                <a16:creationId xmlns:a16="http://schemas.microsoft.com/office/drawing/2014/main" id="{3091D9AF-9B45-4958-8C8C-F0572C16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4343400"/>
            <a:ext cx="67151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右外连接</a:t>
            </a:r>
          </a:p>
        </p:txBody>
      </p:sp>
      <p:grpSp>
        <p:nvGrpSpPr>
          <p:cNvPr id="128009" name="Group 413">
            <a:extLst>
              <a:ext uri="{FF2B5EF4-FFF2-40B4-BE49-F238E27FC236}">
                <a16:creationId xmlns:a16="http://schemas.microsoft.com/office/drawing/2014/main" id="{F523D093-8EA3-4B7D-865A-3092996FB762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58738"/>
            <a:ext cx="2820987" cy="1008062"/>
            <a:chOff x="0" y="0"/>
            <a:chExt cx="2309" cy="825"/>
          </a:xfrm>
        </p:grpSpPr>
        <p:sp>
          <p:nvSpPr>
            <p:cNvPr id="126366" name="Rectangle 416">
              <a:extLst>
                <a:ext uri="{FF2B5EF4-FFF2-40B4-BE49-F238E27FC236}">
                  <a16:creationId xmlns:a16="http://schemas.microsoft.com/office/drawing/2014/main" id="{40A7FC6B-FAA5-4C92-AFA1-356312F9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6"/>
              <a:ext cx="15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367" name="Rectangle 417">
              <a:extLst>
                <a:ext uri="{FF2B5EF4-FFF2-40B4-BE49-F238E27FC236}">
                  <a16:creationId xmlns:a16="http://schemas.microsoft.com/office/drawing/2014/main" id="{36C525D7-A5CD-426F-B699-566CB5026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6"/>
              <a:ext cx="13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368" name="Rectangle 418">
              <a:extLst>
                <a:ext uri="{FF2B5EF4-FFF2-40B4-BE49-F238E27FC236}">
                  <a16:creationId xmlns:a16="http://schemas.microsoft.com/office/drawing/2014/main" id="{1A066580-3163-4A47-AC78-9E98A977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6"/>
              <a:ext cx="15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125" name="Rectangle 419">
              <a:extLst>
                <a:ext uri="{FF2B5EF4-FFF2-40B4-BE49-F238E27FC236}">
                  <a16:creationId xmlns:a16="http://schemas.microsoft.com/office/drawing/2014/main" id="{80A1759C-2B04-4530-B3E7-F93910AA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26" name="Line 420">
              <a:extLst>
                <a:ext uri="{FF2B5EF4-FFF2-40B4-BE49-F238E27FC236}">
                  <a16:creationId xmlns:a16="http://schemas.microsoft.com/office/drawing/2014/main" id="{4C5C0CFA-47FF-43A0-91EB-A77E7C151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7" name="Line 421">
              <a:extLst>
                <a:ext uri="{FF2B5EF4-FFF2-40B4-BE49-F238E27FC236}">
                  <a16:creationId xmlns:a16="http://schemas.microsoft.com/office/drawing/2014/main" id="{BD44BEAA-ADB9-4D0D-B35F-366CDF195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8" name="Rectangle 422">
              <a:extLst>
                <a:ext uri="{FF2B5EF4-FFF2-40B4-BE49-F238E27FC236}">
                  <a16:creationId xmlns:a16="http://schemas.microsoft.com/office/drawing/2014/main" id="{66BE8FB5-1809-4405-8B73-7B54FACB7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29" name="Line 423">
              <a:extLst>
                <a:ext uri="{FF2B5EF4-FFF2-40B4-BE49-F238E27FC236}">
                  <a16:creationId xmlns:a16="http://schemas.microsoft.com/office/drawing/2014/main" id="{EA7B505E-7756-46B2-90D9-5DB36B6EF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0" name="Line 424">
              <a:extLst>
                <a:ext uri="{FF2B5EF4-FFF2-40B4-BE49-F238E27FC236}">
                  <a16:creationId xmlns:a16="http://schemas.microsoft.com/office/drawing/2014/main" id="{A26D436F-B33D-45AC-B04B-04FED4D91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1" name="Rectangle 425">
              <a:extLst>
                <a:ext uri="{FF2B5EF4-FFF2-40B4-BE49-F238E27FC236}">
                  <a16:creationId xmlns:a16="http://schemas.microsoft.com/office/drawing/2014/main" id="{3DA01677-7FA5-4B8E-8E1C-57B9D0DB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32" name="Line 426">
              <a:extLst>
                <a:ext uri="{FF2B5EF4-FFF2-40B4-BE49-F238E27FC236}">
                  <a16:creationId xmlns:a16="http://schemas.microsoft.com/office/drawing/2014/main" id="{C9E014EE-C6F0-429F-9DE8-406CFCC1A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3" name="Rectangle 427">
              <a:extLst>
                <a:ext uri="{FF2B5EF4-FFF2-40B4-BE49-F238E27FC236}">
                  <a16:creationId xmlns:a16="http://schemas.microsoft.com/office/drawing/2014/main" id="{4C3F4210-F89F-4EC3-BD80-CF3B43D8B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34" name="Line 428">
              <a:extLst>
                <a:ext uri="{FF2B5EF4-FFF2-40B4-BE49-F238E27FC236}">
                  <a16:creationId xmlns:a16="http://schemas.microsoft.com/office/drawing/2014/main" id="{C70346AE-1C96-4193-A84F-84560AED4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5" name="Line 429">
              <a:extLst>
                <a:ext uri="{FF2B5EF4-FFF2-40B4-BE49-F238E27FC236}">
                  <a16:creationId xmlns:a16="http://schemas.microsoft.com/office/drawing/2014/main" id="{0069C4FA-54CC-4AB9-8D2C-E686B206B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6" name="Rectangle 430">
              <a:extLst>
                <a:ext uri="{FF2B5EF4-FFF2-40B4-BE49-F238E27FC236}">
                  <a16:creationId xmlns:a16="http://schemas.microsoft.com/office/drawing/2014/main" id="{3F137E4F-47DF-4D66-8F5A-BE96E217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37" name="Line 431">
              <a:extLst>
                <a:ext uri="{FF2B5EF4-FFF2-40B4-BE49-F238E27FC236}">
                  <a16:creationId xmlns:a16="http://schemas.microsoft.com/office/drawing/2014/main" id="{EBCE27AC-A3A4-4D63-9FD5-D6EF2F5BC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38" name="Rectangle 432">
              <a:extLst>
                <a:ext uri="{FF2B5EF4-FFF2-40B4-BE49-F238E27FC236}">
                  <a16:creationId xmlns:a16="http://schemas.microsoft.com/office/drawing/2014/main" id="{3EE01EF3-DED4-46C9-B02A-A2967F76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39" name="Line 433">
              <a:extLst>
                <a:ext uri="{FF2B5EF4-FFF2-40B4-BE49-F238E27FC236}">
                  <a16:creationId xmlns:a16="http://schemas.microsoft.com/office/drawing/2014/main" id="{71F4698A-A4D9-488D-9703-67D0CE5E8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0" name="Line 434">
              <a:extLst>
                <a:ext uri="{FF2B5EF4-FFF2-40B4-BE49-F238E27FC236}">
                  <a16:creationId xmlns:a16="http://schemas.microsoft.com/office/drawing/2014/main" id="{FA9EE155-96A1-40CD-95A2-6F9E1489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1" name="Rectangle 435">
              <a:extLst>
                <a:ext uri="{FF2B5EF4-FFF2-40B4-BE49-F238E27FC236}">
                  <a16:creationId xmlns:a16="http://schemas.microsoft.com/office/drawing/2014/main" id="{EE9467E6-AD6A-4BD9-BF35-A983AA77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0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42" name="Line 436">
              <a:extLst>
                <a:ext uri="{FF2B5EF4-FFF2-40B4-BE49-F238E27FC236}">
                  <a16:creationId xmlns:a16="http://schemas.microsoft.com/office/drawing/2014/main" id="{D87594D4-3DE7-4517-9265-BD07F2343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3" name="Rectangle 437">
              <a:extLst>
                <a:ext uri="{FF2B5EF4-FFF2-40B4-BE49-F238E27FC236}">
                  <a16:creationId xmlns:a16="http://schemas.microsoft.com/office/drawing/2014/main" id="{22C59A15-4A4C-4FB8-930F-F621C19BB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44" name="Line 438">
              <a:extLst>
                <a:ext uri="{FF2B5EF4-FFF2-40B4-BE49-F238E27FC236}">
                  <a16:creationId xmlns:a16="http://schemas.microsoft.com/office/drawing/2014/main" id="{6B07B6C9-A39D-4A0E-A232-EAA83B09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5" name="Line 439">
              <a:extLst>
                <a:ext uri="{FF2B5EF4-FFF2-40B4-BE49-F238E27FC236}">
                  <a16:creationId xmlns:a16="http://schemas.microsoft.com/office/drawing/2014/main" id="{7DF9161C-F941-40AC-A680-82D113C8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6" name="Rectangle 440">
              <a:extLst>
                <a:ext uri="{FF2B5EF4-FFF2-40B4-BE49-F238E27FC236}">
                  <a16:creationId xmlns:a16="http://schemas.microsoft.com/office/drawing/2014/main" id="{597FCA5A-44EE-48A6-BF5A-3D921B86B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47" name="Line 441">
              <a:extLst>
                <a:ext uri="{FF2B5EF4-FFF2-40B4-BE49-F238E27FC236}">
                  <a16:creationId xmlns:a16="http://schemas.microsoft.com/office/drawing/2014/main" id="{7FA18802-4641-4C8F-BAC2-0EFB413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8" name="Line 442">
              <a:extLst>
                <a:ext uri="{FF2B5EF4-FFF2-40B4-BE49-F238E27FC236}">
                  <a16:creationId xmlns:a16="http://schemas.microsoft.com/office/drawing/2014/main" id="{FA60454D-C700-4973-B2D9-786EB058E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49" name="Rectangle 443">
              <a:extLst>
                <a:ext uri="{FF2B5EF4-FFF2-40B4-BE49-F238E27FC236}">
                  <a16:creationId xmlns:a16="http://schemas.microsoft.com/office/drawing/2014/main" id="{B1D5A29C-4525-44A7-9F08-565CA3DC8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50" name="Line 444">
              <a:extLst>
                <a:ext uri="{FF2B5EF4-FFF2-40B4-BE49-F238E27FC236}">
                  <a16:creationId xmlns:a16="http://schemas.microsoft.com/office/drawing/2014/main" id="{C8FB3968-E6A3-42A9-82DE-AF38BF2C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51" name="Rectangle 445">
              <a:extLst>
                <a:ext uri="{FF2B5EF4-FFF2-40B4-BE49-F238E27FC236}">
                  <a16:creationId xmlns:a16="http://schemas.microsoft.com/office/drawing/2014/main" id="{90298BB6-6571-470E-8DA9-965965B0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52" name="Line 446">
              <a:extLst>
                <a:ext uri="{FF2B5EF4-FFF2-40B4-BE49-F238E27FC236}">
                  <a16:creationId xmlns:a16="http://schemas.microsoft.com/office/drawing/2014/main" id="{8A11AF41-0A2F-4247-90B1-A9BD32972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53" name="Rectangle 447">
              <a:extLst>
                <a:ext uri="{FF2B5EF4-FFF2-40B4-BE49-F238E27FC236}">
                  <a16:creationId xmlns:a16="http://schemas.microsoft.com/office/drawing/2014/main" id="{0572C9D8-B96C-4756-8FDE-4317AECE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54" name="Line 448">
              <a:extLst>
                <a:ext uri="{FF2B5EF4-FFF2-40B4-BE49-F238E27FC236}">
                  <a16:creationId xmlns:a16="http://schemas.microsoft.com/office/drawing/2014/main" id="{7559CD5D-97AB-4824-8F73-CC213061D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55" name="Rectangle 449">
              <a:extLst>
                <a:ext uri="{FF2B5EF4-FFF2-40B4-BE49-F238E27FC236}">
                  <a16:creationId xmlns:a16="http://schemas.microsoft.com/office/drawing/2014/main" id="{2CA3C90F-286F-427A-87FB-9973F924A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56" name="Line 450">
              <a:extLst>
                <a:ext uri="{FF2B5EF4-FFF2-40B4-BE49-F238E27FC236}">
                  <a16:creationId xmlns:a16="http://schemas.microsoft.com/office/drawing/2014/main" id="{A689242E-76AF-4427-BE3F-0F88B491A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01" name="Rectangle 451">
              <a:extLst>
                <a:ext uri="{FF2B5EF4-FFF2-40B4-BE49-F238E27FC236}">
                  <a16:creationId xmlns:a16="http://schemas.microsoft.com/office/drawing/2014/main" id="{E3EAB351-9123-4EA1-8063-4F65376BB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4"/>
              <a:ext cx="2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02" name="Rectangle 452">
              <a:extLst>
                <a:ext uri="{FF2B5EF4-FFF2-40B4-BE49-F238E27FC236}">
                  <a16:creationId xmlns:a16="http://schemas.microsoft.com/office/drawing/2014/main" id="{E0AF678B-29EB-4E2B-9C11-C9BF7862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4"/>
              <a:ext cx="22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03" name="Rectangle 453">
              <a:extLst>
                <a:ext uri="{FF2B5EF4-FFF2-40B4-BE49-F238E27FC236}">
                  <a16:creationId xmlns:a16="http://schemas.microsoft.com/office/drawing/2014/main" id="{B15A09D7-4632-4EC3-9776-2FE109D2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94"/>
              <a:ext cx="19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160" name="Rectangle 454">
              <a:extLst>
                <a:ext uri="{FF2B5EF4-FFF2-40B4-BE49-F238E27FC236}">
                  <a16:creationId xmlns:a16="http://schemas.microsoft.com/office/drawing/2014/main" id="{A41D5C2D-FF1B-48B7-B48A-DBB75800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61" name="Line 455">
              <a:extLst>
                <a:ext uri="{FF2B5EF4-FFF2-40B4-BE49-F238E27FC236}">
                  <a16:creationId xmlns:a16="http://schemas.microsoft.com/office/drawing/2014/main" id="{B2DFAAAD-FEBC-4EF0-B30D-3967E9110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62" name="Line 456">
              <a:extLst>
                <a:ext uri="{FF2B5EF4-FFF2-40B4-BE49-F238E27FC236}">
                  <a16:creationId xmlns:a16="http://schemas.microsoft.com/office/drawing/2014/main" id="{4EEA99F7-4041-433C-896E-A97B4814C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63" name="Rectangle 457">
              <a:extLst>
                <a:ext uri="{FF2B5EF4-FFF2-40B4-BE49-F238E27FC236}">
                  <a16:creationId xmlns:a16="http://schemas.microsoft.com/office/drawing/2014/main" id="{208FEE3E-108C-468D-AD25-D7634B26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90"/>
              <a:ext cx="76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64" name="Line 458">
              <a:extLst>
                <a:ext uri="{FF2B5EF4-FFF2-40B4-BE49-F238E27FC236}">
                  <a16:creationId xmlns:a16="http://schemas.microsoft.com/office/drawing/2014/main" id="{AD11C7FA-71BA-4596-9612-0C8EB38E9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9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65" name="Rectangle 459">
              <a:extLst>
                <a:ext uri="{FF2B5EF4-FFF2-40B4-BE49-F238E27FC236}">
                  <a16:creationId xmlns:a16="http://schemas.microsoft.com/office/drawing/2014/main" id="{8466E39C-157C-4518-92CF-F4D9E1A47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66" name="Line 460">
              <a:extLst>
                <a:ext uri="{FF2B5EF4-FFF2-40B4-BE49-F238E27FC236}">
                  <a16:creationId xmlns:a16="http://schemas.microsoft.com/office/drawing/2014/main" id="{E7F0A129-D326-465C-B9D2-3854CDC49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67" name="Line 461">
              <a:extLst>
                <a:ext uri="{FF2B5EF4-FFF2-40B4-BE49-F238E27FC236}">
                  <a16:creationId xmlns:a16="http://schemas.microsoft.com/office/drawing/2014/main" id="{10320F31-B7F3-403C-8610-850F6DF1C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68" name="Rectangle 462">
              <a:extLst>
                <a:ext uri="{FF2B5EF4-FFF2-40B4-BE49-F238E27FC236}">
                  <a16:creationId xmlns:a16="http://schemas.microsoft.com/office/drawing/2014/main" id="{95C82ECC-00CE-42CF-B392-D1C544F2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0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69" name="Line 463">
              <a:extLst>
                <a:ext uri="{FF2B5EF4-FFF2-40B4-BE49-F238E27FC236}">
                  <a16:creationId xmlns:a16="http://schemas.microsoft.com/office/drawing/2014/main" id="{5AEEAD37-7E3A-42B5-A9E3-E9E214561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0" name="Rectangle 464">
              <a:extLst>
                <a:ext uri="{FF2B5EF4-FFF2-40B4-BE49-F238E27FC236}">
                  <a16:creationId xmlns:a16="http://schemas.microsoft.com/office/drawing/2014/main" id="{76E39810-3049-4C85-8E4E-1B7974D9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0"/>
              <a:ext cx="3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71" name="Line 465">
              <a:extLst>
                <a:ext uri="{FF2B5EF4-FFF2-40B4-BE49-F238E27FC236}">
                  <a16:creationId xmlns:a16="http://schemas.microsoft.com/office/drawing/2014/main" id="{31E0A369-A2CE-4C32-808A-0B41B875D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2" name="Line 466">
              <a:extLst>
                <a:ext uri="{FF2B5EF4-FFF2-40B4-BE49-F238E27FC236}">
                  <a16:creationId xmlns:a16="http://schemas.microsoft.com/office/drawing/2014/main" id="{367492C0-186D-474A-ACD5-A5B6F5D0E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3" name="Rectangle 467">
              <a:extLst>
                <a:ext uri="{FF2B5EF4-FFF2-40B4-BE49-F238E27FC236}">
                  <a16:creationId xmlns:a16="http://schemas.microsoft.com/office/drawing/2014/main" id="{3C94BB29-5698-40EE-9ACE-92C4A7D9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90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74" name="Line 468">
              <a:extLst>
                <a:ext uri="{FF2B5EF4-FFF2-40B4-BE49-F238E27FC236}">
                  <a16:creationId xmlns:a16="http://schemas.microsoft.com/office/drawing/2014/main" id="{FB695C07-6305-4F0B-99B0-37D94E97F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5" name="Rectangle 469">
              <a:extLst>
                <a:ext uri="{FF2B5EF4-FFF2-40B4-BE49-F238E27FC236}">
                  <a16:creationId xmlns:a16="http://schemas.microsoft.com/office/drawing/2014/main" id="{3954C3FA-4690-4FA6-8541-747EE2E32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76" name="Line 470">
              <a:extLst>
                <a:ext uri="{FF2B5EF4-FFF2-40B4-BE49-F238E27FC236}">
                  <a16:creationId xmlns:a16="http://schemas.microsoft.com/office/drawing/2014/main" id="{F51FF70B-EFEB-4D48-AF48-575788A3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7" name="Line 471">
              <a:extLst>
                <a:ext uri="{FF2B5EF4-FFF2-40B4-BE49-F238E27FC236}">
                  <a16:creationId xmlns:a16="http://schemas.microsoft.com/office/drawing/2014/main" id="{09987343-D550-4421-BC82-E8A7EE1FD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78" name="Rectangle 472">
              <a:extLst>
                <a:ext uri="{FF2B5EF4-FFF2-40B4-BE49-F238E27FC236}">
                  <a16:creationId xmlns:a16="http://schemas.microsoft.com/office/drawing/2014/main" id="{971E8085-409C-43A1-8426-6F54FDBA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79" name="Line 473">
              <a:extLst>
                <a:ext uri="{FF2B5EF4-FFF2-40B4-BE49-F238E27FC236}">
                  <a16:creationId xmlns:a16="http://schemas.microsoft.com/office/drawing/2014/main" id="{DC6F9271-CB16-4229-9E38-72A4D7CAB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80" name="Rectangle 474">
              <a:extLst>
                <a:ext uri="{FF2B5EF4-FFF2-40B4-BE49-F238E27FC236}">
                  <a16:creationId xmlns:a16="http://schemas.microsoft.com/office/drawing/2014/main" id="{D096AC32-E03C-4700-870C-B7E60A909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81" name="Line 475">
              <a:extLst>
                <a:ext uri="{FF2B5EF4-FFF2-40B4-BE49-F238E27FC236}">
                  <a16:creationId xmlns:a16="http://schemas.microsoft.com/office/drawing/2014/main" id="{A79D549C-56BD-4AFF-A147-0A5EF5025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82" name="Rectangle 476">
              <a:extLst>
                <a:ext uri="{FF2B5EF4-FFF2-40B4-BE49-F238E27FC236}">
                  <a16:creationId xmlns:a16="http://schemas.microsoft.com/office/drawing/2014/main" id="{95631C5E-6FC5-4CD8-8570-FBE4B5B5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4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83" name="Line 477">
              <a:extLst>
                <a:ext uri="{FF2B5EF4-FFF2-40B4-BE49-F238E27FC236}">
                  <a16:creationId xmlns:a16="http://schemas.microsoft.com/office/drawing/2014/main" id="{C90B54DF-8964-4E13-B63C-4A1CBB893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84" name="Rectangle 478">
              <a:extLst>
                <a:ext uri="{FF2B5EF4-FFF2-40B4-BE49-F238E27FC236}">
                  <a16:creationId xmlns:a16="http://schemas.microsoft.com/office/drawing/2014/main" id="{E54C880D-8A79-4834-8E39-8DAE96A2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85" name="Line 479">
              <a:extLst>
                <a:ext uri="{FF2B5EF4-FFF2-40B4-BE49-F238E27FC236}">
                  <a16:creationId xmlns:a16="http://schemas.microsoft.com/office/drawing/2014/main" id="{F0AC78C4-BA6B-4591-8461-4EAF5DD5A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30" name="Rectangle 480">
              <a:extLst>
                <a:ext uri="{FF2B5EF4-FFF2-40B4-BE49-F238E27FC236}">
                  <a16:creationId xmlns:a16="http://schemas.microsoft.com/office/drawing/2014/main" id="{E74272FD-6534-4F50-9B5B-5CCC37976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383"/>
              <a:ext cx="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31" name="Rectangle 481">
              <a:extLst>
                <a:ext uri="{FF2B5EF4-FFF2-40B4-BE49-F238E27FC236}">
                  <a16:creationId xmlns:a16="http://schemas.microsoft.com/office/drawing/2014/main" id="{1A931293-4C86-48A9-95AC-8869EC3D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83"/>
              <a:ext cx="22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32" name="Rectangle 482">
              <a:extLst>
                <a:ext uri="{FF2B5EF4-FFF2-40B4-BE49-F238E27FC236}">
                  <a16:creationId xmlns:a16="http://schemas.microsoft.com/office/drawing/2014/main" id="{0D35D13A-136E-415A-A440-D30C6DFC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83"/>
              <a:ext cx="1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189" name="Rectangle 483">
              <a:extLst>
                <a:ext uri="{FF2B5EF4-FFF2-40B4-BE49-F238E27FC236}">
                  <a16:creationId xmlns:a16="http://schemas.microsoft.com/office/drawing/2014/main" id="{54CFA6F3-27EC-4470-8013-972E6C2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90" name="Line 484">
              <a:extLst>
                <a:ext uri="{FF2B5EF4-FFF2-40B4-BE49-F238E27FC236}">
                  <a16:creationId xmlns:a16="http://schemas.microsoft.com/office/drawing/2014/main" id="{F1E4B5EE-86B0-4EF1-95CE-AC94B411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1" name="Line 485">
              <a:extLst>
                <a:ext uri="{FF2B5EF4-FFF2-40B4-BE49-F238E27FC236}">
                  <a16:creationId xmlns:a16="http://schemas.microsoft.com/office/drawing/2014/main" id="{13DCD03E-D899-4235-9465-F86291CBB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2" name="Rectangle 486">
              <a:extLst>
                <a:ext uri="{FF2B5EF4-FFF2-40B4-BE49-F238E27FC236}">
                  <a16:creationId xmlns:a16="http://schemas.microsoft.com/office/drawing/2014/main" id="{84D77341-F6D2-4430-B89F-E94F86F70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7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93" name="Line 487">
              <a:extLst>
                <a:ext uri="{FF2B5EF4-FFF2-40B4-BE49-F238E27FC236}">
                  <a16:creationId xmlns:a16="http://schemas.microsoft.com/office/drawing/2014/main" id="{CB064330-F691-48B8-A694-2F477A73D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4" name="Rectangle 488">
              <a:extLst>
                <a:ext uri="{FF2B5EF4-FFF2-40B4-BE49-F238E27FC236}">
                  <a16:creationId xmlns:a16="http://schemas.microsoft.com/office/drawing/2014/main" id="{1B187C42-9C9F-45C4-98B2-8E906D5F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95" name="Line 489">
              <a:extLst>
                <a:ext uri="{FF2B5EF4-FFF2-40B4-BE49-F238E27FC236}">
                  <a16:creationId xmlns:a16="http://schemas.microsoft.com/office/drawing/2014/main" id="{E27C4138-4AA5-4B8A-AC21-1AE6DF2E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6" name="Line 490">
              <a:extLst>
                <a:ext uri="{FF2B5EF4-FFF2-40B4-BE49-F238E27FC236}">
                  <a16:creationId xmlns:a16="http://schemas.microsoft.com/office/drawing/2014/main" id="{17368C0B-053A-448B-BF2B-FED03E4D0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7" name="Rectangle 491">
              <a:extLst>
                <a:ext uri="{FF2B5EF4-FFF2-40B4-BE49-F238E27FC236}">
                  <a16:creationId xmlns:a16="http://schemas.microsoft.com/office/drawing/2014/main" id="{E2C40BDF-807D-4DEE-94CD-8F2DC0D4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7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98" name="Line 492">
              <a:extLst>
                <a:ext uri="{FF2B5EF4-FFF2-40B4-BE49-F238E27FC236}">
                  <a16:creationId xmlns:a16="http://schemas.microsoft.com/office/drawing/2014/main" id="{40ABCC21-7669-4F79-AB52-5E0B607B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99" name="Rectangle 493">
              <a:extLst>
                <a:ext uri="{FF2B5EF4-FFF2-40B4-BE49-F238E27FC236}">
                  <a16:creationId xmlns:a16="http://schemas.microsoft.com/office/drawing/2014/main" id="{C010F2FA-64FB-41C0-B7B2-94A55A97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7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00" name="Line 494">
              <a:extLst>
                <a:ext uri="{FF2B5EF4-FFF2-40B4-BE49-F238E27FC236}">
                  <a16:creationId xmlns:a16="http://schemas.microsoft.com/office/drawing/2014/main" id="{127FC3BD-DCFD-4DA3-87BC-B45B52EF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1" name="Line 495">
              <a:extLst>
                <a:ext uri="{FF2B5EF4-FFF2-40B4-BE49-F238E27FC236}">
                  <a16:creationId xmlns:a16="http://schemas.microsoft.com/office/drawing/2014/main" id="{D92DDF37-09A2-46E7-839D-C4F5BED36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2" name="Rectangle 496">
              <a:extLst>
                <a:ext uri="{FF2B5EF4-FFF2-40B4-BE49-F238E27FC236}">
                  <a16:creationId xmlns:a16="http://schemas.microsoft.com/office/drawing/2014/main" id="{F7D80943-DA02-4700-AD76-80AF8079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77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03" name="Line 497">
              <a:extLst>
                <a:ext uri="{FF2B5EF4-FFF2-40B4-BE49-F238E27FC236}">
                  <a16:creationId xmlns:a16="http://schemas.microsoft.com/office/drawing/2014/main" id="{E393BAD5-4343-4EA0-812C-B3844D77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4" name="Rectangle 498">
              <a:extLst>
                <a:ext uri="{FF2B5EF4-FFF2-40B4-BE49-F238E27FC236}">
                  <a16:creationId xmlns:a16="http://schemas.microsoft.com/office/drawing/2014/main" id="{CFBA5139-96E1-48C7-87EB-AAE1D4C8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05" name="Line 499">
              <a:extLst>
                <a:ext uri="{FF2B5EF4-FFF2-40B4-BE49-F238E27FC236}">
                  <a16:creationId xmlns:a16="http://schemas.microsoft.com/office/drawing/2014/main" id="{572805A2-C797-4701-B6DA-CBA6292EA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6" name="Line 500">
              <a:extLst>
                <a:ext uri="{FF2B5EF4-FFF2-40B4-BE49-F238E27FC236}">
                  <a16:creationId xmlns:a16="http://schemas.microsoft.com/office/drawing/2014/main" id="{FA9692EC-66F1-4D81-BF25-6365AF0F8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7" name="Rectangle 501">
              <a:extLst>
                <a:ext uri="{FF2B5EF4-FFF2-40B4-BE49-F238E27FC236}">
                  <a16:creationId xmlns:a16="http://schemas.microsoft.com/office/drawing/2014/main" id="{D5061B22-D035-45D5-9F83-ABFE0176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08" name="Line 502">
              <a:extLst>
                <a:ext uri="{FF2B5EF4-FFF2-40B4-BE49-F238E27FC236}">
                  <a16:creationId xmlns:a16="http://schemas.microsoft.com/office/drawing/2014/main" id="{744228C5-9D78-47E1-9D8D-27ED6BE29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09" name="Rectangle 503">
              <a:extLst>
                <a:ext uri="{FF2B5EF4-FFF2-40B4-BE49-F238E27FC236}">
                  <a16:creationId xmlns:a16="http://schemas.microsoft.com/office/drawing/2014/main" id="{BE94846D-77BF-4408-BCCD-536753FB5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10" name="Line 504">
              <a:extLst>
                <a:ext uri="{FF2B5EF4-FFF2-40B4-BE49-F238E27FC236}">
                  <a16:creationId xmlns:a16="http://schemas.microsoft.com/office/drawing/2014/main" id="{5262B62C-CA16-4C1C-850B-083F4A14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11" name="Rectangle 505">
              <a:extLst>
                <a:ext uri="{FF2B5EF4-FFF2-40B4-BE49-F238E27FC236}">
                  <a16:creationId xmlns:a16="http://schemas.microsoft.com/office/drawing/2014/main" id="{DFFE3E45-D768-43CE-8769-6DB31672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82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12" name="Line 506">
              <a:extLst>
                <a:ext uri="{FF2B5EF4-FFF2-40B4-BE49-F238E27FC236}">
                  <a16:creationId xmlns:a16="http://schemas.microsoft.com/office/drawing/2014/main" id="{1DB3BA2B-E8EC-4370-B5D5-47B8970AD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13" name="Rectangle 507">
              <a:extLst>
                <a:ext uri="{FF2B5EF4-FFF2-40B4-BE49-F238E27FC236}">
                  <a16:creationId xmlns:a16="http://schemas.microsoft.com/office/drawing/2014/main" id="{7C684E24-A9FE-4EF7-B012-5D7D1A1A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14" name="Line 508">
              <a:extLst>
                <a:ext uri="{FF2B5EF4-FFF2-40B4-BE49-F238E27FC236}">
                  <a16:creationId xmlns:a16="http://schemas.microsoft.com/office/drawing/2014/main" id="{8FED104D-F019-46EE-9C87-CDB096B75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59" name="Rectangle 509">
              <a:extLst>
                <a:ext uri="{FF2B5EF4-FFF2-40B4-BE49-F238E27FC236}">
                  <a16:creationId xmlns:a16="http://schemas.microsoft.com/office/drawing/2014/main" id="{1701D1C9-4649-4CAC-BA14-54824814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574"/>
              <a:ext cx="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60" name="Rectangle 510">
              <a:extLst>
                <a:ext uri="{FF2B5EF4-FFF2-40B4-BE49-F238E27FC236}">
                  <a16:creationId xmlns:a16="http://schemas.microsoft.com/office/drawing/2014/main" id="{9E448F1E-2997-41E5-A705-8BF0A27E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76"/>
              <a:ext cx="22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461" name="Rectangle 511">
              <a:extLst>
                <a:ext uri="{FF2B5EF4-FFF2-40B4-BE49-F238E27FC236}">
                  <a16:creationId xmlns:a16="http://schemas.microsoft.com/office/drawing/2014/main" id="{F0A989AC-C672-43F0-9F2A-F563C7B7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573"/>
              <a:ext cx="19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218" name="Rectangle 512">
              <a:extLst>
                <a:ext uri="{FF2B5EF4-FFF2-40B4-BE49-F238E27FC236}">
                  <a16:creationId xmlns:a16="http://schemas.microsoft.com/office/drawing/2014/main" id="{7F29DB90-16F8-41A1-B045-91E71E20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19" name="Line 513">
              <a:extLst>
                <a:ext uri="{FF2B5EF4-FFF2-40B4-BE49-F238E27FC236}">
                  <a16:creationId xmlns:a16="http://schemas.microsoft.com/office/drawing/2014/main" id="{F4554DE0-6DA8-415B-A584-1A1F3910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0" name="Line 514">
              <a:extLst>
                <a:ext uri="{FF2B5EF4-FFF2-40B4-BE49-F238E27FC236}">
                  <a16:creationId xmlns:a16="http://schemas.microsoft.com/office/drawing/2014/main" id="{A8082D60-B75F-49A9-9A50-F2E30FA5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1" name="Rectangle 515">
              <a:extLst>
                <a:ext uri="{FF2B5EF4-FFF2-40B4-BE49-F238E27FC236}">
                  <a16:creationId xmlns:a16="http://schemas.microsoft.com/office/drawing/2014/main" id="{301EE830-CC68-4D04-8AAB-A6093D81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67"/>
              <a:ext cx="76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22" name="Line 516">
              <a:extLst>
                <a:ext uri="{FF2B5EF4-FFF2-40B4-BE49-F238E27FC236}">
                  <a16:creationId xmlns:a16="http://schemas.microsoft.com/office/drawing/2014/main" id="{908F46BC-3D3D-421E-A88F-D2923118B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6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3" name="Rectangle 517">
              <a:extLst>
                <a:ext uri="{FF2B5EF4-FFF2-40B4-BE49-F238E27FC236}">
                  <a16:creationId xmlns:a16="http://schemas.microsoft.com/office/drawing/2014/main" id="{CEB544B7-68C5-4B35-84D8-54FD5185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24" name="Line 518">
              <a:extLst>
                <a:ext uri="{FF2B5EF4-FFF2-40B4-BE49-F238E27FC236}">
                  <a16:creationId xmlns:a16="http://schemas.microsoft.com/office/drawing/2014/main" id="{71EA503A-A7AB-447D-A3CA-79ED20393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5" name="Line 519">
              <a:extLst>
                <a:ext uri="{FF2B5EF4-FFF2-40B4-BE49-F238E27FC236}">
                  <a16:creationId xmlns:a16="http://schemas.microsoft.com/office/drawing/2014/main" id="{4F53B68C-D7B3-4C57-9E00-8B914C6FE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6" name="Rectangle 520">
              <a:extLst>
                <a:ext uri="{FF2B5EF4-FFF2-40B4-BE49-F238E27FC236}">
                  <a16:creationId xmlns:a16="http://schemas.microsoft.com/office/drawing/2014/main" id="{D3DDF82D-2DDC-4695-9BFC-1A9EB4FA2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67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27" name="Line 521">
              <a:extLst>
                <a:ext uri="{FF2B5EF4-FFF2-40B4-BE49-F238E27FC236}">
                  <a16:creationId xmlns:a16="http://schemas.microsoft.com/office/drawing/2014/main" id="{BCC4F32C-78E6-48DF-9BB2-64F9EAFAA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28" name="Rectangle 522">
              <a:extLst>
                <a:ext uri="{FF2B5EF4-FFF2-40B4-BE49-F238E27FC236}">
                  <a16:creationId xmlns:a16="http://schemas.microsoft.com/office/drawing/2014/main" id="{70389327-B43C-4F32-8403-070D7A45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7"/>
              <a:ext cx="3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29" name="Line 523">
              <a:extLst>
                <a:ext uri="{FF2B5EF4-FFF2-40B4-BE49-F238E27FC236}">
                  <a16:creationId xmlns:a16="http://schemas.microsoft.com/office/drawing/2014/main" id="{6AC25EE8-933F-410C-A4F7-9913BD2C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0" name="Line 524">
              <a:extLst>
                <a:ext uri="{FF2B5EF4-FFF2-40B4-BE49-F238E27FC236}">
                  <a16:creationId xmlns:a16="http://schemas.microsoft.com/office/drawing/2014/main" id="{C5615D53-6606-42A9-B841-9F2FDDF71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1" name="Rectangle 525">
              <a:extLst>
                <a:ext uri="{FF2B5EF4-FFF2-40B4-BE49-F238E27FC236}">
                  <a16:creationId xmlns:a16="http://schemas.microsoft.com/office/drawing/2014/main" id="{D9FE0170-EC8D-4EC8-8D4D-7ECC0038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567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32" name="Line 526">
              <a:extLst>
                <a:ext uri="{FF2B5EF4-FFF2-40B4-BE49-F238E27FC236}">
                  <a16:creationId xmlns:a16="http://schemas.microsoft.com/office/drawing/2014/main" id="{9A358088-1E4F-4652-B026-036DFF2E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3" name="Rectangle 527">
              <a:extLst>
                <a:ext uri="{FF2B5EF4-FFF2-40B4-BE49-F238E27FC236}">
                  <a16:creationId xmlns:a16="http://schemas.microsoft.com/office/drawing/2014/main" id="{787A986C-9D32-4E9D-889E-43EE4DCF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34" name="Line 528">
              <a:extLst>
                <a:ext uri="{FF2B5EF4-FFF2-40B4-BE49-F238E27FC236}">
                  <a16:creationId xmlns:a16="http://schemas.microsoft.com/office/drawing/2014/main" id="{A7F6ED31-2E23-4BEC-9767-06D24D14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5" name="Line 529">
              <a:extLst>
                <a:ext uri="{FF2B5EF4-FFF2-40B4-BE49-F238E27FC236}">
                  <a16:creationId xmlns:a16="http://schemas.microsoft.com/office/drawing/2014/main" id="{798A3A03-380C-48F7-9CC9-1E07751BA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6" name="Rectangle 530">
              <a:extLst>
                <a:ext uri="{FF2B5EF4-FFF2-40B4-BE49-F238E27FC236}">
                  <a16:creationId xmlns:a16="http://schemas.microsoft.com/office/drawing/2014/main" id="{9C32F4FE-66F7-4C61-8CD4-5EBE2316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37" name="Line 531">
              <a:extLst>
                <a:ext uri="{FF2B5EF4-FFF2-40B4-BE49-F238E27FC236}">
                  <a16:creationId xmlns:a16="http://schemas.microsoft.com/office/drawing/2014/main" id="{347E61BA-BC0D-4826-A0CC-DF881F106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38" name="Rectangle 532">
              <a:extLst>
                <a:ext uri="{FF2B5EF4-FFF2-40B4-BE49-F238E27FC236}">
                  <a16:creationId xmlns:a16="http://schemas.microsoft.com/office/drawing/2014/main" id="{157EBCF5-C56E-4CF6-941C-AA84ECA7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39" name="Line 533">
              <a:extLst>
                <a:ext uri="{FF2B5EF4-FFF2-40B4-BE49-F238E27FC236}">
                  <a16:creationId xmlns:a16="http://schemas.microsoft.com/office/drawing/2014/main" id="{7276005E-C5E4-49EC-BC8E-97E8689EE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0" name="Line 534">
              <a:extLst>
                <a:ext uri="{FF2B5EF4-FFF2-40B4-BE49-F238E27FC236}">
                  <a16:creationId xmlns:a16="http://schemas.microsoft.com/office/drawing/2014/main" id="{49E54D7C-5CA9-42EC-BCDE-67436B42C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1" name="Rectangle 535">
              <a:extLst>
                <a:ext uri="{FF2B5EF4-FFF2-40B4-BE49-F238E27FC236}">
                  <a16:creationId xmlns:a16="http://schemas.microsoft.com/office/drawing/2014/main" id="{0CE2F65D-930F-4D9D-BC63-91034A7C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42" name="Line 536">
              <a:extLst>
                <a:ext uri="{FF2B5EF4-FFF2-40B4-BE49-F238E27FC236}">
                  <a16:creationId xmlns:a16="http://schemas.microsoft.com/office/drawing/2014/main" id="{35865D81-7B32-4A45-8187-ACF63EFC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3" name="Line 537">
              <a:extLst>
                <a:ext uri="{FF2B5EF4-FFF2-40B4-BE49-F238E27FC236}">
                  <a16:creationId xmlns:a16="http://schemas.microsoft.com/office/drawing/2014/main" id="{661483F6-2847-47AB-AA33-1715D7220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4" name="Rectangle 538">
              <a:extLst>
                <a:ext uri="{FF2B5EF4-FFF2-40B4-BE49-F238E27FC236}">
                  <a16:creationId xmlns:a16="http://schemas.microsoft.com/office/drawing/2014/main" id="{642E0408-D319-4AC0-BA14-F329CC5C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56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45" name="Line 539">
              <a:extLst>
                <a:ext uri="{FF2B5EF4-FFF2-40B4-BE49-F238E27FC236}">
                  <a16:creationId xmlns:a16="http://schemas.microsoft.com/office/drawing/2014/main" id="{884E2BAA-4ED6-478A-BC0E-C0E1C3FF6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6" name="Rectangle 540">
              <a:extLst>
                <a:ext uri="{FF2B5EF4-FFF2-40B4-BE49-F238E27FC236}">
                  <a16:creationId xmlns:a16="http://schemas.microsoft.com/office/drawing/2014/main" id="{868AF030-4E39-40DD-A2C3-E98E01D01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47" name="Line 541">
              <a:extLst>
                <a:ext uri="{FF2B5EF4-FFF2-40B4-BE49-F238E27FC236}">
                  <a16:creationId xmlns:a16="http://schemas.microsoft.com/office/drawing/2014/main" id="{CD298C37-9CE8-4D04-82A6-72FD01B0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48" name="Rectangle 542">
              <a:extLst>
                <a:ext uri="{FF2B5EF4-FFF2-40B4-BE49-F238E27FC236}">
                  <a16:creationId xmlns:a16="http://schemas.microsoft.com/office/drawing/2014/main" id="{B5EF0282-279E-4595-BA06-EFD496E1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49" name="Line 543">
              <a:extLst>
                <a:ext uri="{FF2B5EF4-FFF2-40B4-BE49-F238E27FC236}">
                  <a16:creationId xmlns:a16="http://schemas.microsoft.com/office/drawing/2014/main" id="{8F7E6C8C-8711-4427-A5E2-4D6E5F85D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0" name="Line 544">
              <a:extLst>
                <a:ext uri="{FF2B5EF4-FFF2-40B4-BE49-F238E27FC236}">
                  <a16:creationId xmlns:a16="http://schemas.microsoft.com/office/drawing/2014/main" id="{98649CFE-92D3-45C9-A3AF-1563CC22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1" name="Rectangle 545">
              <a:extLst>
                <a:ext uri="{FF2B5EF4-FFF2-40B4-BE49-F238E27FC236}">
                  <a16:creationId xmlns:a16="http://schemas.microsoft.com/office/drawing/2014/main" id="{47EA5438-BA07-433C-86DE-D203A0D0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56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52" name="Line 546">
              <a:extLst>
                <a:ext uri="{FF2B5EF4-FFF2-40B4-BE49-F238E27FC236}">
                  <a16:creationId xmlns:a16="http://schemas.microsoft.com/office/drawing/2014/main" id="{CAE3508B-6DB8-4D7C-AC44-3FAC65E84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3" name="Rectangle 547">
              <a:extLst>
                <a:ext uri="{FF2B5EF4-FFF2-40B4-BE49-F238E27FC236}">
                  <a16:creationId xmlns:a16="http://schemas.microsoft.com/office/drawing/2014/main" id="{77D62BAE-F780-4FD2-813B-46028026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71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54" name="Line 548">
              <a:extLst>
                <a:ext uri="{FF2B5EF4-FFF2-40B4-BE49-F238E27FC236}">
                  <a16:creationId xmlns:a16="http://schemas.microsoft.com/office/drawing/2014/main" id="{EB4C4A65-E534-4320-A39E-5A37E1DF5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5" name="Rectangle 549">
              <a:extLst>
                <a:ext uri="{FF2B5EF4-FFF2-40B4-BE49-F238E27FC236}">
                  <a16:creationId xmlns:a16="http://schemas.microsoft.com/office/drawing/2014/main" id="{260134A5-D08E-45A6-89E2-730836B5C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6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56" name="Line 550">
              <a:extLst>
                <a:ext uri="{FF2B5EF4-FFF2-40B4-BE49-F238E27FC236}">
                  <a16:creationId xmlns:a16="http://schemas.microsoft.com/office/drawing/2014/main" id="{8566A04B-7373-4945-8516-715CB1B1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7" name="Line 551">
              <a:extLst>
                <a:ext uri="{FF2B5EF4-FFF2-40B4-BE49-F238E27FC236}">
                  <a16:creationId xmlns:a16="http://schemas.microsoft.com/office/drawing/2014/main" id="{19101F5C-55EB-4EFF-9D36-9AB7AAE1B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58" name="Rectangle 552">
              <a:extLst>
                <a:ext uri="{FF2B5EF4-FFF2-40B4-BE49-F238E27FC236}">
                  <a16:creationId xmlns:a16="http://schemas.microsoft.com/office/drawing/2014/main" id="{273193C3-9234-4E53-B32F-72176751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756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59" name="Line 553">
              <a:extLst>
                <a:ext uri="{FF2B5EF4-FFF2-40B4-BE49-F238E27FC236}">
                  <a16:creationId xmlns:a16="http://schemas.microsoft.com/office/drawing/2014/main" id="{869697D2-BC3C-4DB8-B9B8-D03B1BE20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60" name="Rectangle 554">
              <a:extLst>
                <a:ext uri="{FF2B5EF4-FFF2-40B4-BE49-F238E27FC236}">
                  <a16:creationId xmlns:a16="http://schemas.microsoft.com/office/drawing/2014/main" id="{D69193B7-CC33-4584-A0E3-2EAE96CB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61" name="Line 555">
              <a:extLst>
                <a:ext uri="{FF2B5EF4-FFF2-40B4-BE49-F238E27FC236}">
                  <a16:creationId xmlns:a16="http://schemas.microsoft.com/office/drawing/2014/main" id="{69FFE35D-D383-4114-929C-37753B01F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62" name="Rectangle 556">
              <a:extLst>
                <a:ext uri="{FF2B5EF4-FFF2-40B4-BE49-F238E27FC236}">
                  <a16:creationId xmlns:a16="http://schemas.microsoft.com/office/drawing/2014/main" id="{4E5997FF-D2F3-4FE6-B46D-EA795ECB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63" name="Line 557">
              <a:extLst>
                <a:ext uri="{FF2B5EF4-FFF2-40B4-BE49-F238E27FC236}">
                  <a16:creationId xmlns:a16="http://schemas.microsoft.com/office/drawing/2014/main" id="{E7920BE1-C84D-4F34-88AB-F5BD79349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64" name="Line 558">
              <a:extLst>
                <a:ext uri="{FF2B5EF4-FFF2-40B4-BE49-F238E27FC236}">
                  <a16:creationId xmlns:a16="http://schemas.microsoft.com/office/drawing/2014/main" id="{418E2487-EE3C-4545-BBFE-8A60EC963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65" name="Rectangle 559">
              <a:extLst>
                <a:ext uri="{FF2B5EF4-FFF2-40B4-BE49-F238E27FC236}">
                  <a16:creationId xmlns:a16="http://schemas.microsoft.com/office/drawing/2014/main" id="{8546E764-A372-4383-B49A-23A77A5C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266" name="Line 560">
              <a:extLst>
                <a:ext uri="{FF2B5EF4-FFF2-40B4-BE49-F238E27FC236}">
                  <a16:creationId xmlns:a16="http://schemas.microsoft.com/office/drawing/2014/main" id="{267ABFA5-C485-45B1-BF80-995A219F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267" name="Line 561">
              <a:extLst>
                <a:ext uri="{FF2B5EF4-FFF2-40B4-BE49-F238E27FC236}">
                  <a16:creationId xmlns:a16="http://schemas.microsoft.com/office/drawing/2014/main" id="{DC63D702-8D48-40B5-94D5-EC468D69E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10" name="Group 560">
            <a:extLst>
              <a:ext uri="{FF2B5EF4-FFF2-40B4-BE49-F238E27FC236}">
                <a16:creationId xmlns:a16="http://schemas.microsoft.com/office/drawing/2014/main" id="{EEC48E21-12ED-4DB9-A8C9-094F59A3C89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76200"/>
            <a:ext cx="1882775" cy="992188"/>
            <a:chOff x="0" y="0"/>
            <a:chExt cx="1540" cy="813"/>
          </a:xfrm>
        </p:grpSpPr>
        <p:sp>
          <p:nvSpPr>
            <p:cNvPr id="126513" name="Rectangle 563">
              <a:extLst>
                <a:ext uri="{FF2B5EF4-FFF2-40B4-BE49-F238E27FC236}">
                  <a16:creationId xmlns:a16="http://schemas.microsoft.com/office/drawing/2014/main" id="{6260FA05-95B9-4368-9A9B-AF7F92E4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7"/>
              <a:ext cx="15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514" name="Rectangle 564">
              <a:extLst>
                <a:ext uri="{FF2B5EF4-FFF2-40B4-BE49-F238E27FC236}">
                  <a16:creationId xmlns:a16="http://schemas.microsoft.com/office/drawing/2014/main" id="{4271591E-55D6-4CA5-B384-96E392794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7"/>
              <a:ext cx="15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015" name="Rectangle 565">
              <a:extLst>
                <a:ext uri="{FF2B5EF4-FFF2-40B4-BE49-F238E27FC236}">
                  <a16:creationId xmlns:a16="http://schemas.microsoft.com/office/drawing/2014/main" id="{1BAE5130-979D-4CB3-90EB-1C08B6BE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16" name="Line 566">
              <a:extLst>
                <a:ext uri="{FF2B5EF4-FFF2-40B4-BE49-F238E27FC236}">
                  <a16:creationId xmlns:a16="http://schemas.microsoft.com/office/drawing/2014/main" id="{3C6BF13E-4410-4F9C-860D-7B07A9228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7" name="Line 567">
              <a:extLst>
                <a:ext uri="{FF2B5EF4-FFF2-40B4-BE49-F238E27FC236}">
                  <a16:creationId xmlns:a16="http://schemas.microsoft.com/office/drawing/2014/main" id="{BC805719-1C59-4FC4-816B-221204277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8" name="Rectangle 568">
              <a:extLst>
                <a:ext uri="{FF2B5EF4-FFF2-40B4-BE49-F238E27FC236}">
                  <a16:creationId xmlns:a16="http://schemas.microsoft.com/office/drawing/2014/main" id="{6E50271E-7564-4DA9-9BD2-363B4322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19" name="Line 569">
              <a:extLst>
                <a:ext uri="{FF2B5EF4-FFF2-40B4-BE49-F238E27FC236}">
                  <a16:creationId xmlns:a16="http://schemas.microsoft.com/office/drawing/2014/main" id="{7AA988F9-E91E-4CC7-A0A3-830756A09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0" name="Line 570">
              <a:extLst>
                <a:ext uri="{FF2B5EF4-FFF2-40B4-BE49-F238E27FC236}">
                  <a16:creationId xmlns:a16="http://schemas.microsoft.com/office/drawing/2014/main" id="{7DB1865A-6B4C-4213-87F1-2F3F8FA87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1" name="Rectangle 571">
              <a:extLst>
                <a:ext uri="{FF2B5EF4-FFF2-40B4-BE49-F238E27FC236}">
                  <a16:creationId xmlns:a16="http://schemas.microsoft.com/office/drawing/2014/main" id="{2DDC5342-F4EB-4F6F-BD69-652962300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22" name="Line 572">
              <a:extLst>
                <a:ext uri="{FF2B5EF4-FFF2-40B4-BE49-F238E27FC236}">
                  <a16:creationId xmlns:a16="http://schemas.microsoft.com/office/drawing/2014/main" id="{BADF11D3-94A4-43F5-B93C-6886811A0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3" name="Rectangle 573">
              <a:extLst>
                <a:ext uri="{FF2B5EF4-FFF2-40B4-BE49-F238E27FC236}">
                  <a16:creationId xmlns:a16="http://schemas.microsoft.com/office/drawing/2014/main" id="{53973E54-2852-4FC0-8542-40A1E103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24" name="Line 574">
              <a:extLst>
                <a:ext uri="{FF2B5EF4-FFF2-40B4-BE49-F238E27FC236}">
                  <a16:creationId xmlns:a16="http://schemas.microsoft.com/office/drawing/2014/main" id="{AC2D5510-505B-4996-9CE0-5E4BD7AF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5" name="Line 575">
              <a:extLst>
                <a:ext uri="{FF2B5EF4-FFF2-40B4-BE49-F238E27FC236}">
                  <a16:creationId xmlns:a16="http://schemas.microsoft.com/office/drawing/2014/main" id="{42D8DF23-C3E5-417D-B841-6A850CC41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6" name="Rectangle 576">
              <a:extLst>
                <a:ext uri="{FF2B5EF4-FFF2-40B4-BE49-F238E27FC236}">
                  <a16:creationId xmlns:a16="http://schemas.microsoft.com/office/drawing/2014/main" id="{BF6DE269-036A-464C-88F3-3D7CDCCE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27" name="Line 577">
              <a:extLst>
                <a:ext uri="{FF2B5EF4-FFF2-40B4-BE49-F238E27FC236}">
                  <a16:creationId xmlns:a16="http://schemas.microsoft.com/office/drawing/2014/main" id="{62CB5CDC-BD65-4E36-A92C-01EC91A8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8" name="Rectangle 578">
              <a:extLst>
                <a:ext uri="{FF2B5EF4-FFF2-40B4-BE49-F238E27FC236}">
                  <a16:creationId xmlns:a16="http://schemas.microsoft.com/office/drawing/2014/main" id="{F0BE5648-DFFE-4AE7-A321-BAA3D64DA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29" name="Line 579">
              <a:extLst>
                <a:ext uri="{FF2B5EF4-FFF2-40B4-BE49-F238E27FC236}">
                  <a16:creationId xmlns:a16="http://schemas.microsoft.com/office/drawing/2014/main" id="{226236B6-B322-4E88-9C28-5A5F6289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Line 580">
              <a:extLst>
                <a:ext uri="{FF2B5EF4-FFF2-40B4-BE49-F238E27FC236}">
                  <a16:creationId xmlns:a16="http://schemas.microsoft.com/office/drawing/2014/main" id="{E261E835-59B2-41B2-96AC-5A011934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1" name="Rectangle 581">
              <a:extLst>
                <a:ext uri="{FF2B5EF4-FFF2-40B4-BE49-F238E27FC236}">
                  <a16:creationId xmlns:a16="http://schemas.microsoft.com/office/drawing/2014/main" id="{A16692C9-8CD7-4E5F-B1BB-3D38826F2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32" name="Line 582">
              <a:extLst>
                <a:ext uri="{FF2B5EF4-FFF2-40B4-BE49-F238E27FC236}">
                  <a16:creationId xmlns:a16="http://schemas.microsoft.com/office/drawing/2014/main" id="{4E39647D-6BC9-4AA3-80EA-8F0852A99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3" name="Line 583">
              <a:extLst>
                <a:ext uri="{FF2B5EF4-FFF2-40B4-BE49-F238E27FC236}">
                  <a16:creationId xmlns:a16="http://schemas.microsoft.com/office/drawing/2014/main" id="{1F4B9D43-EDD5-4C67-B0F2-2E873A36C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Rectangle 584">
              <a:extLst>
                <a:ext uri="{FF2B5EF4-FFF2-40B4-BE49-F238E27FC236}">
                  <a16:creationId xmlns:a16="http://schemas.microsoft.com/office/drawing/2014/main" id="{036FCAED-2591-436D-889D-2F52E425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35" name="Line 585">
              <a:extLst>
                <a:ext uri="{FF2B5EF4-FFF2-40B4-BE49-F238E27FC236}">
                  <a16:creationId xmlns:a16="http://schemas.microsoft.com/office/drawing/2014/main" id="{E08BA09E-A4F2-462E-9E8F-5A7F3AD44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6" name="Rectangle 586">
              <a:extLst>
                <a:ext uri="{FF2B5EF4-FFF2-40B4-BE49-F238E27FC236}">
                  <a16:creationId xmlns:a16="http://schemas.microsoft.com/office/drawing/2014/main" id="{5E55A3FD-1537-4F03-BF6E-3B5E82FB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37" name="Line 587">
              <a:extLst>
                <a:ext uri="{FF2B5EF4-FFF2-40B4-BE49-F238E27FC236}">
                  <a16:creationId xmlns:a16="http://schemas.microsoft.com/office/drawing/2014/main" id="{F47DCDE9-E904-4A8B-A673-94B8B3F6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8" name="Rectangle 588">
              <a:extLst>
                <a:ext uri="{FF2B5EF4-FFF2-40B4-BE49-F238E27FC236}">
                  <a16:creationId xmlns:a16="http://schemas.microsoft.com/office/drawing/2014/main" id="{A912F6F4-E9F2-4906-A1A7-65313F8B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39" name="Line 589">
              <a:extLst>
                <a:ext uri="{FF2B5EF4-FFF2-40B4-BE49-F238E27FC236}">
                  <a16:creationId xmlns:a16="http://schemas.microsoft.com/office/drawing/2014/main" id="{859F69C3-93E7-4A8D-9FA6-D25D8A29D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40" name="Rectangle 590">
              <a:extLst>
                <a:ext uri="{FF2B5EF4-FFF2-40B4-BE49-F238E27FC236}">
                  <a16:creationId xmlns:a16="http://schemas.microsoft.com/office/drawing/2014/main" id="{9A65CA48-6400-4576-AE1E-3EABAA5CE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193"/>
              <a:ext cx="1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541" name="Rectangle 591">
              <a:extLst>
                <a:ext uri="{FF2B5EF4-FFF2-40B4-BE49-F238E27FC236}">
                  <a16:creationId xmlns:a16="http://schemas.microsoft.com/office/drawing/2014/main" id="{D13D6E84-D60E-46E7-A4D7-7227BF381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3"/>
              <a:ext cx="21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042" name="Rectangle 592">
              <a:extLst>
                <a:ext uri="{FF2B5EF4-FFF2-40B4-BE49-F238E27FC236}">
                  <a16:creationId xmlns:a16="http://schemas.microsoft.com/office/drawing/2014/main" id="{6AB412CF-79FE-4FE4-992C-1C9085C8C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43" name="Line 593">
              <a:extLst>
                <a:ext uri="{FF2B5EF4-FFF2-40B4-BE49-F238E27FC236}">
                  <a16:creationId xmlns:a16="http://schemas.microsoft.com/office/drawing/2014/main" id="{73957170-D46B-49F5-901E-238306F7D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4" name="Line 594">
              <a:extLst>
                <a:ext uri="{FF2B5EF4-FFF2-40B4-BE49-F238E27FC236}">
                  <a16:creationId xmlns:a16="http://schemas.microsoft.com/office/drawing/2014/main" id="{CB712343-F025-4C2D-B932-7A4B629AB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5" name="Rectangle 595">
              <a:extLst>
                <a:ext uri="{FF2B5EF4-FFF2-40B4-BE49-F238E27FC236}">
                  <a16:creationId xmlns:a16="http://schemas.microsoft.com/office/drawing/2014/main" id="{34487857-5B60-4A7F-B6A8-302C1986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86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46" name="Line 596">
              <a:extLst>
                <a:ext uri="{FF2B5EF4-FFF2-40B4-BE49-F238E27FC236}">
                  <a16:creationId xmlns:a16="http://schemas.microsoft.com/office/drawing/2014/main" id="{69244A02-6384-43AE-9B27-656D89250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8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7" name="Rectangle 597">
              <a:extLst>
                <a:ext uri="{FF2B5EF4-FFF2-40B4-BE49-F238E27FC236}">
                  <a16:creationId xmlns:a16="http://schemas.microsoft.com/office/drawing/2014/main" id="{5F333560-5678-4500-94DE-356E09CE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48" name="Line 598">
              <a:extLst>
                <a:ext uri="{FF2B5EF4-FFF2-40B4-BE49-F238E27FC236}">
                  <a16:creationId xmlns:a16="http://schemas.microsoft.com/office/drawing/2014/main" id="{62C786D2-CD77-4EDF-9F33-3EA2AD16E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9" name="Line 599">
              <a:extLst>
                <a:ext uri="{FF2B5EF4-FFF2-40B4-BE49-F238E27FC236}">
                  <a16:creationId xmlns:a16="http://schemas.microsoft.com/office/drawing/2014/main" id="{1B67E288-BB16-479E-AB6E-96805A1FC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0" name="Rectangle 600">
              <a:extLst>
                <a:ext uri="{FF2B5EF4-FFF2-40B4-BE49-F238E27FC236}">
                  <a16:creationId xmlns:a16="http://schemas.microsoft.com/office/drawing/2014/main" id="{7379428D-FE5F-4554-9ACD-37E503A7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86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51" name="Line 601">
              <a:extLst>
                <a:ext uri="{FF2B5EF4-FFF2-40B4-BE49-F238E27FC236}">
                  <a16:creationId xmlns:a16="http://schemas.microsoft.com/office/drawing/2014/main" id="{69B4F3BD-4BC6-48A5-9478-7DC2226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8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2" name="Rectangle 602">
              <a:extLst>
                <a:ext uri="{FF2B5EF4-FFF2-40B4-BE49-F238E27FC236}">
                  <a16:creationId xmlns:a16="http://schemas.microsoft.com/office/drawing/2014/main" id="{4D3D7279-5969-4694-8130-6669A1DF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86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53" name="Line 603">
              <a:extLst>
                <a:ext uri="{FF2B5EF4-FFF2-40B4-BE49-F238E27FC236}">
                  <a16:creationId xmlns:a16="http://schemas.microsoft.com/office/drawing/2014/main" id="{E5CC1F56-AB48-4A90-AA97-B692571A0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4" name="Line 604">
              <a:extLst>
                <a:ext uri="{FF2B5EF4-FFF2-40B4-BE49-F238E27FC236}">
                  <a16:creationId xmlns:a16="http://schemas.microsoft.com/office/drawing/2014/main" id="{D412779C-312D-47F4-8082-BCF7EA5C8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5" name="Rectangle 605">
              <a:extLst>
                <a:ext uri="{FF2B5EF4-FFF2-40B4-BE49-F238E27FC236}">
                  <a16:creationId xmlns:a16="http://schemas.microsoft.com/office/drawing/2014/main" id="{B7891B3F-12A2-4F5A-AA47-6C4EB881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56" name="Line 606">
              <a:extLst>
                <a:ext uri="{FF2B5EF4-FFF2-40B4-BE49-F238E27FC236}">
                  <a16:creationId xmlns:a16="http://schemas.microsoft.com/office/drawing/2014/main" id="{D97246CD-B1AE-439C-AB25-DCF309E4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7" name="Rectangle 607">
              <a:extLst>
                <a:ext uri="{FF2B5EF4-FFF2-40B4-BE49-F238E27FC236}">
                  <a16:creationId xmlns:a16="http://schemas.microsoft.com/office/drawing/2014/main" id="{9D533297-20A0-49DF-92F3-6E5619264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58" name="Line 608">
              <a:extLst>
                <a:ext uri="{FF2B5EF4-FFF2-40B4-BE49-F238E27FC236}">
                  <a16:creationId xmlns:a16="http://schemas.microsoft.com/office/drawing/2014/main" id="{8230E574-50AB-4A2C-B914-7A9EACF8B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9" name="Rectangle 609">
              <a:extLst>
                <a:ext uri="{FF2B5EF4-FFF2-40B4-BE49-F238E27FC236}">
                  <a16:creationId xmlns:a16="http://schemas.microsoft.com/office/drawing/2014/main" id="{1F06BFC7-A7B7-4806-AE0B-92068DBC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1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60" name="Line 610">
              <a:extLst>
                <a:ext uri="{FF2B5EF4-FFF2-40B4-BE49-F238E27FC236}">
                  <a16:creationId xmlns:a16="http://schemas.microsoft.com/office/drawing/2014/main" id="{24D0EFDC-6F7E-4604-83CF-5C1E69A81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61" name="Rectangle 611">
              <a:extLst>
                <a:ext uri="{FF2B5EF4-FFF2-40B4-BE49-F238E27FC236}">
                  <a16:creationId xmlns:a16="http://schemas.microsoft.com/office/drawing/2014/main" id="{21AC3EF5-3956-4C86-A2AD-67E02852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379"/>
              <a:ext cx="1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562" name="Rectangle 612">
              <a:extLst>
                <a:ext uri="{FF2B5EF4-FFF2-40B4-BE49-F238E27FC236}">
                  <a16:creationId xmlns:a16="http://schemas.microsoft.com/office/drawing/2014/main" id="{663E74A0-B945-4825-AAEC-796CDDF4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79"/>
              <a:ext cx="21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063" name="Rectangle 613">
              <a:extLst>
                <a:ext uri="{FF2B5EF4-FFF2-40B4-BE49-F238E27FC236}">
                  <a16:creationId xmlns:a16="http://schemas.microsoft.com/office/drawing/2014/main" id="{FF5E506F-89FE-4312-B10B-DF85D1D8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64" name="Line 614">
              <a:extLst>
                <a:ext uri="{FF2B5EF4-FFF2-40B4-BE49-F238E27FC236}">
                  <a16:creationId xmlns:a16="http://schemas.microsoft.com/office/drawing/2014/main" id="{44440B19-A16C-44B4-8E27-D3172AEA8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65" name="Line 615">
              <a:extLst>
                <a:ext uri="{FF2B5EF4-FFF2-40B4-BE49-F238E27FC236}">
                  <a16:creationId xmlns:a16="http://schemas.microsoft.com/office/drawing/2014/main" id="{AFB7CFE7-6934-4B0A-A619-1AC782CB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66" name="Rectangle 616">
              <a:extLst>
                <a:ext uri="{FF2B5EF4-FFF2-40B4-BE49-F238E27FC236}">
                  <a16:creationId xmlns:a16="http://schemas.microsoft.com/office/drawing/2014/main" id="{608D048D-625F-4A27-ABD9-32C67C17C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0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67" name="Line 617">
              <a:extLst>
                <a:ext uri="{FF2B5EF4-FFF2-40B4-BE49-F238E27FC236}">
                  <a16:creationId xmlns:a16="http://schemas.microsoft.com/office/drawing/2014/main" id="{DCC95F3B-1648-40FE-8FA1-C0B159EE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68" name="Rectangle 618">
              <a:extLst>
                <a:ext uri="{FF2B5EF4-FFF2-40B4-BE49-F238E27FC236}">
                  <a16:creationId xmlns:a16="http://schemas.microsoft.com/office/drawing/2014/main" id="{7EB6829C-17FB-4492-A585-C7C030D4F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69" name="Line 619">
              <a:extLst>
                <a:ext uri="{FF2B5EF4-FFF2-40B4-BE49-F238E27FC236}">
                  <a16:creationId xmlns:a16="http://schemas.microsoft.com/office/drawing/2014/main" id="{6B66C084-549F-4124-89CD-404E68F8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0" name="Line 620">
              <a:extLst>
                <a:ext uri="{FF2B5EF4-FFF2-40B4-BE49-F238E27FC236}">
                  <a16:creationId xmlns:a16="http://schemas.microsoft.com/office/drawing/2014/main" id="{FE95B604-2129-4CCA-BF49-91E83949B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1" name="Rectangle 621">
              <a:extLst>
                <a:ext uri="{FF2B5EF4-FFF2-40B4-BE49-F238E27FC236}">
                  <a16:creationId xmlns:a16="http://schemas.microsoft.com/office/drawing/2014/main" id="{5F8B2D13-FCDB-4007-AF7B-6A060318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0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72" name="Line 622">
              <a:extLst>
                <a:ext uri="{FF2B5EF4-FFF2-40B4-BE49-F238E27FC236}">
                  <a16:creationId xmlns:a16="http://schemas.microsoft.com/office/drawing/2014/main" id="{ED53EBC2-20DB-4151-BBDA-938E1AF93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3" name="Rectangle 623">
              <a:extLst>
                <a:ext uri="{FF2B5EF4-FFF2-40B4-BE49-F238E27FC236}">
                  <a16:creationId xmlns:a16="http://schemas.microsoft.com/office/drawing/2014/main" id="{5F35B44F-9F15-40C8-A96B-F8DDCB20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74" name="Line 624">
              <a:extLst>
                <a:ext uri="{FF2B5EF4-FFF2-40B4-BE49-F238E27FC236}">
                  <a16:creationId xmlns:a16="http://schemas.microsoft.com/office/drawing/2014/main" id="{9C67A56F-5C6B-43E1-AE52-39E36A93E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5" name="Line 625">
              <a:extLst>
                <a:ext uri="{FF2B5EF4-FFF2-40B4-BE49-F238E27FC236}">
                  <a16:creationId xmlns:a16="http://schemas.microsoft.com/office/drawing/2014/main" id="{B966D42B-6CAF-4D8E-9F97-FFE4609A7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6" name="Rectangle 626">
              <a:extLst>
                <a:ext uri="{FF2B5EF4-FFF2-40B4-BE49-F238E27FC236}">
                  <a16:creationId xmlns:a16="http://schemas.microsoft.com/office/drawing/2014/main" id="{642E7771-8B85-461A-9556-6F8F4036D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77" name="Line 627">
              <a:extLst>
                <a:ext uri="{FF2B5EF4-FFF2-40B4-BE49-F238E27FC236}">
                  <a16:creationId xmlns:a16="http://schemas.microsoft.com/office/drawing/2014/main" id="{74C0AE2D-052E-41AF-88D0-4634F91BA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8" name="Rectangle 628">
              <a:extLst>
                <a:ext uri="{FF2B5EF4-FFF2-40B4-BE49-F238E27FC236}">
                  <a16:creationId xmlns:a16="http://schemas.microsoft.com/office/drawing/2014/main" id="{F456BF61-3CE5-4D46-94A0-DD6147BD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79" name="Line 629">
              <a:extLst>
                <a:ext uri="{FF2B5EF4-FFF2-40B4-BE49-F238E27FC236}">
                  <a16:creationId xmlns:a16="http://schemas.microsoft.com/office/drawing/2014/main" id="{434B71D7-CB17-4716-B662-5A27E92FB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0" name="Rectangle 630">
              <a:extLst>
                <a:ext uri="{FF2B5EF4-FFF2-40B4-BE49-F238E27FC236}">
                  <a16:creationId xmlns:a16="http://schemas.microsoft.com/office/drawing/2014/main" id="{FF4DA711-A2C2-4C19-8F2B-941FF0E2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4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81" name="Line 631">
              <a:extLst>
                <a:ext uri="{FF2B5EF4-FFF2-40B4-BE49-F238E27FC236}">
                  <a16:creationId xmlns:a16="http://schemas.microsoft.com/office/drawing/2014/main" id="{BCA424F0-0CF7-454E-9035-B24DE82F7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82" name="Rectangle 632">
              <a:extLst>
                <a:ext uri="{FF2B5EF4-FFF2-40B4-BE49-F238E27FC236}">
                  <a16:creationId xmlns:a16="http://schemas.microsoft.com/office/drawing/2014/main" id="{0B1DF45E-5A2B-4CDD-88E8-2329626E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5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c4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6583" name="Rectangle 633">
              <a:extLst>
                <a:ext uri="{FF2B5EF4-FFF2-40B4-BE49-F238E27FC236}">
                  <a16:creationId xmlns:a16="http://schemas.microsoft.com/office/drawing/2014/main" id="{ACFC1568-75B5-42C2-869C-ECF97B7E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63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8084" name="Rectangle 634">
              <a:extLst>
                <a:ext uri="{FF2B5EF4-FFF2-40B4-BE49-F238E27FC236}">
                  <a16:creationId xmlns:a16="http://schemas.microsoft.com/office/drawing/2014/main" id="{5C86DC21-25B7-406F-BF39-9EF9B06B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85" name="Line 635">
              <a:extLst>
                <a:ext uri="{FF2B5EF4-FFF2-40B4-BE49-F238E27FC236}">
                  <a16:creationId xmlns:a16="http://schemas.microsoft.com/office/drawing/2014/main" id="{F3E7B94C-459F-403B-B1CE-05740B607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6" name="Line 636">
              <a:extLst>
                <a:ext uri="{FF2B5EF4-FFF2-40B4-BE49-F238E27FC236}">
                  <a16:creationId xmlns:a16="http://schemas.microsoft.com/office/drawing/2014/main" id="{8566B838-A5A4-45B6-8852-8FF4EEC9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7" name="Rectangle 637">
              <a:extLst>
                <a:ext uri="{FF2B5EF4-FFF2-40B4-BE49-F238E27FC236}">
                  <a16:creationId xmlns:a16="http://schemas.microsoft.com/office/drawing/2014/main" id="{6E5B98E7-A5D7-46B7-B3B9-1F385DA4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56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88" name="Line 638">
              <a:extLst>
                <a:ext uri="{FF2B5EF4-FFF2-40B4-BE49-F238E27FC236}">
                  <a16:creationId xmlns:a16="http://schemas.microsoft.com/office/drawing/2014/main" id="{9B373E2E-2093-4610-9F01-99C0ED6C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9" name="Rectangle 639">
              <a:extLst>
                <a:ext uri="{FF2B5EF4-FFF2-40B4-BE49-F238E27FC236}">
                  <a16:creationId xmlns:a16="http://schemas.microsoft.com/office/drawing/2014/main" id="{B58BF275-C6A0-41F7-A249-C48456855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90" name="Line 640">
              <a:extLst>
                <a:ext uri="{FF2B5EF4-FFF2-40B4-BE49-F238E27FC236}">
                  <a16:creationId xmlns:a16="http://schemas.microsoft.com/office/drawing/2014/main" id="{4FB69A68-1F23-4C65-9D7D-8932FFCDF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1" name="Line 641">
              <a:extLst>
                <a:ext uri="{FF2B5EF4-FFF2-40B4-BE49-F238E27FC236}">
                  <a16:creationId xmlns:a16="http://schemas.microsoft.com/office/drawing/2014/main" id="{D2E56DB8-E015-4C78-8654-F67AC28AB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2" name="Rectangle 642">
              <a:extLst>
                <a:ext uri="{FF2B5EF4-FFF2-40B4-BE49-F238E27FC236}">
                  <a16:creationId xmlns:a16="http://schemas.microsoft.com/office/drawing/2014/main" id="{93CF3EE8-9D33-429F-AFA1-C45A4F3F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56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93" name="Line 643">
              <a:extLst>
                <a:ext uri="{FF2B5EF4-FFF2-40B4-BE49-F238E27FC236}">
                  <a16:creationId xmlns:a16="http://schemas.microsoft.com/office/drawing/2014/main" id="{63D9F584-CF1A-47EE-B66F-4A04F868D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4" name="Rectangle 644">
              <a:extLst>
                <a:ext uri="{FF2B5EF4-FFF2-40B4-BE49-F238E27FC236}">
                  <a16:creationId xmlns:a16="http://schemas.microsoft.com/office/drawing/2014/main" id="{2B0D29B0-D7F9-4DA9-BA32-027E02863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56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95" name="Line 645">
              <a:extLst>
                <a:ext uri="{FF2B5EF4-FFF2-40B4-BE49-F238E27FC236}">
                  <a16:creationId xmlns:a16="http://schemas.microsoft.com/office/drawing/2014/main" id="{69E63AA4-6851-4A18-B6C8-BE03C3AB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6" name="Line 646">
              <a:extLst>
                <a:ext uri="{FF2B5EF4-FFF2-40B4-BE49-F238E27FC236}">
                  <a16:creationId xmlns:a16="http://schemas.microsoft.com/office/drawing/2014/main" id="{965475A7-F1BC-4768-BA10-57F8B176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7" name="Rectangle 647">
              <a:extLst>
                <a:ext uri="{FF2B5EF4-FFF2-40B4-BE49-F238E27FC236}">
                  <a16:creationId xmlns:a16="http://schemas.microsoft.com/office/drawing/2014/main" id="{F48F5C46-061C-4772-A02D-0F2B6289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098" name="Line 648">
              <a:extLst>
                <a:ext uri="{FF2B5EF4-FFF2-40B4-BE49-F238E27FC236}">
                  <a16:creationId xmlns:a16="http://schemas.microsoft.com/office/drawing/2014/main" id="{2DA3D03D-E720-4347-81A2-FA0D1C006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99" name="Rectangle 649">
              <a:extLst>
                <a:ext uri="{FF2B5EF4-FFF2-40B4-BE49-F238E27FC236}">
                  <a16:creationId xmlns:a16="http://schemas.microsoft.com/office/drawing/2014/main" id="{291BAF4D-E17A-4B70-A5D5-B0D125FD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00" name="Line 650">
              <a:extLst>
                <a:ext uri="{FF2B5EF4-FFF2-40B4-BE49-F238E27FC236}">
                  <a16:creationId xmlns:a16="http://schemas.microsoft.com/office/drawing/2014/main" id="{BE06532D-721E-4D5D-AB7B-0B79551C6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1" name="Line 651">
              <a:extLst>
                <a:ext uri="{FF2B5EF4-FFF2-40B4-BE49-F238E27FC236}">
                  <a16:creationId xmlns:a16="http://schemas.microsoft.com/office/drawing/2014/main" id="{C6D1C769-90F2-4E3E-96A0-D43199BF4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2" name="Rectangle 652">
              <a:extLst>
                <a:ext uri="{FF2B5EF4-FFF2-40B4-BE49-F238E27FC236}">
                  <a16:creationId xmlns:a16="http://schemas.microsoft.com/office/drawing/2014/main" id="{3714F45F-3CC3-4130-86C9-BA277B0A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03" name="Line 653">
              <a:extLst>
                <a:ext uri="{FF2B5EF4-FFF2-40B4-BE49-F238E27FC236}">
                  <a16:creationId xmlns:a16="http://schemas.microsoft.com/office/drawing/2014/main" id="{9D4B516C-E10C-4E6B-A3CC-64A43A140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4" name="Line 654">
              <a:extLst>
                <a:ext uri="{FF2B5EF4-FFF2-40B4-BE49-F238E27FC236}">
                  <a16:creationId xmlns:a16="http://schemas.microsoft.com/office/drawing/2014/main" id="{AD1CEDE2-65D3-4283-A13E-C7C3E16C8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5" name="Rectangle 655">
              <a:extLst>
                <a:ext uri="{FF2B5EF4-FFF2-40B4-BE49-F238E27FC236}">
                  <a16:creationId xmlns:a16="http://schemas.microsoft.com/office/drawing/2014/main" id="{36F0D1AD-865B-459E-BBBF-0B6D0D50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42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06" name="Line 656">
              <a:extLst>
                <a:ext uri="{FF2B5EF4-FFF2-40B4-BE49-F238E27FC236}">
                  <a16:creationId xmlns:a16="http://schemas.microsoft.com/office/drawing/2014/main" id="{DD0505A1-7FD6-49FF-B0E1-B978F149D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42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7" name="Rectangle 657">
              <a:extLst>
                <a:ext uri="{FF2B5EF4-FFF2-40B4-BE49-F238E27FC236}">
                  <a16:creationId xmlns:a16="http://schemas.microsoft.com/office/drawing/2014/main" id="{5C277BE7-65F3-408F-ACE9-40FD6381A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08" name="Line 658">
              <a:extLst>
                <a:ext uri="{FF2B5EF4-FFF2-40B4-BE49-F238E27FC236}">
                  <a16:creationId xmlns:a16="http://schemas.microsoft.com/office/drawing/2014/main" id="{80DDA126-6A30-495D-AF97-00A7F7F2D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09" name="Rectangle 659">
              <a:extLst>
                <a:ext uri="{FF2B5EF4-FFF2-40B4-BE49-F238E27FC236}">
                  <a16:creationId xmlns:a16="http://schemas.microsoft.com/office/drawing/2014/main" id="{F53C3D01-FFF3-47E6-9DB7-F6EFCDB2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10" name="Line 660">
              <a:extLst>
                <a:ext uri="{FF2B5EF4-FFF2-40B4-BE49-F238E27FC236}">
                  <a16:creationId xmlns:a16="http://schemas.microsoft.com/office/drawing/2014/main" id="{3F0AF9A9-EA27-4626-9F7C-27C84F806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1" name="Line 661">
              <a:extLst>
                <a:ext uri="{FF2B5EF4-FFF2-40B4-BE49-F238E27FC236}">
                  <a16:creationId xmlns:a16="http://schemas.microsoft.com/office/drawing/2014/main" id="{182FE226-E4F5-4D06-8C48-41AF721BB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2" name="Rectangle 662">
              <a:extLst>
                <a:ext uri="{FF2B5EF4-FFF2-40B4-BE49-F238E27FC236}">
                  <a16:creationId xmlns:a16="http://schemas.microsoft.com/office/drawing/2014/main" id="{FFCB9ADA-8641-4C13-AD2C-AFBBDD067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42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13" name="Line 663">
              <a:extLst>
                <a:ext uri="{FF2B5EF4-FFF2-40B4-BE49-F238E27FC236}">
                  <a16:creationId xmlns:a16="http://schemas.microsoft.com/office/drawing/2014/main" id="{D6FD5AEC-1B67-40A1-8277-3C27F3BA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42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4" name="Rectangle 664">
              <a:extLst>
                <a:ext uri="{FF2B5EF4-FFF2-40B4-BE49-F238E27FC236}">
                  <a16:creationId xmlns:a16="http://schemas.microsoft.com/office/drawing/2014/main" id="{66D87E9C-13E3-401A-ABD1-DE9B08D7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0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15" name="Line 665">
              <a:extLst>
                <a:ext uri="{FF2B5EF4-FFF2-40B4-BE49-F238E27FC236}">
                  <a16:creationId xmlns:a16="http://schemas.microsoft.com/office/drawing/2014/main" id="{36A4E1CA-E422-44C7-A626-012060F71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6" name="Rectangle 666">
              <a:extLst>
                <a:ext uri="{FF2B5EF4-FFF2-40B4-BE49-F238E27FC236}">
                  <a16:creationId xmlns:a16="http://schemas.microsoft.com/office/drawing/2014/main" id="{A5779ADB-0F52-46C3-9127-B7289EE83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17" name="Line 667">
              <a:extLst>
                <a:ext uri="{FF2B5EF4-FFF2-40B4-BE49-F238E27FC236}">
                  <a16:creationId xmlns:a16="http://schemas.microsoft.com/office/drawing/2014/main" id="{B7034D46-CFEE-4071-978F-1D0CF2420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8" name="Line 668">
              <a:extLst>
                <a:ext uri="{FF2B5EF4-FFF2-40B4-BE49-F238E27FC236}">
                  <a16:creationId xmlns:a16="http://schemas.microsoft.com/office/drawing/2014/main" id="{824803D5-ADBE-4DBF-88D9-5BA53E117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19" name="Rectangle 669">
              <a:extLst>
                <a:ext uri="{FF2B5EF4-FFF2-40B4-BE49-F238E27FC236}">
                  <a16:creationId xmlns:a16="http://schemas.microsoft.com/office/drawing/2014/main" id="{4DA181AF-8BF2-4FC8-86D2-F4BA170D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120" name="Line 670">
              <a:extLst>
                <a:ext uri="{FF2B5EF4-FFF2-40B4-BE49-F238E27FC236}">
                  <a16:creationId xmlns:a16="http://schemas.microsoft.com/office/drawing/2014/main" id="{18563DAD-1ACC-4926-96FE-9A00B839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121" name="Line 671">
              <a:extLst>
                <a:ext uri="{FF2B5EF4-FFF2-40B4-BE49-F238E27FC236}">
                  <a16:creationId xmlns:a16="http://schemas.microsoft.com/office/drawing/2014/main" id="{37CC7A8F-CBFC-4AF2-8C2B-9BFAF625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011" name="Text Box 672">
            <a:extLst>
              <a:ext uri="{FF2B5EF4-FFF2-40B4-BE49-F238E27FC236}">
                <a16:creationId xmlns:a16="http://schemas.microsoft.com/office/drawing/2014/main" id="{4F541F05-1B24-4BC0-BE3A-E2A7971F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0638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b="1">
                <a:latin typeface="宋体" panose="02010600030101010101" pitchFamily="2" charset="-122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28012" name="Text Box 673">
            <a:extLst>
              <a:ext uri="{FF2B5EF4-FFF2-40B4-BE49-F238E27FC236}">
                <a16:creationId xmlns:a16="http://schemas.microsoft.com/office/drawing/2014/main" id="{7F7637D5-76AB-4E45-B9BC-A18AD878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0"/>
            <a:ext cx="67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b="1">
                <a:latin typeface="宋体" panose="02010600030101010101" pitchFamily="2" charset="-122"/>
                <a:cs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6177" grpId="0" autoUpdateAnimBg="0"/>
      <p:bldP spid="126363" grpId="0" autoUpdateAnimBg="0"/>
      <p:bldP spid="12636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8C16B7B-44D5-4AFC-9821-B4D4A38B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6629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select R.*,S.*</a:t>
            </a:r>
          </a:p>
          <a:p>
            <a:pPr lvl="1" eaLnBrk="1" hangingPunct="1">
              <a:lnSpc>
                <a:spcPct val="110000"/>
              </a:lnSpc>
              <a:buClr>
                <a:schemeClr val="bg2"/>
              </a:buClr>
              <a:buSzPct val="50000"/>
              <a:buFont typeface="Monotype Sorts" pitchFamily="2" charset="2"/>
              <a:buNone/>
            </a:pP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1" charset="-122"/>
                <a:cs typeface="Arial" panose="020B0604020202020204" pitchFamily="34" charset="0"/>
              </a:rPr>
              <a:t>from R  full  outer join  S  on  R.C = S.C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8976FFD-3A42-4101-B91B-04D18D5A6DF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48000"/>
            <a:ext cx="7069138" cy="1860550"/>
            <a:chOff x="0" y="0"/>
            <a:chExt cx="4453" cy="1172"/>
          </a:xfrm>
        </p:grpSpPr>
        <p:grpSp>
          <p:nvGrpSpPr>
            <p:cNvPr id="129288" name="Group 4">
              <a:extLst>
                <a:ext uri="{FF2B5EF4-FFF2-40B4-BE49-F238E27FC236}">
                  <a16:creationId xmlns:a16="http://schemas.microsoft.com/office/drawing/2014/main" id="{9BF806C0-D0DF-439F-885B-58F58C75A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53" cy="1172"/>
              <a:chOff x="0" y="0"/>
              <a:chExt cx="4453" cy="1172"/>
            </a:xfrm>
          </p:grpSpPr>
          <p:sp>
            <p:nvSpPr>
              <p:cNvPr id="126981" name="Rectangle 5">
                <a:extLst>
                  <a:ext uri="{FF2B5EF4-FFF2-40B4-BE49-F238E27FC236}">
                    <a16:creationId xmlns:a16="http://schemas.microsoft.com/office/drawing/2014/main" id="{E6DF7688-7B14-4A4C-86E2-7348DD1D3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5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982" name="Rectangle 6">
                <a:extLst>
                  <a:ext uri="{FF2B5EF4-FFF2-40B4-BE49-F238E27FC236}">
                    <a16:creationId xmlns:a16="http://schemas.microsoft.com/office/drawing/2014/main" id="{E48DE149-A522-4D93-A384-19852E977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5"/>
                <a:ext cx="13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983" name="Rectangle 7">
                <a:extLst>
                  <a:ext uri="{FF2B5EF4-FFF2-40B4-BE49-F238E27FC236}">
                    <a16:creationId xmlns:a16="http://schemas.microsoft.com/office/drawing/2014/main" id="{BF729345-5EE6-4464-B22F-DAA70D025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5"/>
                <a:ext cx="36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 R.C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984" name="Rectangle 8">
                <a:extLst>
                  <a:ext uri="{FF2B5EF4-FFF2-40B4-BE49-F238E27FC236}">
                    <a16:creationId xmlns:a16="http://schemas.microsoft.com/office/drawing/2014/main" id="{EEF6F841-D754-4DA2-96F1-008EC28B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5"/>
                <a:ext cx="3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 S.C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6985" name="Rectangle 9">
                <a:extLst>
                  <a:ext uri="{FF2B5EF4-FFF2-40B4-BE49-F238E27FC236}">
                    <a16:creationId xmlns:a16="http://schemas.microsoft.com/office/drawing/2014/main" id="{7A37EA45-F67A-4BE0-BC74-D5309A5E9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5"/>
                <a:ext cx="1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359" name="Rectangle 10">
                <a:extLst>
                  <a:ext uri="{FF2B5EF4-FFF2-40B4-BE49-F238E27FC236}">
                    <a16:creationId xmlns:a16="http://schemas.microsoft.com/office/drawing/2014/main" id="{5EB7FB19-A496-4CB2-8045-909C7F48E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60" name="Line 11">
                <a:extLst>
                  <a:ext uri="{FF2B5EF4-FFF2-40B4-BE49-F238E27FC236}">
                    <a16:creationId xmlns:a16="http://schemas.microsoft.com/office/drawing/2014/main" id="{FBE770CF-7A51-4B4B-8A53-171F839E9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1" name="Line 12">
                <a:extLst>
                  <a:ext uri="{FF2B5EF4-FFF2-40B4-BE49-F238E27FC236}">
                    <a16:creationId xmlns:a16="http://schemas.microsoft.com/office/drawing/2014/main" id="{2BCB9BCF-B558-4A8C-94A6-B1DF53EDA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2" name="Rectangle 13">
                <a:extLst>
                  <a:ext uri="{FF2B5EF4-FFF2-40B4-BE49-F238E27FC236}">
                    <a16:creationId xmlns:a16="http://schemas.microsoft.com/office/drawing/2014/main" id="{1ADC5E6F-C2B2-481D-A44E-3B73198A5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63" name="Line 14">
                <a:extLst>
                  <a:ext uri="{FF2B5EF4-FFF2-40B4-BE49-F238E27FC236}">
                    <a16:creationId xmlns:a16="http://schemas.microsoft.com/office/drawing/2014/main" id="{7C1E0576-8BA6-4210-BFCA-113C897A5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4" name="Line 15">
                <a:extLst>
                  <a:ext uri="{FF2B5EF4-FFF2-40B4-BE49-F238E27FC236}">
                    <a16:creationId xmlns:a16="http://schemas.microsoft.com/office/drawing/2014/main" id="{E38525CE-3DEC-40AD-8828-AE3E44133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5" name="Rectangle 16">
                <a:extLst>
                  <a:ext uri="{FF2B5EF4-FFF2-40B4-BE49-F238E27FC236}">
                    <a16:creationId xmlns:a16="http://schemas.microsoft.com/office/drawing/2014/main" id="{EF66A0E4-1A58-41F8-A2E4-300F712D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0"/>
                <a:ext cx="88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66" name="Line 17">
                <a:extLst>
                  <a:ext uri="{FF2B5EF4-FFF2-40B4-BE49-F238E27FC236}">
                    <a16:creationId xmlns:a16="http://schemas.microsoft.com/office/drawing/2014/main" id="{44A69868-1803-4409-ABF9-9E09ECDFA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0"/>
                <a:ext cx="8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7" name="Rectangle 18">
                <a:extLst>
                  <a:ext uri="{FF2B5EF4-FFF2-40B4-BE49-F238E27FC236}">
                    <a16:creationId xmlns:a16="http://schemas.microsoft.com/office/drawing/2014/main" id="{3BB9C3B6-8CB2-468C-BAA1-67C538D6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68" name="Line 19">
                <a:extLst>
                  <a:ext uri="{FF2B5EF4-FFF2-40B4-BE49-F238E27FC236}">
                    <a16:creationId xmlns:a16="http://schemas.microsoft.com/office/drawing/2014/main" id="{7F26AFE3-06B3-4A17-922A-216C2E457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69" name="Line 20">
                <a:extLst>
                  <a:ext uri="{FF2B5EF4-FFF2-40B4-BE49-F238E27FC236}">
                    <a16:creationId xmlns:a16="http://schemas.microsoft.com/office/drawing/2014/main" id="{28285567-7085-44F3-9E1C-A52CA30C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0" name="Rectangle 21">
                <a:extLst>
                  <a:ext uri="{FF2B5EF4-FFF2-40B4-BE49-F238E27FC236}">
                    <a16:creationId xmlns:a16="http://schemas.microsoft.com/office/drawing/2014/main" id="{26E2E4CD-5AF4-4B2B-AB5C-A4FE193D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" y="0"/>
                <a:ext cx="8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71" name="Line 22">
                <a:extLst>
                  <a:ext uri="{FF2B5EF4-FFF2-40B4-BE49-F238E27FC236}">
                    <a16:creationId xmlns:a16="http://schemas.microsoft.com/office/drawing/2014/main" id="{DEAD4E05-713F-4794-B8C7-51CEC8DAE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7" y="0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2" name="Rectangle 23">
                <a:extLst>
                  <a:ext uri="{FF2B5EF4-FFF2-40B4-BE49-F238E27FC236}">
                    <a16:creationId xmlns:a16="http://schemas.microsoft.com/office/drawing/2014/main" id="{1EA68522-FBE2-47E4-B1C7-09CAE638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73" name="Line 24">
                <a:extLst>
                  <a:ext uri="{FF2B5EF4-FFF2-40B4-BE49-F238E27FC236}">
                    <a16:creationId xmlns:a16="http://schemas.microsoft.com/office/drawing/2014/main" id="{C8EB9134-F328-4E5F-A2B7-B0F057F75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4" name="Line 25">
                <a:extLst>
                  <a:ext uri="{FF2B5EF4-FFF2-40B4-BE49-F238E27FC236}">
                    <a16:creationId xmlns:a16="http://schemas.microsoft.com/office/drawing/2014/main" id="{EA21FD7F-5294-469D-9EEF-73956F999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5" name="Rectangle 26">
                <a:extLst>
                  <a:ext uri="{FF2B5EF4-FFF2-40B4-BE49-F238E27FC236}">
                    <a16:creationId xmlns:a16="http://schemas.microsoft.com/office/drawing/2014/main" id="{ED015250-98E1-436A-87E9-771E31C83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0"/>
                <a:ext cx="88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76" name="Line 27">
                <a:extLst>
                  <a:ext uri="{FF2B5EF4-FFF2-40B4-BE49-F238E27FC236}">
                    <a16:creationId xmlns:a16="http://schemas.microsoft.com/office/drawing/2014/main" id="{1E60D695-F66F-4937-B1B4-F01A4ABF3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0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7" name="Rectangle 28">
                <a:extLst>
                  <a:ext uri="{FF2B5EF4-FFF2-40B4-BE49-F238E27FC236}">
                    <a16:creationId xmlns:a16="http://schemas.microsoft.com/office/drawing/2014/main" id="{2F6B7F11-6EEE-4B15-9863-2062A7387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78" name="Line 29">
                <a:extLst>
                  <a:ext uri="{FF2B5EF4-FFF2-40B4-BE49-F238E27FC236}">
                    <a16:creationId xmlns:a16="http://schemas.microsoft.com/office/drawing/2014/main" id="{00E4E571-7A31-4A6E-AB47-DE9F22BB9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79" name="Line 30">
                <a:extLst>
                  <a:ext uri="{FF2B5EF4-FFF2-40B4-BE49-F238E27FC236}">
                    <a16:creationId xmlns:a16="http://schemas.microsoft.com/office/drawing/2014/main" id="{3861A2F8-F42E-4DE6-9527-B90CA6FC6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0" name="Rectangle 31">
                <a:extLst>
                  <a:ext uri="{FF2B5EF4-FFF2-40B4-BE49-F238E27FC236}">
                    <a16:creationId xmlns:a16="http://schemas.microsoft.com/office/drawing/2014/main" id="{90CEA2D1-F1C6-491A-BD39-FF147BC98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0"/>
                <a:ext cx="8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81" name="Line 32">
                <a:extLst>
                  <a:ext uri="{FF2B5EF4-FFF2-40B4-BE49-F238E27FC236}">
                    <a16:creationId xmlns:a16="http://schemas.microsoft.com/office/drawing/2014/main" id="{927E3ECC-C79B-4694-90D1-6056B21A3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5" y="0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2" name="Rectangle 33">
                <a:extLst>
                  <a:ext uri="{FF2B5EF4-FFF2-40B4-BE49-F238E27FC236}">
                    <a16:creationId xmlns:a16="http://schemas.microsoft.com/office/drawing/2014/main" id="{C3CE8BDB-217F-4C21-8B7A-32439F65B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83" name="Line 34">
                <a:extLst>
                  <a:ext uri="{FF2B5EF4-FFF2-40B4-BE49-F238E27FC236}">
                    <a16:creationId xmlns:a16="http://schemas.microsoft.com/office/drawing/2014/main" id="{D9807F5D-E1F4-4D2D-86ED-355083D48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4" name="Line 35">
                <a:extLst>
                  <a:ext uri="{FF2B5EF4-FFF2-40B4-BE49-F238E27FC236}">
                    <a16:creationId xmlns:a16="http://schemas.microsoft.com/office/drawing/2014/main" id="{6720E449-B963-4F62-8A54-BC057F1B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5" name="Rectangle 36">
                <a:extLst>
                  <a:ext uri="{FF2B5EF4-FFF2-40B4-BE49-F238E27FC236}">
                    <a16:creationId xmlns:a16="http://schemas.microsoft.com/office/drawing/2014/main" id="{BBCED5A7-DCA6-4050-8029-5AA899F51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0"/>
                <a:ext cx="88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86" name="Line 37">
                <a:extLst>
                  <a:ext uri="{FF2B5EF4-FFF2-40B4-BE49-F238E27FC236}">
                    <a16:creationId xmlns:a16="http://schemas.microsoft.com/office/drawing/2014/main" id="{899DBAD7-5EFF-48A0-8498-48CF974C0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0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7" name="Rectangle 38">
                <a:extLst>
                  <a:ext uri="{FF2B5EF4-FFF2-40B4-BE49-F238E27FC236}">
                    <a16:creationId xmlns:a16="http://schemas.microsoft.com/office/drawing/2014/main" id="{37BE0D9D-3A0E-4FEC-BA4F-149C8AA5B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88" name="Line 39">
                <a:extLst>
                  <a:ext uri="{FF2B5EF4-FFF2-40B4-BE49-F238E27FC236}">
                    <a16:creationId xmlns:a16="http://schemas.microsoft.com/office/drawing/2014/main" id="{7C69099B-F11B-45EA-96B8-412480CB0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89" name="Line 40">
                <a:extLst>
                  <a:ext uri="{FF2B5EF4-FFF2-40B4-BE49-F238E27FC236}">
                    <a16:creationId xmlns:a16="http://schemas.microsoft.com/office/drawing/2014/main" id="{C42DDDAC-1FD6-4E3C-BE8E-CB13F6C7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0" name="Rectangle 41">
                <a:extLst>
                  <a:ext uri="{FF2B5EF4-FFF2-40B4-BE49-F238E27FC236}">
                    <a16:creationId xmlns:a16="http://schemas.microsoft.com/office/drawing/2014/main" id="{F84F14AC-FFA5-482C-AFDD-11039B020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0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91" name="Line 42">
                <a:extLst>
                  <a:ext uri="{FF2B5EF4-FFF2-40B4-BE49-F238E27FC236}">
                    <a16:creationId xmlns:a16="http://schemas.microsoft.com/office/drawing/2014/main" id="{84073D58-30A4-4289-A4D8-8E2F289B7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2" name="Line 43">
                <a:extLst>
                  <a:ext uri="{FF2B5EF4-FFF2-40B4-BE49-F238E27FC236}">
                    <a16:creationId xmlns:a16="http://schemas.microsoft.com/office/drawing/2014/main" id="{A8AAF4CB-C9B4-49DB-AD6B-42BD47BA3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3" name="Rectangle 44">
                <a:extLst>
                  <a:ext uri="{FF2B5EF4-FFF2-40B4-BE49-F238E27FC236}">
                    <a16:creationId xmlns:a16="http://schemas.microsoft.com/office/drawing/2014/main" id="{11D4521E-8E39-4E58-A87D-03DEE6B6A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94" name="Line 45">
                <a:extLst>
                  <a:ext uri="{FF2B5EF4-FFF2-40B4-BE49-F238E27FC236}">
                    <a16:creationId xmlns:a16="http://schemas.microsoft.com/office/drawing/2014/main" id="{779BF44F-0333-41D6-8F9C-05025D66E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5" name="Rectangle 46">
                <a:extLst>
                  <a:ext uri="{FF2B5EF4-FFF2-40B4-BE49-F238E27FC236}">
                    <a16:creationId xmlns:a16="http://schemas.microsoft.com/office/drawing/2014/main" id="{F8778006-1734-46CD-945B-1DAE10DC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96" name="Line 47">
                <a:extLst>
                  <a:ext uri="{FF2B5EF4-FFF2-40B4-BE49-F238E27FC236}">
                    <a16:creationId xmlns:a16="http://schemas.microsoft.com/office/drawing/2014/main" id="{9CF1DE76-EFE9-4428-B9E8-2082345E9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7" name="Rectangle 48">
                <a:extLst>
                  <a:ext uri="{FF2B5EF4-FFF2-40B4-BE49-F238E27FC236}">
                    <a16:creationId xmlns:a16="http://schemas.microsoft.com/office/drawing/2014/main" id="{65AA87F6-5842-4772-9B6E-665E0DB4A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98" name="Line 49">
                <a:extLst>
                  <a:ext uri="{FF2B5EF4-FFF2-40B4-BE49-F238E27FC236}">
                    <a16:creationId xmlns:a16="http://schemas.microsoft.com/office/drawing/2014/main" id="{2ACBF653-6E73-45D0-B799-7F170FC79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399" name="Rectangle 50">
                <a:extLst>
                  <a:ext uri="{FF2B5EF4-FFF2-40B4-BE49-F238E27FC236}">
                    <a16:creationId xmlns:a16="http://schemas.microsoft.com/office/drawing/2014/main" id="{1E68420F-DCD0-4379-9167-D2DF1A21B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00" name="Line 51">
                <a:extLst>
                  <a:ext uri="{FF2B5EF4-FFF2-40B4-BE49-F238E27FC236}">
                    <a16:creationId xmlns:a16="http://schemas.microsoft.com/office/drawing/2014/main" id="{99F8161C-2670-483F-93C9-473A3BC15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01" name="Rectangle 52">
                <a:extLst>
                  <a:ext uri="{FF2B5EF4-FFF2-40B4-BE49-F238E27FC236}">
                    <a16:creationId xmlns:a16="http://schemas.microsoft.com/office/drawing/2014/main" id="{BA1E4A04-10B9-443E-8AC9-928094BF0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02" name="Line 53">
                <a:extLst>
                  <a:ext uri="{FF2B5EF4-FFF2-40B4-BE49-F238E27FC236}">
                    <a16:creationId xmlns:a16="http://schemas.microsoft.com/office/drawing/2014/main" id="{1B8D73C0-56F6-4081-9F7B-F7B2D4D19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03" name="Rectangle 54">
                <a:extLst>
                  <a:ext uri="{FF2B5EF4-FFF2-40B4-BE49-F238E27FC236}">
                    <a16:creationId xmlns:a16="http://schemas.microsoft.com/office/drawing/2014/main" id="{8DF97F23-55D2-452D-9BB9-D1BB2BEA5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04" name="Line 55">
                <a:extLst>
                  <a:ext uri="{FF2B5EF4-FFF2-40B4-BE49-F238E27FC236}">
                    <a16:creationId xmlns:a16="http://schemas.microsoft.com/office/drawing/2014/main" id="{A46FDD65-1FA6-4362-9B36-3CC810CBE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32" name="Rectangle 56">
                <a:extLst>
                  <a:ext uri="{FF2B5EF4-FFF2-40B4-BE49-F238E27FC236}">
                    <a16:creationId xmlns:a16="http://schemas.microsoft.com/office/drawing/2014/main" id="{DC2DFCA3-DDAB-41F9-8D75-FEBA30161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238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33" name="Rectangle 57">
                <a:extLst>
                  <a:ext uri="{FF2B5EF4-FFF2-40B4-BE49-F238E27FC236}">
                    <a16:creationId xmlns:a16="http://schemas.microsoft.com/office/drawing/2014/main" id="{83DE111F-694C-40CA-80E8-82C983FD3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238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34" name="Rectangle 58">
                <a:extLst>
                  <a:ext uri="{FF2B5EF4-FFF2-40B4-BE49-F238E27FC236}">
                    <a16:creationId xmlns:a16="http://schemas.microsoft.com/office/drawing/2014/main" id="{9AD97812-54B4-43E8-BF74-1519CC791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238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35" name="Rectangle 59">
                <a:extLst>
                  <a:ext uri="{FF2B5EF4-FFF2-40B4-BE49-F238E27FC236}">
                    <a16:creationId xmlns:a16="http://schemas.microsoft.com/office/drawing/2014/main" id="{A5649DB6-25F3-42D7-A8BA-F81D6B25B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238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36" name="Rectangle 60">
                <a:extLst>
                  <a:ext uri="{FF2B5EF4-FFF2-40B4-BE49-F238E27FC236}">
                    <a16:creationId xmlns:a16="http://schemas.microsoft.com/office/drawing/2014/main" id="{9397D910-8294-4B7F-B215-4FEBFE55B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238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d1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410" name="Rectangle 61">
                <a:extLst>
                  <a:ext uri="{FF2B5EF4-FFF2-40B4-BE49-F238E27FC236}">
                    <a16:creationId xmlns:a16="http://schemas.microsoft.com/office/drawing/2014/main" id="{0671955E-31EC-42A8-8B46-0805988C2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11" name="Line 62">
                <a:extLst>
                  <a:ext uri="{FF2B5EF4-FFF2-40B4-BE49-F238E27FC236}">
                    <a16:creationId xmlns:a16="http://schemas.microsoft.com/office/drawing/2014/main" id="{719B2D1B-732A-4C67-A832-CEBEC29C2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12" name="Line 63">
                <a:extLst>
                  <a:ext uri="{FF2B5EF4-FFF2-40B4-BE49-F238E27FC236}">
                    <a16:creationId xmlns:a16="http://schemas.microsoft.com/office/drawing/2014/main" id="{E74D9C8E-16A9-4CAF-882B-726744E18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13" name="Rectangle 64">
                <a:extLst>
                  <a:ext uri="{FF2B5EF4-FFF2-40B4-BE49-F238E27FC236}">
                    <a16:creationId xmlns:a16="http://schemas.microsoft.com/office/drawing/2014/main" id="{C90BB1EC-93C9-4256-9B57-452277D0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229"/>
                <a:ext cx="88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14" name="Line 65">
                <a:extLst>
                  <a:ext uri="{FF2B5EF4-FFF2-40B4-BE49-F238E27FC236}">
                    <a16:creationId xmlns:a16="http://schemas.microsoft.com/office/drawing/2014/main" id="{74DBE9B2-659B-4592-925E-66B1507AD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229"/>
                <a:ext cx="8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15" name="Rectangle 66">
                <a:extLst>
                  <a:ext uri="{FF2B5EF4-FFF2-40B4-BE49-F238E27FC236}">
                    <a16:creationId xmlns:a16="http://schemas.microsoft.com/office/drawing/2014/main" id="{0920882C-5B20-4CBF-9638-75AC1BB7E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16" name="Line 67">
                <a:extLst>
                  <a:ext uri="{FF2B5EF4-FFF2-40B4-BE49-F238E27FC236}">
                    <a16:creationId xmlns:a16="http://schemas.microsoft.com/office/drawing/2014/main" id="{3B162127-939D-4714-934E-FD65758C9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17" name="Line 68">
                <a:extLst>
                  <a:ext uri="{FF2B5EF4-FFF2-40B4-BE49-F238E27FC236}">
                    <a16:creationId xmlns:a16="http://schemas.microsoft.com/office/drawing/2014/main" id="{C8D53871-39D4-4EFE-94AD-B2E3039B7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18" name="Rectangle 69">
                <a:extLst>
                  <a:ext uri="{FF2B5EF4-FFF2-40B4-BE49-F238E27FC236}">
                    <a16:creationId xmlns:a16="http://schemas.microsoft.com/office/drawing/2014/main" id="{86C90B98-9443-40F4-A682-731D4AA52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" y="229"/>
                <a:ext cx="88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19" name="Line 70">
                <a:extLst>
                  <a:ext uri="{FF2B5EF4-FFF2-40B4-BE49-F238E27FC236}">
                    <a16:creationId xmlns:a16="http://schemas.microsoft.com/office/drawing/2014/main" id="{0A744F64-BC40-4F85-966D-945C14C69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7" y="229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0" name="Rectangle 71">
                <a:extLst>
                  <a:ext uri="{FF2B5EF4-FFF2-40B4-BE49-F238E27FC236}">
                    <a16:creationId xmlns:a16="http://schemas.microsoft.com/office/drawing/2014/main" id="{9284FBC8-E737-4BBC-89E7-67241C6C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21" name="Line 72">
                <a:extLst>
                  <a:ext uri="{FF2B5EF4-FFF2-40B4-BE49-F238E27FC236}">
                    <a16:creationId xmlns:a16="http://schemas.microsoft.com/office/drawing/2014/main" id="{FA1A6896-B2CE-48DF-A8EB-44F90980B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2" name="Line 73">
                <a:extLst>
                  <a:ext uri="{FF2B5EF4-FFF2-40B4-BE49-F238E27FC236}">
                    <a16:creationId xmlns:a16="http://schemas.microsoft.com/office/drawing/2014/main" id="{758D7B97-6491-4BC8-84BE-F42B633CD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3" name="Rectangle 74">
                <a:extLst>
                  <a:ext uri="{FF2B5EF4-FFF2-40B4-BE49-F238E27FC236}">
                    <a16:creationId xmlns:a16="http://schemas.microsoft.com/office/drawing/2014/main" id="{6EC35752-B739-4F26-B68E-3C0934411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229"/>
                <a:ext cx="88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24" name="Line 75">
                <a:extLst>
                  <a:ext uri="{FF2B5EF4-FFF2-40B4-BE49-F238E27FC236}">
                    <a16:creationId xmlns:a16="http://schemas.microsoft.com/office/drawing/2014/main" id="{15054A7E-6DAE-48F1-B7E9-5D27E3C54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229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5" name="Rectangle 76">
                <a:extLst>
                  <a:ext uri="{FF2B5EF4-FFF2-40B4-BE49-F238E27FC236}">
                    <a16:creationId xmlns:a16="http://schemas.microsoft.com/office/drawing/2014/main" id="{19A58C92-959C-41D6-ADA3-BB7DFD0E7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26" name="Line 77">
                <a:extLst>
                  <a:ext uri="{FF2B5EF4-FFF2-40B4-BE49-F238E27FC236}">
                    <a16:creationId xmlns:a16="http://schemas.microsoft.com/office/drawing/2014/main" id="{E6E4FF39-01F6-43B9-8BDB-3D9C839EE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7" name="Line 78">
                <a:extLst>
                  <a:ext uri="{FF2B5EF4-FFF2-40B4-BE49-F238E27FC236}">
                    <a16:creationId xmlns:a16="http://schemas.microsoft.com/office/drawing/2014/main" id="{B1E1CDF7-BFA4-415D-B278-F14127B2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28" name="Rectangle 79">
                <a:extLst>
                  <a:ext uri="{FF2B5EF4-FFF2-40B4-BE49-F238E27FC236}">
                    <a16:creationId xmlns:a16="http://schemas.microsoft.com/office/drawing/2014/main" id="{40A555C7-A21A-428B-9AA5-66B65E1CD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"/>
                <a:ext cx="88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29" name="Line 80">
                <a:extLst>
                  <a:ext uri="{FF2B5EF4-FFF2-40B4-BE49-F238E27FC236}">
                    <a16:creationId xmlns:a16="http://schemas.microsoft.com/office/drawing/2014/main" id="{753D0870-1BF6-4D3C-9D24-B2808FDC3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5" y="229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0" name="Rectangle 81">
                <a:extLst>
                  <a:ext uri="{FF2B5EF4-FFF2-40B4-BE49-F238E27FC236}">
                    <a16:creationId xmlns:a16="http://schemas.microsoft.com/office/drawing/2014/main" id="{BBC283B1-EFA9-4D4D-841C-52C8D37FD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31" name="Line 82">
                <a:extLst>
                  <a:ext uri="{FF2B5EF4-FFF2-40B4-BE49-F238E27FC236}">
                    <a16:creationId xmlns:a16="http://schemas.microsoft.com/office/drawing/2014/main" id="{D5A7C45C-C782-449C-A929-BC0FA423F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2" name="Line 83">
                <a:extLst>
                  <a:ext uri="{FF2B5EF4-FFF2-40B4-BE49-F238E27FC236}">
                    <a16:creationId xmlns:a16="http://schemas.microsoft.com/office/drawing/2014/main" id="{B5A0D8ED-81DC-4051-A2BA-187115112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3" name="Rectangle 84">
                <a:extLst>
                  <a:ext uri="{FF2B5EF4-FFF2-40B4-BE49-F238E27FC236}">
                    <a16:creationId xmlns:a16="http://schemas.microsoft.com/office/drawing/2014/main" id="{21698682-44F3-4AFA-A37D-913D1986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229"/>
                <a:ext cx="88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34" name="Line 85">
                <a:extLst>
                  <a:ext uri="{FF2B5EF4-FFF2-40B4-BE49-F238E27FC236}">
                    <a16:creationId xmlns:a16="http://schemas.microsoft.com/office/drawing/2014/main" id="{3658A768-E4DA-4AC3-9B6D-70303F53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229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5" name="Rectangle 86">
                <a:extLst>
                  <a:ext uri="{FF2B5EF4-FFF2-40B4-BE49-F238E27FC236}">
                    <a16:creationId xmlns:a16="http://schemas.microsoft.com/office/drawing/2014/main" id="{B3E032F2-C472-49A0-BCD5-BE9765505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36" name="Line 87">
                <a:extLst>
                  <a:ext uri="{FF2B5EF4-FFF2-40B4-BE49-F238E27FC236}">
                    <a16:creationId xmlns:a16="http://schemas.microsoft.com/office/drawing/2014/main" id="{5C14D883-A356-4428-A01A-B330DF105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229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7" name="Line 88">
                <a:extLst>
                  <a:ext uri="{FF2B5EF4-FFF2-40B4-BE49-F238E27FC236}">
                    <a16:creationId xmlns:a16="http://schemas.microsoft.com/office/drawing/2014/main" id="{A20C9D51-E5B2-425B-BA5E-B80CF6D41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229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38" name="Rectangle 89">
                <a:extLst>
                  <a:ext uri="{FF2B5EF4-FFF2-40B4-BE49-F238E27FC236}">
                    <a16:creationId xmlns:a16="http://schemas.microsoft.com/office/drawing/2014/main" id="{AC2040D6-44AA-4668-A29D-ABC60F1CC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39" name="Line 90">
                <a:extLst>
                  <a:ext uri="{FF2B5EF4-FFF2-40B4-BE49-F238E27FC236}">
                    <a16:creationId xmlns:a16="http://schemas.microsoft.com/office/drawing/2014/main" id="{97F4998C-617F-48E8-A110-F55438B8C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40" name="Rectangle 91">
                <a:extLst>
                  <a:ext uri="{FF2B5EF4-FFF2-40B4-BE49-F238E27FC236}">
                    <a16:creationId xmlns:a16="http://schemas.microsoft.com/office/drawing/2014/main" id="{B169345F-5D55-4E38-8460-86172E743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41" name="Line 92">
                <a:extLst>
                  <a:ext uri="{FF2B5EF4-FFF2-40B4-BE49-F238E27FC236}">
                    <a16:creationId xmlns:a16="http://schemas.microsoft.com/office/drawing/2014/main" id="{DC89BF1D-70C9-4074-8CB7-E8FDCA92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42" name="Rectangle 93">
                <a:extLst>
                  <a:ext uri="{FF2B5EF4-FFF2-40B4-BE49-F238E27FC236}">
                    <a16:creationId xmlns:a16="http://schemas.microsoft.com/office/drawing/2014/main" id="{B1AFC3AD-755E-4AF8-B47D-25881999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43" name="Line 94">
                <a:extLst>
                  <a:ext uri="{FF2B5EF4-FFF2-40B4-BE49-F238E27FC236}">
                    <a16:creationId xmlns:a16="http://schemas.microsoft.com/office/drawing/2014/main" id="{09104CAE-9184-4C06-9F7E-AB8FDB7C3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44" name="Rectangle 95">
                <a:extLst>
                  <a:ext uri="{FF2B5EF4-FFF2-40B4-BE49-F238E27FC236}">
                    <a16:creationId xmlns:a16="http://schemas.microsoft.com/office/drawing/2014/main" id="{6AE55E22-6421-4BA5-B129-19E8F490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45" name="Line 96">
                <a:extLst>
                  <a:ext uri="{FF2B5EF4-FFF2-40B4-BE49-F238E27FC236}">
                    <a16:creationId xmlns:a16="http://schemas.microsoft.com/office/drawing/2014/main" id="{BEB11D3B-3139-4906-8811-B98D3B05A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46" name="Rectangle 97">
                <a:extLst>
                  <a:ext uri="{FF2B5EF4-FFF2-40B4-BE49-F238E27FC236}">
                    <a16:creationId xmlns:a16="http://schemas.microsoft.com/office/drawing/2014/main" id="{40425AEF-82D0-417A-A640-685981CF5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47" name="Line 98">
                <a:extLst>
                  <a:ext uri="{FF2B5EF4-FFF2-40B4-BE49-F238E27FC236}">
                    <a16:creationId xmlns:a16="http://schemas.microsoft.com/office/drawing/2014/main" id="{BBDD67BB-0B34-43D4-9F1F-5791FD580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48" name="Rectangle 99">
                <a:extLst>
                  <a:ext uri="{FF2B5EF4-FFF2-40B4-BE49-F238E27FC236}">
                    <a16:creationId xmlns:a16="http://schemas.microsoft.com/office/drawing/2014/main" id="{932E8784-E211-4C99-9738-BD0663761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35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49" name="Line 100">
                <a:extLst>
                  <a:ext uri="{FF2B5EF4-FFF2-40B4-BE49-F238E27FC236}">
                    <a16:creationId xmlns:a16="http://schemas.microsoft.com/office/drawing/2014/main" id="{DE6B0F98-ABA5-4805-9AB2-44BC296D6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235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7" name="Rectangle 101">
                <a:extLst>
                  <a:ext uri="{FF2B5EF4-FFF2-40B4-BE49-F238E27FC236}">
                    <a16:creationId xmlns:a16="http://schemas.microsoft.com/office/drawing/2014/main" id="{799F85D6-D3B3-418F-830F-B2067265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470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78" name="Rectangle 102">
                <a:extLst>
                  <a:ext uri="{FF2B5EF4-FFF2-40B4-BE49-F238E27FC236}">
                    <a16:creationId xmlns:a16="http://schemas.microsoft.com/office/drawing/2014/main" id="{D261F8E4-BBA8-4AD9-93BD-1A414B9A5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47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79" name="Rectangle 103">
                <a:extLst>
                  <a:ext uri="{FF2B5EF4-FFF2-40B4-BE49-F238E27FC236}">
                    <a16:creationId xmlns:a16="http://schemas.microsoft.com/office/drawing/2014/main" id="{B83C0DC8-3ABF-4D4B-87DD-1FCE37F5D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470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80" name="Rectangle 104">
                <a:extLst>
                  <a:ext uri="{FF2B5EF4-FFF2-40B4-BE49-F238E27FC236}">
                    <a16:creationId xmlns:a16="http://schemas.microsoft.com/office/drawing/2014/main" id="{483DA3EC-39DC-4E27-8C95-37D9D732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470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081" name="Rectangle 105">
                <a:extLst>
                  <a:ext uri="{FF2B5EF4-FFF2-40B4-BE49-F238E27FC236}">
                    <a16:creationId xmlns:a16="http://schemas.microsoft.com/office/drawing/2014/main" id="{4FB4781C-8541-487E-8DA4-451BED080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47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d2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455" name="Rectangle 106">
                <a:extLst>
                  <a:ext uri="{FF2B5EF4-FFF2-40B4-BE49-F238E27FC236}">
                    <a16:creationId xmlns:a16="http://schemas.microsoft.com/office/drawing/2014/main" id="{AEF99D69-5B1C-4094-9513-12A401F78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56" name="Line 107">
                <a:extLst>
                  <a:ext uri="{FF2B5EF4-FFF2-40B4-BE49-F238E27FC236}">
                    <a16:creationId xmlns:a16="http://schemas.microsoft.com/office/drawing/2014/main" id="{536A16C3-4D04-4C5D-B46B-B0FC3B33B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57" name="Line 108">
                <a:extLst>
                  <a:ext uri="{FF2B5EF4-FFF2-40B4-BE49-F238E27FC236}">
                    <a16:creationId xmlns:a16="http://schemas.microsoft.com/office/drawing/2014/main" id="{53F87258-5736-42A7-AFED-B8DEB0F93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58" name="Rectangle 109">
                <a:extLst>
                  <a:ext uri="{FF2B5EF4-FFF2-40B4-BE49-F238E27FC236}">
                    <a16:creationId xmlns:a16="http://schemas.microsoft.com/office/drawing/2014/main" id="{299C5A1F-20A3-455E-83D3-F7913DA6A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462"/>
                <a:ext cx="88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59" name="Line 110">
                <a:extLst>
                  <a:ext uri="{FF2B5EF4-FFF2-40B4-BE49-F238E27FC236}">
                    <a16:creationId xmlns:a16="http://schemas.microsoft.com/office/drawing/2014/main" id="{E609A00D-1D7F-4ECC-AD42-756A48E0F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462"/>
                <a:ext cx="8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0" name="Rectangle 111">
                <a:extLst>
                  <a:ext uri="{FF2B5EF4-FFF2-40B4-BE49-F238E27FC236}">
                    <a16:creationId xmlns:a16="http://schemas.microsoft.com/office/drawing/2014/main" id="{ABFDA326-0B08-4FB6-9206-2A64919DE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61" name="Line 112">
                <a:extLst>
                  <a:ext uri="{FF2B5EF4-FFF2-40B4-BE49-F238E27FC236}">
                    <a16:creationId xmlns:a16="http://schemas.microsoft.com/office/drawing/2014/main" id="{F8E70EAD-267D-4D74-BEA6-FEE666736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2" name="Line 113">
                <a:extLst>
                  <a:ext uri="{FF2B5EF4-FFF2-40B4-BE49-F238E27FC236}">
                    <a16:creationId xmlns:a16="http://schemas.microsoft.com/office/drawing/2014/main" id="{6ED0E7C5-56E5-4B2B-A6EB-B15A287DD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3" name="Rectangle 114">
                <a:extLst>
                  <a:ext uri="{FF2B5EF4-FFF2-40B4-BE49-F238E27FC236}">
                    <a16:creationId xmlns:a16="http://schemas.microsoft.com/office/drawing/2014/main" id="{9605E53F-CAC5-4335-9E66-41F3B6AA6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" y="462"/>
                <a:ext cx="8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64" name="Line 115">
                <a:extLst>
                  <a:ext uri="{FF2B5EF4-FFF2-40B4-BE49-F238E27FC236}">
                    <a16:creationId xmlns:a16="http://schemas.microsoft.com/office/drawing/2014/main" id="{8D1587DA-3CF2-49B7-A071-31BE416FE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7" y="462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5" name="Rectangle 116">
                <a:extLst>
                  <a:ext uri="{FF2B5EF4-FFF2-40B4-BE49-F238E27FC236}">
                    <a16:creationId xmlns:a16="http://schemas.microsoft.com/office/drawing/2014/main" id="{90062AE8-BD52-4F2B-A8D9-BA18265D4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66" name="Line 117">
                <a:extLst>
                  <a:ext uri="{FF2B5EF4-FFF2-40B4-BE49-F238E27FC236}">
                    <a16:creationId xmlns:a16="http://schemas.microsoft.com/office/drawing/2014/main" id="{F27F9708-2940-41D7-8C58-AEB28953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7" name="Line 118">
                <a:extLst>
                  <a:ext uri="{FF2B5EF4-FFF2-40B4-BE49-F238E27FC236}">
                    <a16:creationId xmlns:a16="http://schemas.microsoft.com/office/drawing/2014/main" id="{9C29D535-3A88-49B3-9885-B27346FCB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68" name="Rectangle 119">
                <a:extLst>
                  <a:ext uri="{FF2B5EF4-FFF2-40B4-BE49-F238E27FC236}">
                    <a16:creationId xmlns:a16="http://schemas.microsoft.com/office/drawing/2014/main" id="{1901D884-4C0D-4565-8B31-A7D73323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462"/>
                <a:ext cx="88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69" name="Line 120">
                <a:extLst>
                  <a:ext uri="{FF2B5EF4-FFF2-40B4-BE49-F238E27FC236}">
                    <a16:creationId xmlns:a16="http://schemas.microsoft.com/office/drawing/2014/main" id="{74758D22-20F5-4567-97D6-A9AFF36F3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462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0" name="Rectangle 121">
                <a:extLst>
                  <a:ext uri="{FF2B5EF4-FFF2-40B4-BE49-F238E27FC236}">
                    <a16:creationId xmlns:a16="http://schemas.microsoft.com/office/drawing/2014/main" id="{986EA18B-A338-4A24-8211-5746A3E08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71" name="Line 122">
                <a:extLst>
                  <a:ext uri="{FF2B5EF4-FFF2-40B4-BE49-F238E27FC236}">
                    <a16:creationId xmlns:a16="http://schemas.microsoft.com/office/drawing/2014/main" id="{121A0C48-C206-4EAF-A876-5389D48B6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2" name="Line 123">
                <a:extLst>
                  <a:ext uri="{FF2B5EF4-FFF2-40B4-BE49-F238E27FC236}">
                    <a16:creationId xmlns:a16="http://schemas.microsoft.com/office/drawing/2014/main" id="{0558AFB4-B1A9-40A4-8065-68E5CC243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3" name="Rectangle 124">
                <a:extLst>
                  <a:ext uri="{FF2B5EF4-FFF2-40B4-BE49-F238E27FC236}">
                    <a16:creationId xmlns:a16="http://schemas.microsoft.com/office/drawing/2014/main" id="{002CE0FF-6A04-43B5-A9A1-17AEC1B4D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62"/>
                <a:ext cx="8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74" name="Line 125">
                <a:extLst>
                  <a:ext uri="{FF2B5EF4-FFF2-40B4-BE49-F238E27FC236}">
                    <a16:creationId xmlns:a16="http://schemas.microsoft.com/office/drawing/2014/main" id="{2BC80EE2-0A9A-4F09-B1D2-D286F4360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5" y="462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5" name="Rectangle 126">
                <a:extLst>
                  <a:ext uri="{FF2B5EF4-FFF2-40B4-BE49-F238E27FC236}">
                    <a16:creationId xmlns:a16="http://schemas.microsoft.com/office/drawing/2014/main" id="{3122C3B8-8A85-46E9-8D3B-0AD776003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76" name="Line 127">
                <a:extLst>
                  <a:ext uri="{FF2B5EF4-FFF2-40B4-BE49-F238E27FC236}">
                    <a16:creationId xmlns:a16="http://schemas.microsoft.com/office/drawing/2014/main" id="{4D818C88-82F5-489A-B9A8-76F90E336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7" name="Line 128">
                <a:extLst>
                  <a:ext uri="{FF2B5EF4-FFF2-40B4-BE49-F238E27FC236}">
                    <a16:creationId xmlns:a16="http://schemas.microsoft.com/office/drawing/2014/main" id="{A7D2FC86-2AEC-46E9-A6F1-BA9603F30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78" name="Rectangle 129">
                <a:extLst>
                  <a:ext uri="{FF2B5EF4-FFF2-40B4-BE49-F238E27FC236}">
                    <a16:creationId xmlns:a16="http://schemas.microsoft.com/office/drawing/2014/main" id="{AEA105F1-1846-4ABE-9C73-54FF4CE97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462"/>
                <a:ext cx="88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79" name="Line 130">
                <a:extLst>
                  <a:ext uri="{FF2B5EF4-FFF2-40B4-BE49-F238E27FC236}">
                    <a16:creationId xmlns:a16="http://schemas.microsoft.com/office/drawing/2014/main" id="{D511744F-F110-4466-BE48-1885AD3F8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462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0" name="Rectangle 131">
                <a:extLst>
                  <a:ext uri="{FF2B5EF4-FFF2-40B4-BE49-F238E27FC236}">
                    <a16:creationId xmlns:a16="http://schemas.microsoft.com/office/drawing/2014/main" id="{83A57D7F-F5B5-459D-809A-AAAD1A7D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46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81" name="Line 132">
                <a:extLst>
                  <a:ext uri="{FF2B5EF4-FFF2-40B4-BE49-F238E27FC236}">
                    <a16:creationId xmlns:a16="http://schemas.microsoft.com/office/drawing/2014/main" id="{76978E3B-0E5A-4127-A506-DDE0929FD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462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2" name="Line 133">
                <a:extLst>
                  <a:ext uri="{FF2B5EF4-FFF2-40B4-BE49-F238E27FC236}">
                    <a16:creationId xmlns:a16="http://schemas.microsoft.com/office/drawing/2014/main" id="{3DE9E039-EFAC-40D5-9344-E3D957A17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462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3" name="Rectangle 134">
                <a:extLst>
                  <a:ext uri="{FF2B5EF4-FFF2-40B4-BE49-F238E27FC236}">
                    <a16:creationId xmlns:a16="http://schemas.microsoft.com/office/drawing/2014/main" id="{D645A2CA-0C7B-4EEF-A9C0-BEA3E279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84" name="Line 135">
                <a:extLst>
                  <a:ext uri="{FF2B5EF4-FFF2-40B4-BE49-F238E27FC236}">
                    <a16:creationId xmlns:a16="http://schemas.microsoft.com/office/drawing/2014/main" id="{48064E49-24A7-4522-8D6E-3B98C125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5" name="Rectangle 136">
                <a:extLst>
                  <a:ext uri="{FF2B5EF4-FFF2-40B4-BE49-F238E27FC236}">
                    <a16:creationId xmlns:a16="http://schemas.microsoft.com/office/drawing/2014/main" id="{A0BFC3FC-48A3-4B0E-8BEF-6457DBDD4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86" name="Line 137">
                <a:extLst>
                  <a:ext uri="{FF2B5EF4-FFF2-40B4-BE49-F238E27FC236}">
                    <a16:creationId xmlns:a16="http://schemas.microsoft.com/office/drawing/2014/main" id="{4CB5BDC7-22DB-410E-B4BC-90CD520A8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7" name="Rectangle 138">
                <a:extLst>
                  <a:ext uri="{FF2B5EF4-FFF2-40B4-BE49-F238E27FC236}">
                    <a16:creationId xmlns:a16="http://schemas.microsoft.com/office/drawing/2014/main" id="{3A819DBF-6955-4D13-9902-07909D58C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88" name="Line 139">
                <a:extLst>
                  <a:ext uri="{FF2B5EF4-FFF2-40B4-BE49-F238E27FC236}">
                    <a16:creationId xmlns:a16="http://schemas.microsoft.com/office/drawing/2014/main" id="{70A7E037-A543-4820-ABA5-AC7C788B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89" name="Rectangle 140">
                <a:extLst>
                  <a:ext uri="{FF2B5EF4-FFF2-40B4-BE49-F238E27FC236}">
                    <a16:creationId xmlns:a16="http://schemas.microsoft.com/office/drawing/2014/main" id="{87E78DF0-AD5C-4C35-9D3C-0F4B472D0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90" name="Line 141">
                <a:extLst>
                  <a:ext uri="{FF2B5EF4-FFF2-40B4-BE49-F238E27FC236}">
                    <a16:creationId xmlns:a16="http://schemas.microsoft.com/office/drawing/2014/main" id="{567CB6CE-2228-4C26-BF5A-9D927AD4F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91" name="Rectangle 142">
                <a:extLst>
                  <a:ext uri="{FF2B5EF4-FFF2-40B4-BE49-F238E27FC236}">
                    <a16:creationId xmlns:a16="http://schemas.microsoft.com/office/drawing/2014/main" id="{F660D71B-2644-4A4F-962C-61297E982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92" name="Line 143">
                <a:extLst>
                  <a:ext uri="{FF2B5EF4-FFF2-40B4-BE49-F238E27FC236}">
                    <a16:creationId xmlns:a16="http://schemas.microsoft.com/office/drawing/2014/main" id="{9470BAAB-1DBC-4390-8E0C-0F823095F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493" name="Rectangle 144">
                <a:extLst>
                  <a:ext uri="{FF2B5EF4-FFF2-40B4-BE49-F238E27FC236}">
                    <a16:creationId xmlns:a16="http://schemas.microsoft.com/office/drawing/2014/main" id="{57879240-6367-464D-9428-DBC60C78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467"/>
                <a:ext cx="6" cy="2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94" name="Line 145">
                <a:extLst>
                  <a:ext uri="{FF2B5EF4-FFF2-40B4-BE49-F238E27FC236}">
                    <a16:creationId xmlns:a16="http://schemas.microsoft.com/office/drawing/2014/main" id="{8EF53BA9-0CF4-4603-A305-2AA20EC6B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467"/>
                <a:ext cx="1" cy="2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22" name="Rectangle 146">
                <a:extLst>
                  <a:ext uri="{FF2B5EF4-FFF2-40B4-BE49-F238E27FC236}">
                    <a16:creationId xmlns:a16="http://schemas.microsoft.com/office/drawing/2014/main" id="{16832B12-AD1B-4217-B14F-31A2BE12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700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a3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23" name="Rectangle 147">
                <a:extLst>
                  <a:ext uri="{FF2B5EF4-FFF2-40B4-BE49-F238E27FC236}">
                    <a16:creationId xmlns:a16="http://schemas.microsoft.com/office/drawing/2014/main" id="{3B7AE889-5A1A-4E50-B9FF-532777DDD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70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b3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24" name="Rectangle 148">
                <a:extLst>
                  <a:ext uri="{FF2B5EF4-FFF2-40B4-BE49-F238E27FC236}">
                    <a16:creationId xmlns:a16="http://schemas.microsoft.com/office/drawing/2014/main" id="{1866F0FE-687C-4371-A2F1-693336370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700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25" name="Rectangle 149">
                <a:extLst>
                  <a:ext uri="{FF2B5EF4-FFF2-40B4-BE49-F238E27FC236}">
                    <a16:creationId xmlns:a16="http://schemas.microsoft.com/office/drawing/2014/main" id="{39C7C9CB-5A1D-4768-BD80-E0D5D32F5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700"/>
                <a:ext cx="3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26" name="Rectangle 150">
                <a:extLst>
                  <a:ext uri="{FF2B5EF4-FFF2-40B4-BE49-F238E27FC236}">
                    <a16:creationId xmlns:a16="http://schemas.microsoft.com/office/drawing/2014/main" id="{1043FC08-767A-4008-8007-078C7865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700"/>
                <a:ext cx="3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500" name="Rectangle 151">
                <a:extLst>
                  <a:ext uri="{FF2B5EF4-FFF2-40B4-BE49-F238E27FC236}">
                    <a16:creationId xmlns:a16="http://schemas.microsoft.com/office/drawing/2014/main" id="{CD6303DE-3E83-4D13-8118-ED0887508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01" name="Line 152">
                <a:extLst>
                  <a:ext uri="{FF2B5EF4-FFF2-40B4-BE49-F238E27FC236}">
                    <a16:creationId xmlns:a16="http://schemas.microsoft.com/office/drawing/2014/main" id="{14DE5C80-5D04-4F14-B0B2-2EBB7AE35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2" name="Line 153">
                <a:extLst>
                  <a:ext uri="{FF2B5EF4-FFF2-40B4-BE49-F238E27FC236}">
                    <a16:creationId xmlns:a16="http://schemas.microsoft.com/office/drawing/2014/main" id="{8B42E829-F167-4A07-8A06-E34BF3B3B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3" name="Rectangle 154">
                <a:extLst>
                  <a:ext uri="{FF2B5EF4-FFF2-40B4-BE49-F238E27FC236}">
                    <a16:creationId xmlns:a16="http://schemas.microsoft.com/office/drawing/2014/main" id="{8EE70279-7F35-4F9A-A0D1-00673C95C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694"/>
                <a:ext cx="88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04" name="Line 155">
                <a:extLst>
                  <a:ext uri="{FF2B5EF4-FFF2-40B4-BE49-F238E27FC236}">
                    <a16:creationId xmlns:a16="http://schemas.microsoft.com/office/drawing/2014/main" id="{A53383D8-8F40-418C-BF6D-96208A854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694"/>
                <a:ext cx="8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5" name="Rectangle 156">
                <a:extLst>
                  <a:ext uri="{FF2B5EF4-FFF2-40B4-BE49-F238E27FC236}">
                    <a16:creationId xmlns:a16="http://schemas.microsoft.com/office/drawing/2014/main" id="{F6F1B8FF-519B-42BB-AE43-C600A353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06" name="Line 157">
                <a:extLst>
                  <a:ext uri="{FF2B5EF4-FFF2-40B4-BE49-F238E27FC236}">
                    <a16:creationId xmlns:a16="http://schemas.microsoft.com/office/drawing/2014/main" id="{591D1A80-BC8B-4469-A223-3695A8A7E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7" name="Line 158">
                <a:extLst>
                  <a:ext uri="{FF2B5EF4-FFF2-40B4-BE49-F238E27FC236}">
                    <a16:creationId xmlns:a16="http://schemas.microsoft.com/office/drawing/2014/main" id="{6809D176-A26E-4B25-B3A8-F2B5B8726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8" name="Rectangle 159">
                <a:extLst>
                  <a:ext uri="{FF2B5EF4-FFF2-40B4-BE49-F238E27FC236}">
                    <a16:creationId xmlns:a16="http://schemas.microsoft.com/office/drawing/2014/main" id="{F20A3CB3-74DA-4F8C-823B-9EC277955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" y="694"/>
                <a:ext cx="88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09" name="Line 160">
                <a:extLst>
                  <a:ext uri="{FF2B5EF4-FFF2-40B4-BE49-F238E27FC236}">
                    <a16:creationId xmlns:a16="http://schemas.microsoft.com/office/drawing/2014/main" id="{DA59B453-42B1-44AE-A981-7C803CFCD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7" y="694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0" name="Rectangle 161">
                <a:extLst>
                  <a:ext uri="{FF2B5EF4-FFF2-40B4-BE49-F238E27FC236}">
                    <a16:creationId xmlns:a16="http://schemas.microsoft.com/office/drawing/2014/main" id="{557DB66F-7265-48A4-8AA6-C2680E6D2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11" name="Line 162">
                <a:extLst>
                  <a:ext uri="{FF2B5EF4-FFF2-40B4-BE49-F238E27FC236}">
                    <a16:creationId xmlns:a16="http://schemas.microsoft.com/office/drawing/2014/main" id="{C8A8C95C-10BE-49F4-934E-33DCCA25D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2" name="Line 163">
                <a:extLst>
                  <a:ext uri="{FF2B5EF4-FFF2-40B4-BE49-F238E27FC236}">
                    <a16:creationId xmlns:a16="http://schemas.microsoft.com/office/drawing/2014/main" id="{BB7CB0E3-6689-457C-B506-A2F3C9610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3" name="Rectangle 164">
                <a:extLst>
                  <a:ext uri="{FF2B5EF4-FFF2-40B4-BE49-F238E27FC236}">
                    <a16:creationId xmlns:a16="http://schemas.microsoft.com/office/drawing/2014/main" id="{B792F69D-F7C1-4EFC-AB08-C594794A7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694"/>
                <a:ext cx="88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14" name="Line 165">
                <a:extLst>
                  <a:ext uri="{FF2B5EF4-FFF2-40B4-BE49-F238E27FC236}">
                    <a16:creationId xmlns:a16="http://schemas.microsoft.com/office/drawing/2014/main" id="{8A0E0F25-C47A-4CE9-A2AF-BCF8500C5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694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5" name="Rectangle 166">
                <a:extLst>
                  <a:ext uri="{FF2B5EF4-FFF2-40B4-BE49-F238E27FC236}">
                    <a16:creationId xmlns:a16="http://schemas.microsoft.com/office/drawing/2014/main" id="{5D77EBE2-9AD0-416D-BC33-ADAF56D3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16" name="Line 167">
                <a:extLst>
                  <a:ext uri="{FF2B5EF4-FFF2-40B4-BE49-F238E27FC236}">
                    <a16:creationId xmlns:a16="http://schemas.microsoft.com/office/drawing/2014/main" id="{DEAC5BF7-02D1-4F72-A5F5-687E8C366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7" name="Line 168">
                <a:extLst>
                  <a:ext uri="{FF2B5EF4-FFF2-40B4-BE49-F238E27FC236}">
                    <a16:creationId xmlns:a16="http://schemas.microsoft.com/office/drawing/2014/main" id="{882A7D8F-1268-4F2D-A201-5A238CF4D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18" name="Rectangle 169">
                <a:extLst>
                  <a:ext uri="{FF2B5EF4-FFF2-40B4-BE49-F238E27FC236}">
                    <a16:creationId xmlns:a16="http://schemas.microsoft.com/office/drawing/2014/main" id="{15EA7C82-6E43-4DB0-AF48-2D13E0D27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694"/>
                <a:ext cx="88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19" name="Line 170">
                <a:extLst>
                  <a:ext uri="{FF2B5EF4-FFF2-40B4-BE49-F238E27FC236}">
                    <a16:creationId xmlns:a16="http://schemas.microsoft.com/office/drawing/2014/main" id="{7017D6D6-5AC2-4266-915D-FBCEDCFD6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5" y="694"/>
                <a:ext cx="88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0" name="Rectangle 171">
                <a:extLst>
                  <a:ext uri="{FF2B5EF4-FFF2-40B4-BE49-F238E27FC236}">
                    <a16:creationId xmlns:a16="http://schemas.microsoft.com/office/drawing/2014/main" id="{43523C64-AB4B-429B-A61A-1BCF34A4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21" name="Line 172">
                <a:extLst>
                  <a:ext uri="{FF2B5EF4-FFF2-40B4-BE49-F238E27FC236}">
                    <a16:creationId xmlns:a16="http://schemas.microsoft.com/office/drawing/2014/main" id="{5247F029-012B-4680-A428-9855517E1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2" name="Line 173">
                <a:extLst>
                  <a:ext uri="{FF2B5EF4-FFF2-40B4-BE49-F238E27FC236}">
                    <a16:creationId xmlns:a16="http://schemas.microsoft.com/office/drawing/2014/main" id="{607B8FDF-F7CC-4DFF-A9CA-F6CCA680A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3" name="Rectangle 174">
                <a:extLst>
                  <a:ext uri="{FF2B5EF4-FFF2-40B4-BE49-F238E27FC236}">
                    <a16:creationId xmlns:a16="http://schemas.microsoft.com/office/drawing/2014/main" id="{C58D703B-F826-4475-A77B-608F458B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694"/>
                <a:ext cx="88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24" name="Line 175">
                <a:extLst>
                  <a:ext uri="{FF2B5EF4-FFF2-40B4-BE49-F238E27FC236}">
                    <a16:creationId xmlns:a16="http://schemas.microsoft.com/office/drawing/2014/main" id="{EBC9F5DF-9C52-4DC9-96DD-23F31D176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694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5" name="Rectangle 176">
                <a:extLst>
                  <a:ext uri="{FF2B5EF4-FFF2-40B4-BE49-F238E27FC236}">
                    <a16:creationId xmlns:a16="http://schemas.microsoft.com/office/drawing/2014/main" id="{31CDE377-B648-468F-9ED9-A036A0C0C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69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26" name="Line 177">
                <a:extLst>
                  <a:ext uri="{FF2B5EF4-FFF2-40B4-BE49-F238E27FC236}">
                    <a16:creationId xmlns:a16="http://schemas.microsoft.com/office/drawing/2014/main" id="{B0CFA306-E32D-4ED2-826B-4B405B48C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6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7" name="Line 178">
                <a:extLst>
                  <a:ext uri="{FF2B5EF4-FFF2-40B4-BE49-F238E27FC236}">
                    <a16:creationId xmlns:a16="http://schemas.microsoft.com/office/drawing/2014/main" id="{75E3C326-FB50-431E-A7AC-7B958B4C0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69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8" name="Rectangle 179">
                <a:extLst>
                  <a:ext uri="{FF2B5EF4-FFF2-40B4-BE49-F238E27FC236}">
                    <a16:creationId xmlns:a16="http://schemas.microsoft.com/office/drawing/2014/main" id="{EFD44101-36B5-45F3-9CAB-346B3BEB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29" name="Line 180">
                <a:extLst>
                  <a:ext uri="{FF2B5EF4-FFF2-40B4-BE49-F238E27FC236}">
                    <a16:creationId xmlns:a16="http://schemas.microsoft.com/office/drawing/2014/main" id="{34919AA3-B195-45CF-98DD-F905B1F0E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0" name="Rectangle 181">
                <a:extLst>
                  <a:ext uri="{FF2B5EF4-FFF2-40B4-BE49-F238E27FC236}">
                    <a16:creationId xmlns:a16="http://schemas.microsoft.com/office/drawing/2014/main" id="{0DC1F167-02E1-4C6B-93A3-0E61D9D18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31" name="Line 182">
                <a:extLst>
                  <a:ext uri="{FF2B5EF4-FFF2-40B4-BE49-F238E27FC236}">
                    <a16:creationId xmlns:a16="http://schemas.microsoft.com/office/drawing/2014/main" id="{0B3D94C2-44B1-4306-B065-F4FB9A4BA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2" name="Rectangle 183">
                <a:extLst>
                  <a:ext uri="{FF2B5EF4-FFF2-40B4-BE49-F238E27FC236}">
                    <a16:creationId xmlns:a16="http://schemas.microsoft.com/office/drawing/2014/main" id="{CD6641FE-772D-4D87-9BA6-C86434C7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33" name="Line 184">
                <a:extLst>
                  <a:ext uri="{FF2B5EF4-FFF2-40B4-BE49-F238E27FC236}">
                    <a16:creationId xmlns:a16="http://schemas.microsoft.com/office/drawing/2014/main" id="{5CBA4FA8-C736-487C-9D86-CEE4BAE2F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4" name="Rectangle 185">
                <a:extLst>
                  <a:ext uri="{FF2B5EF4-FFF2-40B4-BE49-F238E27FC236}">
                    <a16:creationId xmlns:a16="http://schemas.microsoft.com/office/drawing/2014/main" id="{3986582A-E48D-45AD-8564-DC748D9A0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35" name="Line 186">
                <a:extLst>
                  <a:ext uri="{FF2B5EF4-FFF2-40B4-BE49-F238E27FC236}">
                    <a16:creationId xmlns:a16="http://schemas.microsoft.com/office/drawing/2014/main" id="{8937ADBF-4449-466B-B3B4-7E5638B29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9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6" name="Rectangle 187">
                <a:extLst>
                  <a:ext uri="{FF2B5EF4-FFF2-40B4-BE49-F238E27FC236}">
                    <a16:creationId xmlns:a16="http://schemas.microsoft.com/office/drawing/2014/main" id="{8B0B4525-58FC-43DE-99D4-50BDAE2D8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37" name="Line 188">
                <a:extLst>
                  <a:ext uri="{FF2B5EF4-FFF2-40B4-BE49-F238E27FC236}">
                    <a16:creationId xmlns:a16="http://schemas.microsoft.com/office/drawing/2014/main" id="{E7BA4DD2-6A7F-4021-9599-D683A6794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38" name="Rectangle 189">
                <a:extLst>
                  <a:ext uri="{FF2B5EF4-FFF2-40B4-BE49-F238E27FC236}">
                    <a16:creationId xmlns:a16="http://schemas.microsoft.com/office/drawing/2014/main" id="{7075065B-2129-4BAB-AAB0-7078951F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700"/>
                <a:ext cx="6" cy="2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39" name="Line 190">
                <a:extLst>
                  <a:ext uri="{FF2B5EF4-FFF2-40B4-BE49-F238E27FC236}">
                    <a16:creationId xmlns:a16="http://schemas.microsoft.com/office/drawing/2014/main" id="{99100568-855D-4764-BF28-CDFBAD743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700"/>
                <a:ext cx="1" cy="2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67" name="Rectangle 191">
                <a:extLst>
                  <a:ext uri="{FF2B5EF4-FFF2-40B4-BE49-F238E27FC236}">
                    <a16:creationId xmlns:a16="http://schemas.microsoft.com/office/drawing/2014/main" id="{815583B8-B76A-4A86-97B8-B4832FA85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932"/>
                <a:ext cx="3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68" name="Rectangle 192">
                <a:extLst>
                  <a:ext uri="{FF2B5EF4-FFF2-40B4-BE49-F238E27FC236}">
                    <a16:creationId xmlns:a16="http://schemas.microsoft.com/office/drawing/2014/main" id="{1D3FAECC-6470-4692-A920-55A50E0D7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932"/>
                <a:ext cx="3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69" name="Rectangle 193">
                <a:extLst>
                  <a:ext uri="{FF2B5EF4-FFF2-40B4-BE49-F238E27FC236}">
                    <a16:creationId xmlns:a16="http://schemas.microsoft.com/office/drawing/2014/main" id="{75334B99-1FF7-472A-9A15-8CA75A410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932"/>
                <a:ext cx="3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null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70" name="Rectangle 194">
                <a:extLst>
                  <a:ext uri="{FF2B5EF4-FFF2-40B4-BE49-F238E27FC236}">
                    <a16:creationId xmlns:a16="http://schemas.microsoft.com/office/drawing/2014/main" id="{07C7569D-302E-445F-AA6E-EDF43CA81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932"/>
                <a:ext cx="18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c4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171" name="Rectangle 195">
                <a:extLst>
                  <a:ext uri="{FF2B5EF4-FFF2-40B4-BE49-F238E27FC236}">
                    <a16:creationId xmlns:a16="http://schemas.microsoft.com/office/drawing/2014/main" id="{0A18E2C0-6B8F-4BDB-A625-523C5FC66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932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just" eaLnBrk="1" hangingPunct="1">
                  <a:spcBef>
                    <a:spcPct val="50000"/>
                  </a:spcBef>
                  <a:buSzPct val="60000"/>
                  <a:buFont typeface="Arial" panose="020B0604020202020204" pitchFamily="34" charset="0"/>
                  <a:buNone/>
                  <a:defRPr/>
                </a:pPr>
                <a:r>
                  <a:rPr lang="en-US" sz="2500">
                    <a:solidFill>
                      <a:srgbClr val="000000"/>
                    </a:solidFill>
                    <a:ea typeface="楷体_GB2312" pitchFamily="1" charset="-122"/>
                    <a:cs typeface="Arial" panose="020B0604020202020204" pitchFamily="34" charset="0"/>
                  </a:rPr>
                  <a:t>d3</a:t>
                </a:r>
                <a:endPara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楷体_GB2312" pitchFamily="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9545" name="Rectangle 196">
                <a:extLst>
                  <a:ext uri="{FF2B5EF4-FFF2-40B4-BE49-F238E27FC236}">
                    <a16:creationId xmlns:a16="http://schemas.microsoft.com/office/drawing/2014/main" id="{C20ED616-7B4D-4B6D-9079-6B8B68D91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24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46" name="Line 197">
                <a:extLst>
                  <a:ext uri="{FF2B5EF4-FFF2-40B4-BE49-F238E27FC236}">
                    <a16:creationId xmlns:a16="http://schemas.microsoft.com/office/drawing/2014/main" id="{194D6C76-2D7F-497A-B502-753ED399A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2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47" name="Line 198">
                <a:extLst>
                  <a:ext uri="{FF2B5EF4-FFF2-40B4-BE49-F238E27FC236}">
                    <a16:creationId xmlns:a16="http://schemas.microsoft.com/office/drawing/2014/main" id="{4CFF292C-8AF5-4EA6-8C79-D2086E24C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48" name="Rectangle 199">
                <a:extLst>
                  <a:ext uri="{FF2B5EF4-FFF2-40B4-BE49-F238E27FC236}">
                    <a16:creationId xmlns:a16="http://schemas.microsoft.com/office/drawing/2014/main" id="{39696B75-2B5C-4322-9DBC-A2ED17429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924"/>
                <a:ext cx="88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49" name="Line 200">
                <a:extLst>
                  <a:ext uri="{FF2B5EF4-FFF2-40B4-BE49-F238E27FC236}">
                    <a16:creationId xmlns:a16="http://schemas.microsoft.com/office/drawing/2014/main" id="{04267896-4E69-4EB7-B372-B63BCAE0F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" y="924"/>
                <a:ext cx="88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50" name="Rectangle 201">
                <a:extLst>
                  <a:ext uri="{FF2B5EF4-FFF2-40B4-BE49-F238E27FC236}">
                    <a16:creationId xmlns:a16="http://schemas.microsoft.com/office/drawing/2014/main" id="{CBC07389-EDDD-4F34-A8B9-44F7C36E1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924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51" name="Line 202">
                <a:extLst>
                  <a:ext uri="{FF2B5EF4-FFF2-40B4-BE49-F238E27FC236}">
                    <a16:creationId xmlns:a16="http://schemas.microsoft.com/office/drawing/2014/main" id="{38266357-33DB-49BA-8DEA-FFFC31F82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92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52" name="Line 203">
                <a:extLst>
                  <a:ext uri="{FF2B5EF4-FFF2-40B4-BE49-F238E27FC236}">
                    <a16:creationId xmlns:a16="http://schemas.microsoft.com/office/drawing/2014/main" id="{9CA69175-93FC-4A94-9131-9285A93EC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1" y="92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53" name="Rectangle 204">
                <a:extLst>
                  <a:ext uri="{FF2B5EF4-FFF2-40B4-BE49-F238E27FC236}">
                    <a16:creationId xmlns:a16="http://schemas.microsoft.com/office/drawing/2014/main" id="{A74238FE-B688-42AF-BDB3-CFE26ECE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" y="924"/>
                <a:ext cx="88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9289" name="Line 205">
              <a:extLst>
                <a:ext uri="{FF2B5EF4-FFF2-40B4-BE49-F238E27FC236}">
                  <a16:creationId xmlns:a16="http://schemas.microsoft.com/office/drawing/2014/main" id="{00A0AB02-F9C2-412E-BD79-9CCF2DB2B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924"/>
              <a:ext cx="8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0" name="Rectangle 206">
              <a:extLst>
                <a:ext uri="{FF2B5EF4-FFF2-40B4-BE49-F238E27FC236}">
                  <a16:creationId xmlns:a16="http://schemas.microsoft.com/office/drawing/2014/main" id="{B70382DC-F111-4333-A93E-CAE12263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24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91" name="Line 207">
              <a:extLst>
                <a:ext uri="{FF2B5EF4-FFF2-40B4-BE49-F238E27FC236}">
                  <a16:creationId xmlns:a16="http://schemas.microsoft.com/office/drawing/2014/main" id="{563B493C-E665-453D-AA2E-329F86BB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9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2" name="Line 208">
              <a:extLst>
                <a:ext uri="{FF2B5EF4-FFF2-40B4-BE49-F238E27FC236}">
                  <a16:creationId xmlns:a16="http://schemas.microsoft.com/office/drawing/2014/main" id="{BE34FDF3-B412-47FB-8B5F-FE33B0473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9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3" name="Rectangle 209">
              <a:extLst>
                <a:ext uri="{FF2B5EF4-FFF2-40B4-BE49-F238E27FC236}">
                  <a16:creationId xmlns:a16="http://schemas.microsoft.com/office/drawing/2014/main" id="{8799DF3F-6E8C-42BE-B7A4-73E394DD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924"/>
              <a:ext cx="8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94" name="Line 210">
              <a:extLst>
                <a:ext uri="{FF2B5EF4-FFF2-40B4-BE49-F238E27FC236}">
                  <a16:creationId xmlns:a16="http://schemas.microsoft.com/office/drawing/2014/main" id="{290FC4AA-A2E7-4F34-AAEA-7B5089D96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924"/>
              <a:ext cx="8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5" name="Rectangle 211">
              <a:extLst>
                <a:ext uri="{FF2B5EF4-FFF2-40B4-BE49-F238E27FC236}">
                  <a16:creationId xmlns:a16="http://schemas.microsoft.com/office/drawing/2014/main" id="{E37B8BD3-4DA5-4D1F-A441-5A031933A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924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96" name="Line 212">
              <a:extLst>
                <a:ext uri="{FF2B5EF4-FFF2-40B4-BE49-F238E27FC236}">
                  <a16:creationId xmlns:a16="http://schemas.microsoft.com/office/drawing/2014/main" id="{FC3CDDFC-C30B-49B2-9409-9912E7671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9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7" name="Line 213">
              <a:extLst>
                <a:ext uri="{FF2B5EF4-FFF2-40B4-BE49-F238E27FC236}">
                  <a16:creationId xmlns:a16="http://schemas.microsoft.com/office/drawing/2014/main" id="{8EC42F5A-C997-44E1-B511-0F8B0492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9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8" name="Rectangle 214">
              <a:extLst>
                <a:ext uri="{FF2B5EF4-FFF2-40B4-BE49-F238E27FC236}">
                  <a16:creationId xmlns:a16="http://schemas.microsoft.com/office/drawing/2014/main" id="{5F161703-77DF-43DE-ABD8-7A31CDDF3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924"/>
              <a:ext cx="88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99" name="Line 215">
              <a:extLst>
                <a:ext uri="{FF2B5EF4-FFF2-40B4-BE49-F238E27FC236}">
                  <a16:creationId xmlns:a16="http://schemas.microsoft.com/office/drawing/2014/main" id="{A6C90E8F-1A80-44E3-B9F9-FCA4396FA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924"/>
              <a:ext cx="8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0" name="Rectangle 216">
              <a:extLst>
                <a:ext uri="{FF2B5EF4-FFF2-40B4-BE49-F238E27FC236}">
                  <a16:creationId xmlns:a16="http://schemas.microsoft.com/office/drawing/2014/main" id="{BCD48364-5A23-414D-AEB6-098AEF5A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924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01" name="Line 217">
              <a:extLst>
                <a:ext uri="{FF2B5EF4-FFF2-40B4-BE49-F238E27FC236}">
                  <a16:creationId xmlns:a16="http://schemas.microsoft.com/office/drawing/2014/main" id="{DD976F3B-175D-4C12-A683-DCC2F4A30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9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2" name="Line 218">
              <a:extLst>
                <a:ext uri="{FF2B5EF4-FFF2-40B4-BE49-F238E27FC236}">
                  <a16:creationId xmlns:a16="http://schemas.microsoft.com/office/drawing/2014/main" id="{47A4A0C4-BB69-4B07-9AC5-A7C77CFA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9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3" name="Rectangle 219">
              <a:extLst>
                <a:ext uri="{FF2B5EF4-FFF2-40B4-BE49-F238E27FC236}">
                  <a16:creationId xmlns:a16="http://schemas.microsoft.com/office/drawing/2014/main" id="{C9D258A0-1A60-4497-894C-D8945A09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924"/>
              <a:ext cx="88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04" name="Line 220">
              <a:extLst>
                <a:ext uri="{FF2B5EF4-FFF2-40B4-BE49-F238E27FC236}">
                  <a16:creationId xmlns:a16="http://schemas.microsoft.com/office/drawing/2014/main" id="{53BDDB1B-33BC-4C70-968E-3DA4198F7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924"/>
              <a:ext cx="8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5" name="Rectangle 221">
              <a:extLst>
                <a:ext uri="{FF2B5EF4-FFF2-40B4-BE49-F238E27FC236}">
                  <a16:creationId xmlns:a16="http://schemas.microsoft.com/office/drawing/2014/main" id="{3E2CF6B4-A166-4D02-ABC2-C7196DEC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924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06" name="Line 222">
              <a:extLst>
                <a:ext uri="{FF2B5EF4-FFF2-40B4-BE49-F238E27FC236}">
                  <a16:creationId xmlns:a16="http://schemas.microsoft.com/office/drawing/2014/main" id="{A9BA5CF4-A8B4-4905-9630-AFDB9DEC8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9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7" name="Line 223">
              <a:extLst>
                <a:ext uri="{FF2B5EF4-FFF2-40B4-BE49-F238E27FC236}">
                  <a16:creationId xmlns:a16="http://schemas.microsoft.com/office/drawing/2014/main" id="{7DBEAF79-CB26-41D3-872C-0E92593EC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92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08" name="Rectangle 224">
              <a:extLst>
                <a:ext uri="{FF2B5EF4-FFF2-40B4-BE49-F238E27FC236}">
                  <a16:creationId xmlns:a16="http://schemas.microsoft.com/office/drawing/2014/main" id="{341D04A3-F04E-46FF-A82C-2B1A14B82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09" name="Line 225">
              <a:extLst>
                <a:ext uri="{FF2B5EF4-FFF2-40B4-BE49-F238E27FC236}">
                  <a16:creationId xmlns:a16="http://schemas.microsoft.com/office/drawing/2014/main" id="{220B9837-963C-4A09-AF3A-E2FF49857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0" name="Rectangle 226">
              <a:extLst>
                <a:ext uri="{FF2B5EF4-FFF2-40B4-BE49-F238E27FC236}">
                  <a16:creationId xmlns:a16="http://schemas.microsoft.com/office/drawing/2014/main" id="{7ABA6B0D-27A3-48AC-977C-5A414B59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11" name="Line 227">
              <a:extLst>
                <a:ext uri="{FF2B5EF4-FFF2-40B4-BE49-F238E27FC236}">
                  <a16:creationId xmlns:a16="http://schemas.microsoft.com/office/drawing/2014/main" id="{9E199508-C635-44C5-B9EF-D20EFC10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2" name="Line 228">
              <a:extLst>
                <a:ext uri="{FF2B5EF4-FFF2-40B4-BE49-F238E27FC236}">
                  <a16:creationId xmlns:a16="http://schemas.microsoft.com/office/drawing/2014/main" id="{B00A2EDB-304B-4295-B78B-B26266D78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3" name="Rectangle 229">
              <a:extLst>
                <a:ext uri="{FF2B5EF4-FFF2-40B4-BE49-F238E27FC236}">
                  <a16:creationId xmlns:a16="http://schemas.microsoft.com/office/drawing/2014/main" id="{0BDEC319-3E9D-411B-A6B0-ED00C1CDC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14" name="Line 230">
              <a:extLst>
                <a:ext uri="{FF2B5EF4-FFF2-40B4-BE49-F238E27FC236}">
                  <a16:creationId xmlns:a16="http://schemas.microsoft.com/office/drawing/2014/main" id="{5E5E0EEC-8FB2-46D0-BC09-EDB8E0E30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5" name="Line 231">
              <a:extLst>
                <a:ext uri="{FF2B5EF4-FFF2-40B4-BE49-F238E27FC236}">
                  <a16:creationId xmlns:a16="http://schemas.microsoft.com/office/drawing/2014/main" id="{BF03415D-2A58-4B7B-8E59-3A41E5844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6" name="Rectangle 232">
              <a:extLst>
                <a:ext uri="{FF2B5EF4-FFF2-40B4-BE49-F238E27FC236}">
                  <a16:creationId xmlns:a16="http://schemas.microsoft.com/office/drawing/2014/main" id="{EED304A2-A837-46AA-9BBD-FB63F8AA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1156"/>
              <a:ext cx="88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17" name="Line 233">
              <a:extLst>
                <a:ext uri="{FF2B5EF4-FFF2-40B4-BE49-F238E27FC236}">
                  <a16:creationId xmlns:a16="http://schemas.microsoft.com/office/drawing/2014/main" id="{7E94CD27-1BD1-4C41-8651-4652171E7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" y="1156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18" name="Rectangle 234">
              <a:extLst>
                <a:ext uri="{FF2B5EF4-FFF2-40B4-BE49-F238E27FC236}">
                  <a16:creationId xmlns:a16="http://schemas.microsoft.com/office/drawing/2014/main" id="{DFABF2F4-188B-481D-9DAC-06F661673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19" name="Line 235">
              <a:extLst>
                <a:ext uri="{FF2B5EF4-FFF2-40B4-BE49-F238E27FC236}">
                  <a16:creationId xmlns:a16="http://schemas.microsoft.com/office/drawing/2014/main" id="{5E17C64C-61F1-4E6B-B499-78C9DD03C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0" name="Rectangle 236">
              <a:extLst>
                <a:ext uri="{FF2B5EF4-FFF2-40B4-BE49-F238E27FC236}">
                  <a16:creationId xmlns:a16="http://schemas.microsoft.com/office/drawing/2014/main" id="{CFDAE971-1EEA-44A6-A17C-402782A87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21" name="Line 237">
              <a:extLst>
                <a:ext uri="{FF2B5EF4-FFF2-40B4-BE49-F238E27FC236}">
                  <a16:creationId xmlns:a16="http://schemas.microsoft.com/office/drawing/2014/main" id="{ED092328-017D-4854-907A-DACF98E41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2" name="Line 238">
              <a:extLst>
                <a:ext uri="{FF2B5EF4-FFF2-40B4-BE49-F238E27FC236}">
                  <a16:creationId xmlns:a16="http://schemas.microsoft.com/office/drawing/2014/main" id="{DABC04CE-4311-473E-A004-C3838313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3" name="Rectangle 239">
              <a:extLst>
                <a:ext uri="{FF2B5EF4-FFF2-40B4-BE49-F238E27FC236}">
                  <a16:creationId xmlns:a16="http://schemas.microsoft.com/office/drawing/2014/main" id="{C5458A20-069C-4D38-A371-E425FC4A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156"/>
              <a:ext cx="88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24" name="Line 240">
              <a:extLst>
                <a:ext uri="{FF2B5EF4-FFF2-40B4-BE49-F238E27FC236}">
                  <a16:creationId xmlns:a16="http://schemas.microsoft.com/office/drawing/2014/main" id="{5FDB6C27-AC8D-40AD-96AA-E2A742285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1156"/>
              <a:ext cx="8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5" name="Rectangle 241">
              <a:extLst>
                <a:ext uri="{FF2B5EF4-FFF2-40B4-BE49-F238E27FC236}">
                  <a16:creationId xmlns:a16="http://schemas.microsoft.com/office/drawing/2014/main" id="{40ADFDEA-D07F-4567-B227-9CD71DEAE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26" name="Line 242">
              <a:extLst>
                <a:ext uri="{FF2B5EF4-FFF2-40B4-BE49-F238E27FC236}">
                  <a16:creationId xmlns:a16="http://schemas.microsoft.com/office/drawing/2014/main" id="{AB00B623-03CD-4809-B29D-EEE24AF59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7" name="Rectangle 243">
              <a:extLst>
                <a:ext uri="{FF2B5EF4-FFF2-40B4-BE49-F238E27FC236}">
                  <a16:creationId xmlns:a16="http://schemas.microsoft.com/office/drawing/2014/main" id="{87B34F00-8532-4DF9-A31D-5B989956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28" name="Line 244">
              <a:extLst>
                <a:ext uri="{FF2B5EF4-FFF2-40B4-BE49-F238E27FC236}">
                  <a16:creationId xmlns:a16="http://schemas.microsoft.com/office/drawing/2014/main" id="{2EAE79B2-ED1F-4557-B1EB-632A46DDA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29" name="Line 245">
              <a:extLst>
                <a:ext uri="{FF2B5EF4-FFF2-40B4-BE49-F238E27FC236}">
                  <a16:creationId xmlns:a16="http://schemas.microsoft.com/office/drawing/2014/main" id="{5FCBA1A8-97C2-4BAA-902A-650D80F2A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0" name="Rectangle 246">
              <a:extLst>
                <a:ext uri="{FF2B5EF4-FFF2-40B4-BE49-F238E27FC236}">
                  <a16:creationId xmlns:a16="http://schemas.microsoft.com/office/drawing/2014/main" id="{763C64DE-496E-4C79-AC1B-5DAD885C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1156"/>
              <a:ext cx="88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31" name="Line 247">
              <a:extLst>
                <a:ext uri="{FF2B5EF4-FFF2-40B4-BE49-F238E27FC236}">
                  <a16:creationId xmlns:a16="http://schemas.microsoft.com/office/drawing/2014/main" id="{9782394F-2F8D-46DE-8028-72A151F15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156"/>
              <a:ext cx="8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2" name="Rectangle 248">
              <a:extLst>
                <a:ext uri="{FF2B5EF4-FFF2-40B4-BE49-F238E27FC236}">
                  <a16:creationId xmlns:a16="http://schemas.microsoft.com/office/drawing/2014/main" id="{CEBABB87-55A5-45B6-B888-A5628764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33" name="Line 249">
              <a:extLst>
                <a:ext uri="{FF2B5EF4-FFF2-40B4-BE49-F238E27FC236}">
                  <a16:creationId xmlns:a16="http://schemas.microsoft.com/office/drawing/2014/main" id="{7C9441B8-802F-42F9-B7B9-A238A38A8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4" name="Rectangle 250">
              <a:extLst>
                <a:ext uri="{FF2B5EF4-FFF2-40B4-BE49-F238E27FC236}">
                  <a16:creationId xmlns:a16="http://schemas.microsoft.com/office/drawing/2014/main" id="{C1D3A8B1-8053-4AD1-AE50-B2AD3C09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35" name="Line 251">
              <a:extLst>
                <a:ext uri="{FF2B5EF4-FFF2-40B4-BE49-F238E27FC236}">
                  <a16:creationId xmlns:a16="http://schemas.microsoft.com/office/drawing/2014/main" id="{4F3634D3-23B0-4F61-89EE-D42212E78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6" name="Line 252">
              <a:extLst>
                <a:ext uri="{FF2B5EF4-FFF2-40B4-BE49-F238E27FC236}">
                  <a16:creationId xmlns:a16="http://schemas.microsoft.com/office/drawing/2014/main" id="{C65AE23A-C054-4D91-8F05-4422C815D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9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7" name="Rectangle 253">
              <a:extLst>
                <a:ext uri="{FF2B5EF4-FFF2-40B4-BE49-F238E27FC236}">
                  <a16:creationId xmlns:a16="http://schemas.microsoft.com/office/drawing/2014/main" id="{739D977E-8905-4568-8F7C-E7BA9469F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156"/>
              <a:ext cx="88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38" name="Line 254">
              <a:extLst>
                <a:ext uri="{FF2B5EF4-FFF2-40B4-BE49-F238E27FC236}">
                  <a16:creationId xmlns:a16="http://schemas.microsoft.com/office/drawing/2014/main" id="{AE7BE30F-428A-43CD-BD31-D42946A13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1156"/>
              <a:ext cx="88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39" name="Rectangle 255">
              <a:extLst>
                <a:ext uri="{FF2B5EF4-FFF2-40B4-BE49-F238E27FC236}">
                  <a16:creationId xmlns:a16="http://schemas.microsoft.com/office/drawing/2014/main" id="{8F6D5C5D-FC20-4CCE-9F8D-95DD87CF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40" name="Line 256">
              <a:extLst>
                <a:ext uri="{FF2B5EF4-FFF2-40B4-BE49-F238E27FC236}">
                  <a16:creationId xmlns:a16="http://schemas.microsoft.com/office/drawing/2014/main" id="{E4177F9A-07B9-4258-8BEB-E8861799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41" name="Rectangle 257">
              <a:extLst>
                <a:ext uri="{FF2B5EF4-FFF2-40B4-BE49-F238E27FC236}">
                  <a16:creationId xmlns:a16="http://schemas.microsoft.com/office/drawing/2014/main" id="{8FF10135-5705-44A1-86DF-E6FB4DFAB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42" name="Line 258">
              <a:extLst>
                <a:ext uri="{FF2B5EF4-FFF2-40B4-BE49-F238E27FC236}">
                  <a16:creationId xmlns:a16="http://schemas.microsoft.com/office/drawing/2014/main" id="{D9A4641B-0425-43B2-8E64-99976C937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43" name="Line 259">
              <a:extLst>
                <a:ext uri="{FF2B5EF4-FFF2-40B4-BE49-F238E27FC236}">
                  <a16:creationId xmlns:a16="http://schemas.microsoft.com/office/drawing/2014/main" id="{05C303D7-8B2E-48B4-9914-DD63D4019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44" name="Rectangle 260">
              <a:extLst>
                <a:ext uri="{FF2B5EF4-FFF2-40B4-BE49-F238E27FC236}">
                  <a16:creationId xmlns:a16="http://schemas.microsoft.com/office/drawing/2014/main" id="{FBC54B11-5DFD-4B21-B5C6-D0CD14D7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156"/>
              <a:ext cx="88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45" name="Line 261">
              <a:extLst>
                <a:ext uri="{FF2B5EF4-FFF2-40B4-BE49-F238E27FC236}">
                  <a16:creationId xmlns:a16="http://schemas.microsoft.com/office/drawing/2014/main" id="{90CC4493-C1D2-4880-9179-A1CA04CE2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1156"/>
              <a:ext cx="8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46" name="Rectangle 262">
              <a:extLst>
                <a:ext uri="{FF2B5EF4-FFF2-40B4-BE49-F238E27FC236}">
                  <a16:creationId xmlns:a16="http://schemas.microsoft.com/office/drawing/2014/main" id="{18D4272F-61DA-4B73-9955-A844944B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929"/>
              <a:ext cx="6" cy="2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47" name="Line 263">
              <a:extLst>
                <a:ext uri="{FF2B5EF4-FFF2-40B4-BE49-F238E27FC236}">
                  <a16:creationId xmlns:a16="http://schemas.microsoft.com/office/drawing/2014/main" id="{7FE182AD-C6E4-4B3E-9DF9-18E9D18A8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929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48" name="Rectangle 264">
              <a:extLst>
                <a:ext uri="{FF2B5EF4-FFF2-40B4-BE49-F238E27FC236}">
                  <a16:creationId xmlns:a16="http://schemas.microsoft.com/office/drawing/2014/main" id="{05D2A1DF-5BAB-4D31-84B9-E4B56314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49" name="Line 265">
              <a:extLst>
                <a:ext uri="{FF2B5EF4-FFF2-40B4-BE49-F238E27FC236}">
                  <a16:creationId xmlns:a16="http://schemas.microsoft.com/office/drawing/2014/main" id="{AB9880FF-43E7-42FC-BFF5-D1E6D403F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50" name="Line 266">
              <a:extLst>
                <a:ext uri="{FF2B5EF4-FFF2-40B4-BE49-F238E27FC236}">
                  <a16:creationId xmlns:a16="http://schemas.microsoft.com/office/drawing/2014/main" id="{5EE46C97-31B7-4407-AC45-C574BF6C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51" name="Rectangle 267">
              <a:extLst>
                <a:ext uri="{FF2B5EF4-FFF2-40B4-BE49-F238E27FC236}">
                  <a16:creationId xmlns:a16="http://schemas.microsoft.com/office/drawing/2014/main" id="{D164FA20-71B8-4346-AC0B-FF021206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11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352" name="Line 268">
              <a:extLst>
                <a:ext uri="{FF2B5EF4-FFF2-40B4-BE49-F238E27FC236}">
                  <a16:creationId xmlns:a16="http://schemas.microsoft.com/office/drawing/2014/main" id="{645EE68B-56FB-4E05-BE8B-C74CBB6A2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15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353" name="Line 269">
              <a:extLst>
                <a:ext uri="{FF2B5EF4-FFF2-40B4-BE49-F238E27FC236}">
                  <a16:creationId xmlns:a16="http://schemas.microsoft.com/office/drawing/2014/main" id="{31D98FB1-46A6-4C39-9D49-43A72BF58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15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28" name="Text Box 270">
            <a:extLst>
              <a:ext uri="{FF2B5EF4-FFF2-40B4-BE49-F238E27FC236}">
                <a16:creationId xmlns:a16="http://schemas.microsoft.com/office/drawing/2014/main" id="{710B99B7-8D2B-43D3-BC65-6A08CEF3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1349375"/>
            <a:ext cx="67151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全外连接</a:t>
            </a:r>
          </a:p>
        </p:txBody>
      </p:sp>
      <p:grpSp>
        <p:nvGrpSpPr>
          <p:cNvPr id="129029" name="Group 271">
            <a:extLst>
              <a:ext uri="{FF2B5EF4-FFF2-40B4-BE49-F238E27FC236}">
                <a16:creationId xmlns:a16="http://schemas.microsoft.com/office/drawing/2014/main" id="{15C6ED13-C39D-4D33-8B96-32FD8903CCDE}"/>
              </a:ext>
            </a:extLst>
          </p:cNvPr>
          <p:cNvGrpSpPr>
            <a:grpSpLocks/>
          </p:cNvGrpSpPr>
          <p:nvPr/>
        </p:nvGrpSpPr>
        <p:grpSpPr bwMode="auto">
          <a:xfrm>
            <a:off x="1903413" y="515938"/>
            <a:ext cx="2820987" cy="1008062"/>
            <a:chOff x="0" y="0"/>
            <a:chExt cx="2309" cy="825"/>
          </a:xfrm>
        </p:grpSpPr>
        <p:sp>
          <p:nvSpPr>
            <p:cNvPr id="127248" name="Rectangle 272">
              <a:extLst>
                <a:ext uri="{FF2B5EF4-FFF2-40B4-BE49-F238E27FC236}">
                  <a16:creationId xmlns:a16="http://schemas.microsoft.com/office/drawing/2014/main" id="{822345F0-88FE-48C8-B4BB-E4988E7BF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6"/>
              <a:ext cx="15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49" name="Rectangle 273">
              <a:extLst>
                <a:ext uri="{FF2B5EF4-FFF2-40B4-BE49-F238E27FC236}">
                  <a16:creationId xmlns:a16="http://schemas.microsoft.com/office/drawing/2014/main" id="{A7126A57-C4F1-4086-8DD4-40DAB010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6"/>
              <a:ext cx="13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50" name="Rectangle 274">
              <a:extLst>
                <a:ext uri="{FF2B5EF4-FFF2-40B4-BE49-F238E27FC236}">
                  <a16:creationId xmlns:a16="http://schemas.microsoft.com/office/drawing/2014/main" id="{E7F326C3-2FBA-4323-A7C4-01CB3C029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6"/>
              <a:ext cx="151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145" name="Rectangle 275">
              <a:extLst>
                <a:ext uri="{FF2B5EF4-FFF2-40B4-BE49-F238E27FC236}">
                  <a16:creationId xmlns:a16="http://schemas.microsoft.com/office/drawing/2014/main" id="{3C738226-0BD3-40C0-9F68-1AEBE8009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46" name="Line 276">
              <a:extLst>
                <a:ext uri="{FF2B5EF4-FFF2-40B4-BE49-F238E27FC236}">
                  <a16:creationId xmlns:a16="http://schemas.microsoft.com/office/drawing/2014/main" id="{C90134D2-29F5-4AAA-8E55-09657241B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47" name="Line 277">
              <a:extLst>
                <a:ext uri="{FF2B5EF4-FFF2-40B4-BE49-F238E27FC236}">
                  <a16:creationId xmlns:a16="http://schemas.microsoft.com/office/drawing/2014/main" id="{0266621B-FD91-4F6B-B6C7-AC5C70FFB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48" name="Rectangle 278">
              <a:extLst>
                <a:ext uri="{FF2B5EF4-FFF2-40B4-BE49-F238E27FC236}">
                  <a16:creationId xmlns:a16="http://schemas.microsoft.com/office/drawing/2014/main" id="{6F8DCF49-6697-443F-A3A6-71C9501C2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49" name="Line 279">
              <a:extLst>
                <a:ext uri="{FF2B5EF4-FFF2-40B4-BE49-F238E27FC236}">
                  <a16:creationId xmlns:a16="http://schemas.microsoft.com/office/drawing/2014/main" id="{276B5143-88D4-43C8-9BB7-92FAFD2C2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0" name="Line 280">
              <a:extLst>
                <a:ext uri="{FF2B5EF4-FFF2-40B4-BE49-F238E27FC236}">
                  <a16:creationId xmlns:a16="http://schemas.microsoft.com/office/drawing/2014/main" id="{1D0319EB-4BB0-4F87-9CC1-6DEAAE17C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1" name="Rectangle 281">
              <a:extLst>
                <a:ext uri="{FF2B5EF4-FFF2-40B4-BE49-F238E27FC236}">
                  <a16:creationId xmlns:a16="http://schemas.microsoft.com/office/drawing/2014/main" id="{2EFA8CD1-AB87-4460-A744-B16FB21B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52" name="Line 282">
              <a:extLst>
                <a:ext uri="{FF2B5EF4-FFF2-40B4-BE49-F238E27FC236}">
                  <a16:creationId xmlns:a16="http://schemas.microsoft.com/office/drawing/2014/main" id="{AD46DB76-F1DB-4269-8F73-2DE162C3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3" name="Rectangle 283">
              <a:extLst>
                <a:ext uri="{FF2B5EF4-FFF2-40B4-BE49-F238E27FC236}">
                  <a16:creationId xmlns:a16="http://schemas.microsoft.com/office/drawing/2014/main" id="{01967477-B4E2-4BB3-8609-70E22E5A7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54" name="Line 284">
              <a:extLst>
                <a:ext uri="{FF2B5EF4-FFF2-40B4-BE49-F238E27FC236}">
                  <a16:creationId xmlns:a16="http://schemas.microsoft.com/office/drawing/2014/main" id="{5D624A40-4489-4ED2-8DBA-C132990A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5" name="Line 285">
              <a:extLst>
                <a:ext uri="{FF2B5EF4-FFF2-40B4-BE49-F238E27FC236}">
                  <a16:creationId xmlns:a16="http://schemas.microsoft.com/office/drawing/2014/main" id="{A8C0C118-F2DA-4B1D-AFA6-91CF29AA4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6" name="Rectangle 286">
              <a:extLst>
                <a:ext uri="{FF2B5EF4-FFF2-40B4-BE49-F238E27FC236}">
                  <a16:creationId xmlns:a16="http://schemas.microsoft.com/office/drawing/2014/main" id="{ED3FD33C-A120-48FB-987C-8E60443CC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57" name="Line 287">
              <a:extLst>
                <a:ext uri="{FF2B5EF4-FFF2-40B4-BE49-F238E27FC236}">
                  <a16:creationId xmlns:a16="http://schemas.microsoft.com/office/drawing/2014/main" id="{02D6A517-9867-4B04-85D3-C3585291C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58" name="Rectangle 288">
              <a:extLst>
                <a:ext uri="{FF2B5EF4-FFF2-40B4-BE49-F238E27FC236}">
                  <a16:creationId xmlns:a16="http://schemas.microsoft.com/office/drawing/2014/main" id="{24F22FBA-3260-45BC-9338-68B93804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59" name="Line 289">
              <a:extLst>
                <a:ext uri="{FF2B5EF4-FFF2-40B4-BE49-F238E27FC236}">
                  <a16:creationId xmlns:a16="http://schemas.microsoft.com/office/drawing/2014/main" id="{463E70D4-1C4C-4445-A626-31CCA8973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0" name="Line 290">
              <a:extLst>
                <a:ext uri="{FF2B5EF4-FFF2-40B4-BE49-F238E27FC236}">
                  <a16:creationId xmlns:a16="http://schemas.microsoft.com/office/drawing/2014/main" id="{1944FFA4-0F93-40AB-9447-C1E0F47AE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1" name="Rectangle 291">
              <a:extLst>
                <a:ext uri="{FF2B5EF4-FFF2-40B4-BE49-F238E27FC236}">
                  <a16:creationId xmlns:a16="http://schemas.microsoft.com/office/drawing/2014/main" id="{4E8BDD37-95C9-457F-98CC-1DB24699E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0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62" name="Line 292">
              <a:extLst>
                <a:ext uri="{FF2B5EF4-FFF2-40B4-BE49-F238E27FC236}">
                  <a16:creationId xmlns:a16="http://schemas.microsoft.com/office/drawing/2014/main" id="{152828EA-BFEA-4E7F-899C-041870695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3" name="Rectangle 293">
              <a:extLst>
                <a:ext uri="{FF2B5EF4-FFF2-40B4-BE49-F238E27FC236}">
                  <a16:creationId xmlns:a16="http://schemas.microsoft.com/office/drawing/2014/main" id="{7810FF7D-029A-40E4-A219-610C54C26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64" name="Line 294">
              <a:extLst>
                <a:ext uri="{FF2B5EF4-FFF2-40B4-BE49-F238E27FC236}">
                  <a16:creationId xmlns:a16="http://schemas.microsoft.com/office/drawing/2014/main" id="{6493D74E-EA07-4498-9C80-E34AFC384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5" name="Line 295">
              <a:extLst>
                <a:ext uri="{FF2B5EF4-FFF2-40B4-BE49-F238E27FC236}">
                  <a16:creationId xmlns:a16="http://schemas.microsoft.com/office/drawing/2014/main" id="{E059E0FA-5559-4637-9797-238FC95AF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6" name="Rectangle 296">
              <a:extLst>
                <a:ext uri="{FF2B5EF4-FFF2-40B4-BE49-F238E27FC236}">
                  <a16:creationId xmlns:a16="http://schemas.microsoft.com/office/drawing/2014/main" id="{959DCF48-D267-4F66-BB97-AB3CB133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0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67" name="Line 297">
              <a:extLst>
                <a:ext uri="{FF2B5EF4-FFF2-40B4-BE49-F238E27FC236}">
                  <a16:creationId xmlns:a16="http://schemas.microsoft.com/office/drawing/2014/main" id="{2478391C-5EBA-40F1-AA85-A4BA5F187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8" name="Line 298">
              <a:extLst>
                <a:ext uri="{FF2B5EF4-FFF2-40B4-BE49-F238E27FC236}">
                  <a16:creationId xmlns:a16="http://schemas.microsoft.com/office/drawing/2014/main" id="{044575E1-5FED-4388-A4F9-67B6C7F6F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69" name="Rectangle 299">
              <a:extLst>
                <a:ext uri="{FF2B5EF4-FFF2-40B4-BE49-F238E27FC236}">
                  <a16:creationId xmlns:a16="http://schemas.microsoft.com/office/drawing/2014/main" id="{F08BDD02-0985-4DF2-AD0E-C20BA91F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70" name="Line 300">
              <a:extLst>
                <a:ext uri="{FF2B5EF4-FFF2-40B4-BE49-F238E27FC236}">
                  <a16:creationId xmlns:a16="http://schemas.microsoft.com/office/drawing/2014/main" id="{3FE3F249-0CDB-429B-BC1B-4915B6CB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71" name="Rectangle 301">
              <a:extLst>
                <a:ext uri="{FF2B5EF4-FFF2-40B4-BE49-F238E27FC236}">
                  <a16:creationId xmlns:a16="http://schemas.microsoft.com/office/drawing/2014/main" id="{78DB9E48-FEB0-4D4B-B9CE-50267641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72" name="Line 302">
              <a:extLst>
                <a:ext uri="{FF2B5EF4-FFF2-40B4-BE49-F238E27FC236}">
                  <a16:creationId xmlns:a16="http://schemas.microsoft.com/office/drawing/2014/main" id="{F32A7C38-65C4-45B8-81DB-E93BBC823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73" name="Rectangle 303">
              <a:extLst>
                <a:ext uri="{FF2B5EF4-FFF2-40B4-BE49-F238E27FC236}">
                  <a16:creationId xmlns:a16="http://schemas.microsoft.com/office/drawing/2014/main" id="{75429546-825C-48D2-82F0-EEF10AF53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74" name="Line 304">
              <a:extLst>
                <a:ext uri="{FF2B5EF4-FFF2-40B4-BE49-F238E27FC236}">
                  <a16:creationId xmlns:a16="http://schemas.microsoft.com/office/drawing/2014/main" id="{629D34E8-528B-43D9-BDB0-75B359314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75" name="Rectangle 305">
              <a:extLst>
                <a:ext uri="{FF2B5EF4-FFF2-40B4-BE49-F238E27FC236}">
                  <a16:creationId xmlns:a16="http://schemas.microsoft.com/office/drawing/2014/main" id="{64D0D790-CCB3-4328-B0D1-D27B4AEDE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76" name="Line 306">
              <a:extLst>
                <a:ext uri="{FF2B5EF4-FFF2-40B4-BE49-F238E27FC236}">
                  <a16:creationId xmlns:a16="http://schemas.microsoft.com/office/drawing/2014/main" id="{9FAD0D5D-4F50-4212-A42B-410922F69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83" name="Rectangle 307">
              <a:extLst>
                <a:ext uri="{FF2B5EF4-FFF2-40B4-BE49-F238E27FC236}">
                  <a16:creationId xmlns:a16="http://schemas.microsoft.com/office/drawing/2014/main" id="{6618CD6D-8B97-4211-B08B-D5D7F47D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194"/>
              <a:ext cx="2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84" name="Rectangle 308">
              <a:extLst>
                <a:ext uri="{FF2B5EF4-FFF2-40B4-BE49-F238E27FC236}">
                  <a16:creationId xmlns:a16="http://schemas.microsoft.com/office/drawing/2014/main" id="{5A448A61-1D30-46C5-9E7F-7F427539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4"/>
              <a:ext cx="22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285" name="Rectangle 309">
              <a:extLst>
                <a:ext uri="{FF2B5EF4-FFF2-40B4-BE49-F238E27FC236}">
                  <a16:creationId xmlns:a16="http://schemas.microsoft.com/office/drawing/2014/main" id="{C9A4BA2D-5CAC-4E2E-9400-91309497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94"/>
              <a:ext cx="19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180" name="Rectangle 310">
              <a:extLst>
                <a:ext uri="{FF2B5EF4-FFF2-40B4-BE49-F238E27FC236}">
                  <a16:creationId xmlns:a16="http://schemas.microsoft.com/office/drawing/2014/main" id="{F1DF1EC5-1855-4409-ACA1-CBD24545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81" name="Line 311">
              <a:extLst>
                <a:ext uri="{FF2B5EF4-FFF2-40B4-BE49-F238E27FC236}">
                  <a16:creationId xmlns:a16="http://schemas.microsoft.com/office/drawing/2014/main" id="{5811DB32-2379-44BD-B59F-57769AF42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82" name="Line 312">
              <a:extLst>
                <a:ext uri="{FF2B5EF4-FFF2-40B4-BE49-F238E27FC236}">
                  <a16:creationId xmlns:a16="http://schemas.microsoft.com/office/drawing/2014/main" id="{32B30AE6-1C88-4454-BFC5-A1BE79D8D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83" name="Rectangle 313">
              <a:extLst>
                <a:ext uri="{FF2B5EF4-FFF2-40B4-BE49-F238E27FC236}">
                  <a16:creationId xmlns:a16="http://schemas.microsoft.com/office/drawing/2014/main" id="{280A800F-0902-4AAD-B1B1-E12ABA31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90"/>
              <a:ext cx="76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84" name="Line 314">
              <a:extLst>
                <a:ext uri="{FF2B5EF4-FFF2-40B4-BE49-F238E27FC236}">
                  <a16:creationId xmlns:a16="http://schemas.microsoft.com/office/drawing/2014/main" id="{C5383788-DAFA-4E6D-BFAA-E40105EE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9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85" name="Rectangle 315">
              <a:extLst>
                <a:ext uri="{FF2B5EF4-FFF2-40B4-BE49-F238E27FC236}">
                  <a16:creationId xmlns:a16="http://schemas.microsoft.com/office/drawing/2014/main" id="{462924D9-29AD-4F0E-A726-2CCD97D9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86" name="Line 316">
              <a:extLst>
                <a:ext uri="{FF2B5EF4-FFF2-40B4-BE49-F238E27FC236}">
                  <a16:creationId xmlns:a16="http://schemas.microsoft.com/office/drawing/2014/main" id="{B218B82C-7ED1-45DE-844A-590E0A216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87" name="Line 317">
              <a:extLst>
                <a:ext uri="{FF2B5EF4-FFF2-40B4-BE49-F238E27FC236}">
                  <a16:creationId xmlns:a16="http://schemas.microsoft.com/office/drawing/2014/main" id="{0B86EAFB-CD98-4A46-B039-1938C8B9E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88" name="Rectangle 318">
              <a:extLst>
                <a:ext uri="{FF2B5EF4-FFF2-40B4-BE49-F238E27FC236}">
                  <a16:creationId xmlns:a16="http://schemas.microsoft.com/office/drawing/2014/main" id="{604254CF-5AF6-40B1-AB14-F64CB014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0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89" name="Line 319">
              <a:extLst>
                <a:ext uri="{FF2B5EF4-FFF2-40B4-BE49-F238E27FC236}">
                  <a16:creationId xmlns:a16="http://schemas.microsoft.com/office/drawing/2014/main" id="{A08A1D33-FA66-4E1A-BA54-62D0AD5F8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0" name="Rectangle 320">
              <a:extLst>
                <a:ext uri="{FF2B5EF4-FFF2-40B4-BE49-F238E27FC236}">
                  <a16:creationId xmlns:a16="http://schemas.microsoft.com/office/drawing/2014/main" id="{E5702A24-CCC7-4E23-B8A5-9C7CF767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0"/>
              <a:ext cx="3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91" name="Line 321">
              <a:extLst>
                <a:ext uri="{FF2B5EF4-FFF2-40B4-BE49-F238E27FC236}">
                  <a16:creationId xmlns:a16="http://schemas.microsoft.com/office/drawing/2014/main" id="{A35157F1-A263-4B70-A8D4-C1438E89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2" name="Line 322">
              <a:extLst>
                <a:ext uri="{FF2B5EF4-FFF2-40B4-BE49-F238E27FC236}">
                  <a16:creationId xmlns:a16="http://schemas.microsoft.com/office/drawing/2014/main" id="{F2838CA1-D3F8-4F71-9EBF-456D196CB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3" name="Rectangle 323">
              <a:extLst>
                <a:ext uri="{FF2B5EF4-FFF2-40B4-BE49-F238E27FC236}">
                  <a16:creationId xmlns:a16="http://schemas.microsoft.com/office/drawing/2014/main" id="{6156F661-8ECE-4DB9-ABAE-0D3EF6C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90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94" name="Line 324">
              <a:extLst>
                <a:ext uri="{FF2B5EF4-FFF2-40B4-BE49-F238E27FC236}">
                  <a16:creationId xmlns:a16="http://schemas.microsoft.com/office/drawing/2014/main" id="{1A6112BD-E449-4CF2-AB7A-1BD190BDA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9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5" name="Rectangle 325">
              <a:extLst>
                <a:ext uri="{FF2B5EF4-FFF2-40B4-BE49-F238E27FC236}">
                  <a16:creationId xmlns:a16="http://schemas.microsoft.com/office/drawing/2014/main" id="{2D39B3F1-42CB-42DD-8F40-3AF91F12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0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96" name="Line 326">
              <a:extLst>
                <a:ext uri="{FF2B5EF4-FFF2-40B4-BE49-F238E27FC236}">
                  <a16:creationId xmlns:a16="http://schemas.microsoft.com/office/drawing/2014/main" id="{07334128-D732-442A-9204-263FBCE6C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7" name="Line 327">
              <a:extLst>
                <a:ext uri="{FF2B5EF4-FFF2-40B4-BE49-F238E27FC236}">
                  <a16:creationId xmlns:a16="http://schemas.microsoft.com/office/drawing/2014/main" id="{1D8EB875-1613-4777-94D6-F92994D5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98" name="Rectangle 328">
              <a:extLst>
                <a:ext uri="{FF2B5EF4-FFF2-40B4-BE49-F238E27FC236}">
                  <a16:creationId xmlns:a16="http://schemas.microsoft.com/office/drawing/2014/main" id="{3BD5E55D-58C6-4F4A-A464-2090041C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99" name="Line 329">
              <a:extLst>
                <a:ext uri="{FF2B5EF4-FFF2-40B4-BE49-F238E27FC236}">
                  <a16:creationId xmlns:a16="http://schemas.microsoft.com/office/drawing/2014/main" id="{CBBD3512-DE87-4851-932A-2DE53CFCC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00" name="Rectangle 330">
              <a:extLst>
                <a:ext uri="{FF2B5EF4-FFF2-40B4-BE49-F238E27FC236}">
                  <a16:creationId xmlns:a16="http://schemas.microsoft.com/office/drawing/2014/main" id="{1F18C658-58E2-4214-B667-782763CF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01" name="Line 331">
              <a:extLst>
                <a:ext uri="{FF2B5EF4-FFF2-40B4-BE49-F238E27FC236}">
                  <a16:creationId xmlns:a16="http://schemas.microsoft.com/office/drawing/2014/main" id="{108124CE-31EF-4839-973A-45E826B5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02" name="Rectangle 332">
              <a:extLst>
                <a:ext uri="{FF2B5EF4-FFF2-40B4-BE49-F238E27FC236}">
                  <a16:creationId xmlns:a16="http://schemas.microsoft.com/office/drawing/2014/main" id="{D16ADD37-8BA8-4D62-909C-8AB4CD18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4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03" name="Line 333">
              <a:extLst>
                <a:ext uri="{FF2B5EF4-FFF2-40B4-BE49-F238E27FC236}">
                  <a16:creationId xmlns:a16="http://schemas.microsoft.com/office/drawing/2014/main" id="{1ECD2B16-C3A2-4BB3-B8F3-22FC1C0AB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04" name="Rectangle 334">
              <a:extLst>
                <a:ext uri="{FF2B5EF4-FFF2-40B4-BE49-F238E27FC236}">
                  <a16:creationId xmlns:a16="http://schemas.microsoft.com/office/drawing/2014/main" id="{E4A676E3-EDE5-4931-AA2E-F4BC4E1A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94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05" name="Line 335">
              <a:extLst>
                <a:ext uri="{FF2B5EF4-FFF2-40B4-BE49-F238E27FC236}">
                  <a16:creationId xmlns:a16="http://schemas.microsoft.com/office/drawing/2014/main" id="{139968D3-EC24-4576-B2CC-E820B11A6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194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12" name="Rectangle 336">
              <a:extLst>
                <a:ext uri="{FF2B5EF4-FFF2-40B4-BE49-F238E27FC236}">
                  <a16:creationId xmlns:a16="http://schemas.microsoft.com/office/drawing/2014/main" id="{04E41872-8C2C-452B-92E2-5591DA888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383"/>
              <a:ext cx="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13" name="Rectangle 337">
              <a:extLst>
                <a:ext uri="{FF2B5EF4-FFF2-40B4-BE49-F238E27FC236}">
                  <a16:creationId xmlns:a16="http://schemas.microsoft.com/office/drawing/2014/main" id="{96293C41-787F-4D96-B286-1274C908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83"/>
              <a:ext cx="22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14" name="Rectangle 338">
              <a:extLst>
                <a:ext uri="{FF2B5EF4-FFF2-40B4-BE49-F238E27FC236}">
                  <a16:creationId xmlns:a16="http://schemas.microsoft.com/office/drawing/2014/main" id="{F0E2B195-4DCB-4798-B816-3FC8B085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83"/>
              <a:ext cx="1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209" name="Rectangle 339">
              <a:extLst>
                <a:ext uri="{FF2B5EF4-FFF2-40B4-BE49-F238E27FC236}">
                  <a16:creationId xmlns:a16="http://schemas.microsoft.com/office/drawing/2014/main" id="{4DBB4A64-A946-430D-97A8-506C06C3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10" name="Line 340">
              <a:extLst>
                <a:ext uri="{FF2B5EF4-FFF2-40B4-BE49-F238E27FC236}">
                  <a16:creationId xmlns:a16="http://schemas.microsoft.com/office/drawing/2014/main" id="{B4B836A9-ECEF-4F1A-96A8-D6792767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1" name="Line 341">
              <a:extLst>
                <a:ext uri="{FF2B5EF4-FFF2-40B4-BE49-F238E27FC236}">
                  <a16:creationId xmlns:a16="http://schemas.microsoft.com/office/drawing/2014/main" id="{382E84C0-90D4-4465-A691-81646A44E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2" name="Rectangle 342">
              <a:extLst>
                <a:ext uri="{FF2B5EF4-FFF2-40B4-BE49-F238E27FC236}">
                  <a16:creationId xmlns:a16="http://schemas.microsoft.com/office/drawing/2014/main" id="{A8D68123-6F66-493A-A2D5-3237C069B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7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13" name="Line 343">
              <a:extLst>
                <a:ext uri="{FF2B5EF4-FFF2-40B4-BE49-F238E27FC236}">
                  <a16:creationId xmlns:a16="http://schemas.microsoft.com/office/drawing/2014/main" id="{2F80F935-676C-4237-A05D-B1C40C9D8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4" name="Rectangle 344">
              <a:extLst>
                <a:ext uri="{FF2B5EF4-FFF2-40B4-BE49-F238E27FC236}">
                  <a16:creationId xmlns:a16="http://schemas.microsoft.com/office/drawing/2014/main" id="{9B2A8F6D-9445-49A3-9187-315EBE24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15" name="Line 345">
              <a:extLst>
                <a:ext uri="{FF2B5EF4-FFF2-40B4-BE49-F238E27FC236}">
                  <a16:creationId xmlns:a16="http://schemas.microsoft.com/office/drawing/2014/main" id="{9ACB0D2C-1730-478C-8353-CA9E08CA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6" name="Line 346">
              <a:extLst>
                <a:ext uri="{FF2B5EF4-FFF2-40B4-BE49-F238E27FC236}">
                  <a16:creationId xmlns:a16="http://schemas.microsoft.com/office/drawing/2014/main" id="{08D4BED8-8771-4992-9460-F9C8482D0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7" name="Rectangle 347">
              <a:extLst>
                <a:ext uri="{FF2B5EF4-FFF2-40B4-BE49-F238E27FC236}">
                  <a16:creationId xmlns:a16="http://schemas.microsoft.com/office/drawing/2014/main" id="{AD3DCEC9-A1DD-4F4A-9643-967ED201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7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18" name="Line 348">
              <a:extLst>
                <a:ext uri="{FF2B5EF4-FFF2-40B4-BE49-F238E27FC236}">
                  <a16:creationId xmlns:a16="http://schemas.microsoft.com/office/drawing/2014/main" id="{13137FFE-4B41-4B9B-905A-D125EDADC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19" name="Rectangle 349">
              <a:extLst>
                <a:ext uri="{FF2B5EF4-FFF2-40B4-BE49-F238E27FC236}">
                  <a16:creationId xmlns:a16="http://schemas.microsoft.com/office/drawing/2014/main" id="{88EF0939-A444-4CEA-873C-8D820A6A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7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20" name="Line 350">
              <a:extLst>
                <a:ext uri="{FF2B5EF4-FFF2-40B4-BE49-F238E27FC236}">
                  <a16:creationId xmlns:a16="http://schemas.microsoft.com/office/drawing/2014/main" id="{FAC0D97A-C798-4D84-BE4E-37728F203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1" name="Line 351">
              <a:extLst>
                <a:ext uri="{FF2B5EF4-FFF2-40B4-BE49-F238E27FC236}">
                  <a16:creationId xmlns:a16="http://schemas.microsoft.com/office/drawing/2014/main" id="{BA677E05-4D87-4FED-AB96-FDD8585FB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2" name="Rectangle 352">
              <a:extLst>
                <a:ext uri="{FF2B5EF4-FFF2-40B4-BE49-F238E27FC236}">
                  <a16:creationId xmlns:a16="http://schemas.microsoft.com/office/drawing/2014/main" id="{CDE5A972-4094-4C50-BA81-6D635F43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77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23" name="Line 353">
              <a:extLst>
                <a:ext uri="{FF2B5EF4-FFF2-40B4-BE49-F238E27FC236}">
                  <a16:creationId xmlns:a16="http://schemas.microsoft.com/office/drawing/2014/main" id="{9BFA0118-BB64-4D6A-9093-6FABF3F2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37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4" name="Rectangle 354">
              <a:extLst>
                <a:ext uri="{FF2B5EF4-FFF2-40B4-BE49-F238E27FC236}">
                  <a16:creationId xmlns:a16="http://schemas.microsoft.com/office/drawing/2014/main" id="{309F4C15-370C-4259-853F-9BA1BC90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77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25" name="Line 355">
              <a:extLst>
                <a:ext uri="{FF2B5EF4-FFF2-40B4-BE49-F238E27FC236}">
                  <a16:creationId xmlns:a16="http://schemas.microsoft.com/office/drawing/2014/main" id="{7FE1E55D-1634-423A-89EB-E5763AB0B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6" name="Line 356">
              <a:extLst>
                <a:ext uri="{FF2B5EF4-FFF2-40B4-BE49-F238E27FC236}">
                  <a16:creationId xmlns:a16="http://schemas.microsoft.com/office/drawing/2014/main" id="{1AD3D6EE-D096-4BD9-A298-5C55BE55D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77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7" name="Rectangle 357">
              <a:extLst>
                <a:ext uri="{FF2B5EF4-FFF2-40B4-BE49-F238E27FC236}">
                  <a16:creationId xmlns:a16="http://schemas.microsoft.com/office/drawing/2014/main" id="{7D039C42-0FEE-4280-B6D1-7024EFFD7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28" name="Line 358">
              <a:extLst>
                <a:ext uri="{FF2B5EF4-FFF2-40B4-BE49-F238E27FC236}">
                  <a16:creationId xmlns:a16="http://schemas.microsoft.com/office/drawing/2014/main" id="{6AC71B3B-9140-4204-88FE-91AAA5A25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29" name="Rectangle 359">
              <a:extLst>
                <a:ext uri="{FF2B5EF4-FFF2-40B4-BE49-F238E27FC236}">
                  <a16:creationId xmlns:a16="http://schemas.microsoft.com/office/drawing/2014/main" id="{1F1FF043-A4FD-4720-B558-7197E879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30" name="Line 360">
              <a:extLst>
                <a:ext uri="{FF2B5EF4-FFF2-40B4-BE49-F238E27FC236}">
                  <a16:creationId xmlns:a16="http://schemas.microsoft.com/office/drawing/2014/main" id="{E9100C06-1BB5-4C65-9680-9EEAD72A0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31" name="Rectangle 361">
              <a:extLst>
                <a:ext uri="{FF2B5EF4-FFF2-40B4-BE49-F238E27FC236}">
                  <a16:creationId xmlns:a16="http://schemas.microsoft.com/office/drawing/2014/main" id="{ACEFE756-640C-44C1-AA7D-C7B75CC7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82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32" name="Line 362">
              <a:extLst>
                <a:ext uri="{FF2B5EF4-FFF2-40B4-BE49-F238E27FC236}">
                  <a16:creationId xmlns:a16="http://schemas.microsoft.com/office/drawing/2014/main" id="{1F204F10-3891-43BF-A5C1-6B48A2FEF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33" name="Rectangle 363">
              <a:extLst>
                <a:ext uri="{FF2B5EF4-FFF2-40B4-BE49-F238E27FC236}">
                  <a16:creationId xmlns:a16="http://schemas.microsoft.com/office/drawing/2014/main" id="{A2B85257-71E3-4EF2-8448-57F8DF0E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382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34" name="Line 364">
              <a:extLst>
                <a:ext uri="{FF2B5EF4-FFF2-40B4-BE49-F238E27FC236}">
                  <a16:creationId xmlns:a16="http://schemas.microsoft.com/office/drawing/2014/main" id="{5176048E-74EF-40D6-AFB5-74D57E139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82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41" name="Rectangle 365">
              <a:extLst>
                <a:ext uri="{FF2B5EF4-FFF2-40B4-BE49-F238E27FC236}">
                  <a16:creationId xmlns:a16="http://schemas.microsoft.com/office/drawing/2014/main" id="{9E29E481-1E4C-4AEF-AE8E-FE432ACE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574"/>
              <a:ext cx="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a3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42" name="Rectangle 366">
              <a:extLst>
                <a:ext uri="{FF2B5EF4-FFF2-40B4-BE49-F238E27FC236}">
                  <a16:creationId xmlns:a16="http://schemas.microsoft.com/office/drawing/2014/main" id="{0DB5B80C-235A-41D7-B5C3-B6EF7D6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76"/>
              <a:ext cx="22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b3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43" name="Rectangle 367">
              <a:extLst>
                <a:ext uri="{FF2B5EF4-FFF2-40B4-BE49-F238E27FC236}">
                  <a16:creationId xmlns:a16="http://schemas.microsoft.com/office/drawing/2014/main" id="{F9BD0EA9-3CF5-458F-BE6F-7AD817D15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573"/>
              <a:ext cx="19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238" name="Rectangle 368">
              <a:extLst>
                <a:ext uri="{FF2B5EF4-FFF2-40B4-BE49-F238E27FC236}">
                  <a16:creationId xmlns:a16="http://schemas.microsoft.com/office/drawing/2014/main" id="{2D2FF148-273A-4E08-9FCF-1BAA43F53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39" name="Line 369">
              <a:extLst>
                <a:ext uri="{FF2B5EF4-FFF2-40B4-BE49-F238E27FC236}">
                  <a16:creationId xmlns:a16="http://schemas.microsoft.com/office/drawing/2014/main" id="{AB3A6C9D-95E9-4925-9D1B-3204468E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0" name="Line 370">
              <a:extLst>
                <a:ext uri="{FF2B5EF4-FFF2-40B4-BE49-F238E27FC236}">
                  <a16:creationId xmlns:a16="http://schemas.microsoft.com/office/drawing/2014/main" id="{CED52244-6D49-4AC1-BEB3-93DA2068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1" name="Rectangle 371">
              <a:extLst>
                <a:ext uri="{FF2B5EF4-FFF2-40B4-BE49-F238E27FC236}">
                  <a16:creationId xmlns:a16="http://schemas.microsoft.com/office/drawing/2014/main" id="{4AA89FB7-BB46-4E84-BD8D-B8B4208D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67"/>
              <a:ext cx="76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42" name="Line 372">
              <a:extLst>
                <a:ext uri="{FF2B5EF4-FFF2-40B4-BE49-F238E27FC236}">
                  <a16:creationId xmlns:a16="http://schemas.microsoft.com/office/drawing/2014/main" id="{7E0CB0CB-E824-472C-8B9C-59122FF6D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67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3" name="Rectangle 373">
              <a:extLst>
                <a:ext uri="{FF2B5EF4-FFF2-40B4-BE49-F238E27FC236}">
                  <a16:creationId xmlns:a16="http://schemas.microsoft.com/office/drawing/2014/main" id="{95DDBD1B-A37B-4F7B-B303-13D3660B1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44" name="Line 374">
              <a:extLst>
                <a:ext uri="{FF2B5EF4-FFF2-40B4-BE49-F238E27FC236}">
                  <a16:creationId xmlns:a16="http://schemas.microsoft.com/office/drawing/2014/main" id="{8BB3137E-2779-42B9-A9C7-5DF3A3699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5" name="Line 375">
              <a:extLst>
                <a:ext uri="{FF2B5EF4-FFF2-40B4-BE49-F238E27FC236}">
                  <a16:creationId xmlns:a16="http://schemas.microsoft.com/office/drawing/2014/main" id="{6F956ED1-7003-4E28-9836-5A2B98818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6" name="Rectangle 376">
              <a:extLst>
                <a:ext uri="{FF2B5EF4-FFF2-40B4-BE49-F238E27FC236}">
                  <a16:creationId xmlns:a16="http://schemas.microsoft.com/office/drawing/2014/main" id="{392694ED-FD2E-41CE-944E-85853D78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67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47" name="Line 377">
              <a:extLst>
                <a:ext uri="{FF2B5EF4-FFF2-40B4-BE49-F238E27FC236}">
                  <a16:creationId xmlns:a16="http://schemas.microsoft.com/office/drawing/2014/main" id="{A4354129-536B-4BEC-B375-AD01E0EAE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48" name="Rectangle 378">
              <a:extLst>
                <a:ext uri="{FF2B5EF4-FFF2-40B4-BE49-F238E27FC236}">
                  <a16:creationId xmlns:a16="http://schemas.microsoft.com/office/drawing/2014/main" id="{825BB1E4-800B-43E8-A860-7B3D969B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7"/>
              <a:ext cx="3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49" name="Line 379">
              <a:extLst>
                <a:ext uri="{FF2B5EF4-FFF2-40B4-BE49-F238E27FC236}">
                  <a16:creationId xmlns:a16="http://schemas.microsoft.com/office/drawing/2014/main" id="{DAE5203B-9F28-441D-83BE-A06579EAA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0" name="Line 380">
              <a:extLst>
                <a:ext uri="{FF2B5EF4-FFF2-40B4-BE49-F238E27FC236}">
                  <a16:creationId xmlns:a16="http://schemas.microsoft.com/office/drawing/2014/main" id="{1C5F177A-8A7D-45C6-A1C6-4774E01D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1" name="Rectangle 381">
              <a:extLst>
                <a:ext uri="{FF2B5EF4-FFF2-40B4-BE49-F238E27FC236}">
                  <a16:creationId xmlns:a16="http://schemas.microsoft.com/office/drawing/2014/main" id="{4F5CF660-C4E5-4A5B-A351-01535C025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567"/>
              <a:ext cx="765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52" name="Line 382">
              <a:extLst>
                <a:ext uri="{FF2B5EF4-FFF2-40B4-BE49-F238E27FC236}">
                  <a16:creationId xmlns:a16="http://schemas.microsoft.com/office/drawing/2014/main" id="{32DC844C-89B2-48D8-8A64-63CCEAFAD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567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3" name="Rectangle 383">
              <a:extLst>
                <a:ext uri="{FF2B5EF4-FFF2-40B4-BE49-F238E27FC236}">
                  <a16:creationId xmlns:a16="http://schemas.microsoft.com/office/drawing/2014/main" id="{9D81702E-D4E8-493B-9190-FF715284D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67"/>
              <a:ext cx="4" cy="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54" name="Line 384">
              <a:extLst>
                <a:ext uri="{FF2B5EF4-FFF2-40B4-BE49-F238E27FC236}">
                  <a16:creationId xmlns:a16="http://schemas.microsoft.com/office/drawing/2014/main" id="{45E63021-716D-4335-A16B-99B02EFDE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5" name="Line 385">
              <a:extLst>
                <a:ext uri="{FF2B5EF4-FFF2-40B4-BE49-F238E27FC236}">
                  <a16:creationId xmlns:a16="http://schemas.microsoft.com/office/drawing/2014/main" id="{79F9A755-860F-498C-A6DA-6131EC26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67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6" name="Rectangle 386">
              <a:extLst>
                <a:ext uri="{FF2B5EF4-FFF2-40B4-BE49-F238E27FC236}">
                  <a16:creationId xmlns:a16="http://schemas.microsoft.com/office/drawing/2014/main" id="{B469887A-FB30-4A82-8536-9EB5A2C6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57" name="Line 387">
              <a:extLst>
                <a:ext uri="{FF2B5EF4-FFF2-40B4-BE49-F238E27FC236}">
                  <a16:creationId xmlns:a16="http://schemas.microsoft.com/office/drawing/2014/main" id="{7EC4AB7B-E877-47C1-8B62-8B8AD5EC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58" name="Rectangle 388">
              <a:extLst>
                <a:ext uri="{FF2B5EF4-FFF2-40B4-BE49-F238E27FC236}">
                  <a16:creationId xmlns:a16="http://schemas.microsoft.com/office/drawing/2014/main" id="{7DF8778F-1FAC-471E-A964-3466E652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59" name="Line 389">
              <a:extLst>
                <a:ext uri="{FF2B5EF4-FFF2-40B4-BE49-F238E27FC236}">
                  <a16:creationId xmlns:a16="http://schemas.microsoft.com/office/drawing/2014/main" id="{0DFBB7CE-DDFD-4D61-89DF-369D8567C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0" name="Line 390">
              <a:extLst>
                <a:ext uri="{FF2B5EF4-FFF2-40B4-BE49-F238E27FC236}">
                  <a16:creationId xmlns:a16="http://schemas.microsoft.com/office/drawing/2014/main" id="{9C92F681-D115-4B77-919A-FBCFD76FE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1" name="Rectangle 391">
              <a:extLst>
                <a:ext uri="{FF2B5EF4-FFF2-40B4-BE49-F238E27FC236}">
                  <a16:creationId xmlns:a16="http://schemas.microsoft.com/office/drawing/2014/main" id="{24227ECD-EFDE-4B0A-85DB-3B59335C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62" name="Line 392">
              <a:extLst>
                <a:ext uri="{FF2B5EF4-FFF2-40B4-BE49-F238E27FC236}">
                  <a16:creationId xmlns:a16="http://schemas.microsoft.com/office/drawing/2014/main" id="{0B71B589-D7CD-4103-BA40-1312EC7E3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3" name="Line 393">
              <a:extLst>
                <a:ext uri="{FF2B5EF4-FFF2-40B4-BE49-F238E27FC236}">
                  <a16:creationId xmlns:a16="http://schemas.microsoft.com/office/drawing/2014/main" id="{6F53076E-F6DE-43F5-AC1D-60B7B37D0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4" name="Rectangle 394">
              <a:extLst>
                <a:ext uri="{FF2B5EF4-FFF2-40B4-BE49-F238E27FC236}">
                  <a16:creationId xmlns:a16="http://schemas.microsoft.com/office/drawing/2014/main" id="{DF7D4D08-2772-4D17-BA89-030AA713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56"/>
              <a:ext cx="76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65" name="Line 395">
              <a:extLst>
                <a:ext uri="{FF2B5EF4-FFF2-40B4-BE49-F238E27FC236}">
                  <a16:creationId xmlns:a16="http://schemas.microsoft.com/office/drawing/2014/main" id="{69EB94C2-502E-44B5-BE4D-E1A92E598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6" name="Rectangle 396">
              <a:extLst>
                <a:ext uri="{FF2B5EF4-FFF2-40B4-BE49-F238E27FC236}">
                  <a16:creationId xmlns:a16="http://schemas.microsoft.com/office/drawing/2014/main" id="{08CB1D98-7CA7-40C3-AE21-E4075278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67" name="Line 397">
              <a:extLst>
                <a:ext uri="{FF2B5EF4-FFF2-40B4-BE49-F238E27FC236}">
                  <a16:creationId xmlns:a16="http://schemas.microsoft.com/office/drawing/2014/main" id="{B14FAF78-0F3A-4B4E-82DF-6E33AA3FB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68" name="Rectangle 398">
              <a:extLst>
                <a:ext uri="{FF2B5EF4-FFF2-40B4-BE49-F238E27FC236}">
                  <a16:creationId xmlns:a16="http://schemas.microsoft.com/office/drawing/2014/main" id="{E00BF078-98B6-431F-B6B3-4347E0AA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69" name="Line 399">
              <a:extLst>
                <a:ext uri="{FF2B5EF4-FFF2-40B4-BE49-F238E27FC236}">
                  <a16:creationId xmlns:a16="http://schemas.microsoft.com/office/drawing/2014/main" id="{67CE349B-40D5-4EB9-94E0-2EACE8335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0" name="Line 400">
              <a:extLst>
                <a:ext uri="{FF2B5EF4-FFF2-40B4-BE49-F238E27FC236}">
                  <a16:creationId xmlns:a16="http://schemas.microsoft.com/office/drawing/2014/main" id="{EB86C426-74B5-48B8-965F-E47138456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1" name="Rectangle 401">
              <a:extLst>
                <a:ext uri="{FF2B5EF4-FFF2-40B4-BE49-F238E27FC236}">
                  <a16:creationId xmlns:a16="http://schemas.microsoft.com/office/drawing/2014/main" id="{B340B803-4F33-474A-A07C-F053FA58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56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72" name="Line 402">
              <a:extLst>
                <a:ext uri="{FF2B5EF4-FFF2-40B4-BE49-F238E27FC236}">
                  <a16:creationId xmlns:a16="http://schemas.microsoft.com/office/drawing/2014/main" id="{F2A2B0DF-EEB2-4032-BABA-EE2C64F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3" name="Rectangle 403">
              <a:extLst>
                <a:ext uri="{FF2B5EF4-FFF2-40B4-BE49-F238E27FC236}">
                  <a16:creationId xmlns:a16="http://schemas.microsoft.com/office/drawing/2014/main" id="{4C4F7F4B-D83A-497C-8AC3-E60AA86FA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71"/>
              <a:ext cx="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74" name="Line 404">
              <a:extLst>
                <a:ext uri="{FF2B5EF4-FFF2-40B4-BE49-F238E27FC236}">
                  <a16:creationId xmlns:a16="http://schemas.microsoft.com/office/drawing/2014/main" id="{B532E0FE-2B95-40D5-AC81-0166FB1E2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5" name="Rectangle 405">
              <a:extLst>
                <a:ext uri="{FF2B5EF4-FFF2-40B4-BE49-F238E27FC236}">
                  <a16:creationId xmlns:a16="http://schemas.microsoft.com/office/drawing/2014/main" id="{539305AA-8F7B-40C0-8B4E-83954796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6"/>
              <a:ext cx="3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76" name="Line 406">
              <a:extLst>
                <a:ext uri="{FF2B5EF4-FFF2-40B4-BE49-F238E27FC236}">
                  <a16:creationId xmlns:a16="http://schemas.microsoft.com/office/drawing/2014/main" id="{4481A0DD-1FEE-4244-8237-1DCBF55B2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7" name="Line 407">
              <a:extLst>
                <a:ext uri="{FF2B5EF4-FFF2-40B4-BE49-F238E27FC236}">
                  <a16:creationId xmlns:a16="http://schemas.microsoft.com/office/drawing/2014/main" id="{1E6641BB-9B54-47B7-AB49-B4C9A7011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78" name="Rectangle 408">
              <a:extLst>
                <a:ext uri="{FF2B5EF4-FFF2-40B4-BE49-F238E27FC236}">
                  <a16:creationId xmlns:a16="http://schemas.microsoft.com/office/drawing/2014/main" id="{F00426CA-26A3-48A9-9FED-1DC75C59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756"/>
              <a:ext cx="765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79" name="Line 409">
              <a:extLst>
                <a:ext uri="{FF2B5EF4-FFF2-40B4-BE49-F238E27FC236}">
                  <a16:creationId xmlns:a16="http://schemas.microsoft.com/office/drawing/2014/main" id="{777922C9-FBC0-4D6E-B41A-252143940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7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80" name="Rectangle 410">
              <a:extLst>
                <a:ext uri="{FF2B5EF4-FFF2-40B4-BE49-F238E27FC236}">
                  <a16:creationId xmlns:a16="http://schemas.microsoft.com/office/drawing/2014/main" id="{934D51B4-52F5-49D2-A131-1C29B9ED8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571"/>
              <a:ext cx="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81" name="Line 411">
              <a:extLst>
                <a:ext uri="{FF2B5EF4-FFF2-40B4-BE49-F238E27FC236}">
                  <a16:creationId xmlns:a16="http://schemas.microsoft.com/office/drawing/2014/main" id="{84C1780C-80EA-4E25-A090-68578C76A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571"/>
              <a:ext cx="1" cy="1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82" name="Rectangle 412">
              <a:extLst>
                <a:ext uri="{FF2B5EF4-FFF2-40B4-BE49-F238E27FC236}">
                  <a16:creationId xmlns:a16="http://schemas.microsoft.com/office/drawing/2014/main" id="{46CF22CA-AE3C-4600-96CC-BD598022A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83" name="Line 413">
              <a:extLst>
                <a:ext uri="{FF2B5EF4-FFF2-40B4-BE49-F238E27FC236}">
                  <a16:creationId xmlns:a16="http://schemas.microsoft.com/office/drawing/2014/main" id="{BA979803-B98D-4A4A-A2FB-648BF2BE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84" name="Line 414">
              <a:extLst>
                <a:ext uri="{FF2B5EF4-FFF2-40B4-BE49-F238E27FC236}">
                  <a16:creationId xmlns:a16="http://schemas.microsoft.com/office/drawing/2014/main" id="{1F6911F1-8C48-455A-931F-296C55D1A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85" name="Rectangle 415">
              <a:extLst>
                <a:ext uri="{FF2B5EF4-FFF2-40B4-BE49-F238E27FC236}">
                  <a16:creationId xmlns:a16="http://schemas.microsoft.com/office/drawing/2014/main" id="{07343E34-5231-4C54-A8C6-F3CE5F628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756"/>
              <a:ext cx="4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286" name="Line 416">
              <a:extLst>
                <a:ext uri="{FF2B5EF4-FFF2-40B4-BE49-F238E27FC236}">
                  <a16:creationId xmlns:a16="http://schemas.microsoft.com/office/drawing/2014/main" id="{FE757407-6E66-4D5B-BD2D-A2D03998F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87" name="Line 417">
              <a:extLst>
                <a:ext uri="{FF2B5EF4-FFF2-40B4-BE49-F238E27FC236}">
                  <a16:creationId xmlns:a16="http://schemas.microsoft.com/office/drawing/2014/main" id="{04BAABE3-C1F9-4C5E-A7F1-B6ECE9C8C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75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030" name="Group 418">
            <a:extLst>
              <a:ext uri="{FF2B5EF4-FFF2-40B4-BE49-F238E27FC236}">
                <a16:creationId xmlns:a16="http://schemas.microsoft.com/office/drawing/2014/main" id="{4D5E5D42-7509-44D1-87D6-8F17BBB6A8C1}"/>
              </a:ext>
            </a:extLst>
          </p:cNvPr>
          <p:cNvGrpSpPr>
            <a:grpSpLocks/>
          </p:cNvGrpSpPr>
          <p:nvPr/>
        </p:nvGrpSpPr>
        <p:grpSpPr bwMode="auto">
          <a:xfrm>
            <a:off x="5127625" y="531813"/>
            <a:ext cx="1882775" cy="992187"/>
            <a:chOff x="0" y="0"/>
            <a:chExt cx="1540" cy="813"/>
          </a:xfrm>
        </p:grpSpPr>
        <p:sp>
          <p:nvSpPr>
            <p:cNvPr id="127395" name="Rectangle 419">
              <a:extLst>
                <a:ext uri="{FF2B5EF4-FFF2-40B4-BE49-F238E27FC236}">
                  <a16:creationId xmlns:a16="http://schemas.microsoft.com/office/drawing/2014/main" id="{B3C18EB0-5693-4381-BCD0-AB68DA33C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7"/>
              <a:ext cx="15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396" name="Rectangle 420">
              <a:extLst>
                <a:ext uri="{FF2B5EF4-FFF2-40B4-BE49-F238E27FC236}">
                  <a16:creationId xmlns:a16="http://schemas.microsoft.com/office/drawing/2014/main" id="{8EADBFCC-0704-4ABA-9F81-6A9E8442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7"/>
              <a:ext cx="15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035" name="Rectangle 421">
              <a:extLst>
                <a:ext uri="{FF2B5EF4-FFF2-40B4-BE49-F238E27FC236}">
                  <a16:creationId xmlns:a16="http://schemas.microsoft.com/office/drawing/2014/main" id="{B144E216-0861-4113-90E1-9BB2CD2E7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36" name="Line 422">
              <a:extLst>
                <a:ext uri="{FF2B5EF4-FFF2-40B4-BE49-F238E27FC236}">
                  <a16:creationId xmlns:a16="http://schemas.microsoft.com/office/drawing/2014/main" id="{6F02A153-B785-44B5-B44D-7928AB5EF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7" name="Line 423">
              <a:extLst>
                <a:ext uri="{FF2B5EF4-FFF2-40B4-BE49-F238E27FC236}">
                  <a16:creationId xmlns:a16="http://schemas.microsoft.com/office/drawing/2014/main" id="{D8E31234-F6DF-47AC-B1F3-314FC642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38" name="Rectangle 424">
              <a:extLst>
                <a:ext uri="{FF2B5EF4-FFF2-40B4-BE49-F238E27FC236}">
                  <a16:creationId xmlns:a16="http://schemas.microsoft.com/office/drawing/2014/main" id="{64EB6F7F-45FB-4E6B-A0B6-6D7448A1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39" name="Line 425">
              <a:extLst>
                <a:ext uri="{FF2B5EF4-FFF2-40B4-BE49-F238E27FC236}">
                  <a16:creationId xmlns:a16="http://schemas.microsoft.com/office/drawing/2014/main" id="{112A1982-4884-4B0B-BB26-1D372D5D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0" name="Line 426">
              <a:extLst>
                <a:ext uri="{FF2B5EF4-FFF2-40B4-BE49-F238E27FC236}">
                  <a16:creationId xmlns:a16="http://schemas.microsoft.com/office/drawing/2014/main" id="{34A0D7E5-D21F-4957-8FA0-9B7EBA3C7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1" name="Rectangle 427">
              <a:extLst>
                <a:ext uri="{FF2B5EF4-FFF2-40B4-BE49-F238E27FC236}">
                  <a16:creationId xmlns:a16="http://schemas.microsoft.com/office/drawing/2014/main" id="{F79CB8A1-A8AA-4746-8A1D-B74C1A1F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0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42" name="Line 428">
              <a:extLst>
                <a:ext uri="{FF2B5EF4-FFF2-40B4-BE49-F238E27FC236}">
                  <a16:creationId xmlns:a16="http://schemas.microsoft.com/office/drawing/2014/main" id="{891BD872-6A9C-46E4-BC93-4D22116D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3" name="Rectangle 429">
              <a:extLst>
                <a:ext uri="{FF2B5EF4-FFF2-40B4-BE49-F238E27FC236}">
                  <a16:creationId xmlns:a16="http://schemas.microsoft.com/office/drawing/2014/main" id="{164586BA-8420-424F-B1AA-4C3D179A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44" name="Line 430">
              <a:extLst>
                <a:ext uri="{FF2B5EF4-FFF2-40B4-BE49-F238E27FC236}">
                  <a16:creationId xmlns:a16="http://schemas.microsoft.com/office/drawing/2014/main" id="{32797BBA-57A5-4606-802E-52A7F9E31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5" name="Line 431">
              <a:extLst>
                <a:ext uri="{FF2B5EF4-FFF2-40B4-BE49-F238E27FC236}">
                  <a16:creationId xmlns:a16="http://schemas.microsoft.com/office/drawing/2014/main" id="{7ABE8C49-00F5-491F-A8AA-DEEFDF09E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6" name="Rectangle 432">
              <a:extLst>
                <a:ext uri="{FF2B5EF4-FFF2-40B4-BE49-F238E27FC236}">
                  <a16:creationId xmlns:a16="http://schemas.microsoft.com/office/drawing/2014/main" id="{76EDBAB9-186D-4808-BFFF-FD93DE59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0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47" name="Line 433">
              <a:extLst>
                <a:ext uri="{FF2B5EF4-FFF2-40B4-BE49-F238E27FC236}">
                  <a16:creationId xmlns:a16="http://schemas.microsoft.com/office/drawing/2014/main" id="{8C5DAC56-AD45-47BD-9455-B4BC049E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8" name="Rectangle 434">
              <a:extLst>
                <a:ext uri="{FF2B5EF4-FFF2-40B4-BE49-F238E27FC236}">
                  <a16:creationId xmlns:a16="http://schemas.microsoft.com/office/drawing/2014/main" id="{9EBE2FA0-331C-4777-BE11-067511EE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49" name="Line 435">
              <a:extLst>
                <a:ext uri="{FF2B5EF4-FFF2-40B4-BE49-F238E27FC236}">
                  <a16:creationId xmlns:a16="http://schemas.microsoft.com/office/drawing/2014/main" id="{F7FDEF0B-60C4-450D-8064-B6E8F6791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0" name="Line 436">
              <a:extLst>
                <a:ext uri="{FF2B5EF4-FFF2-40B4-BE49-F238E27FC236}">
                  <a16:creationId xmlns:a16="http://schemas.microsoft.com/office/drawing/2014/main" id="{E75B9FC9-BF97-4CEF-8256-5F81DD6B5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1" name="Rectangle 437">
              <a:extLst>
                <a:ext uri="{FF2B5EF4-FFF2-40B4-BE49-F238E27FC236}">
                  <a16:creationId xmlns:a16="http://schemas.microsoft.com/office/drawing/2014/main" id="{C5EC1581-2487-44B5-85DB-FAF4293F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0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52" name="Line 438">
              <a:extLst>
                <a:ext uri="{FF2B5EF4-FFF2-40B4-BE49-F238E27FC236}">
                  <a16:creationId xmlns:a16="http://schemas.microsoft.com/office/drawing/2014/main" id="{8E465A49-26B9-4289-8238-A96D4BDB0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3" name="Line 439">
              <a:extLst>
                <a:ext uri="{FF2B5EF4-FFF2-40B4-BE49-F238E27FC236}">
                  <a16:creationId xmlns:a16="http://schemas.microsoft.com/office/drawing/2014/main" id="{95A96678-2616-4E41-A88E-B080F3EEB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4" name="Rectangle 440">
              <a:extLst>
                <a:ext uri="{FF2B5EF4-FFF2-40B4-BE49-F238E27FC236}">
                  <a16:creationId xmlns:a16="http://schemas.microsoft.com/office/drawing/2014/main" id="{DE41E6FC-1D9F-434A-83BD-49670E51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55" name="Line 441">
              <a:extLst>
                <a:ext uri="{FF2B5EF4-FFF2-40B4-BE49-F238E27FC236}">
                  <a16:creationId xmlns:a16="http://schemas.microsoft.com/office/drawing/2014/main" id="{8358FE2F-838E-40DC-8488-ABEA2AE72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6" name="Rectangle 442">
              <a:extLst>
                <a:ext uri="{FF2B5EF4-FFF2-40B4-BE49-F238E27FC236}">
                  <a16:creationId xmlns:a16="http://schemas.microsoft.com/office/drawing/2014/main" id="{4E4B55E5-7935-4EB9-9790-9CE7CF45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57" name="Line 443">
              <a:extLst>
                <a:ext uri="{FF2B5EF4-FFF2-40B4-BE49-F238E27FC236}">
                  <a16:creationId xmlns:a16="http://schemas.microsoft.com/office/drawing/2014/main" id="{E15588F4-D762-4984-8935-28327401C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8" name="Rectangle 444">
              <a:extLst>
                <a:ext uri="{FF2B5EF4-FFF2-40B4-BE49-F238E27FC236}">
                  <a16:creationId xmlns:a16="http://schemas.microsoft.com/office/drawing/2014/main" id="{01DB4A22-EC31-467D-98F4-7826071C5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59" name="Line 445">
              <a:extLst>
                <a:ext uri="{FF2B5EF4-FFF2-40B4-BE49-F238E27FC236}">
                  <a16:creationId xmlns:a16="http://schemas.microsoft.com/office/drawing/2014/main" id="{BBBF66DA-A9DA-4A75-AFFD-9259FF078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22" name="Rectangle 446">
              <a:extLst>
                <a:ext uri="{FF2B5EF4-FFF2-40B4-BE49-F238E27FC236}">
                  <a16:creationId xmlns:a16="http://schemas.microsoft.com/office/drawing/2014/main" id="{51E4B4B1-B8E3-492C-80CD-38EA9FE5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193"/>
              <a:ext cx="1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423" name="Rectangle 447">
              <a:extLst>
                <a:ext uri="{FF2B5EF4-FFF2-40B4-BE49-F238E27FC236}">
                  <a16:creationId xmlns:a16="http://schemas.microsoft.com/office/drawing/2014/main" id="{5E76DDF4-E81D-40F7-94C5-F8F694B86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93"/>
              <a:ext cx="21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d1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062" name="Rectangle 448">
              <a:extLst>
                <a:ext uri="{FF2B5EF4-FFF2-40B4-BE49-F238E27FC236}">
                  <a16:creationId xmlns:a16="http://schemas.microsoft.com/office/drawing/2014/main" id="{6EFB1723-B207-41FD-B059-A2A5705B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63" name="Line 449">
              <a:extLst>
                <a:ext uri="{FF2B5EF4-FFF2-40B4-BE49-F238E27FC236}">
                  <a16:creationId xmlns:a16="http://schemas.microsoft.com/office/drawing/2014/main" id="{038F6814-4774-4DD8-AB12-A2AC3F2BF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4" name="Line 450">
              <a:extLst>
                <a:ext uri="{FF2B5EF4-FFF2-40B4-BE49-F238E27FC236}">
                  <a16:creationId xmlns:a16="http://schemas.microsoft.com/office/drawing/2014/main" id="{820D58BF-EED6-496D-BED7-E76CBFFC9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5" name="Rectangle 451">
              <a:extLst>
                <a:ext uri="{FF2B5EF4-FFF2-40B4-BE49-F238E27FC236}">
                  <a16:creationId xmlns:a16="http://schemas.microsoft.com/office/drawing/2014/main" id="{762AE77A-8BAC-4CD6-A02F-85808C44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186"/>
              <a:ext cx="76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66" name="Line 452">
              <a:extLst>
                <a:ext uri="{FF2B5EF4-FFF2-40B4-BE49-F238E27FC236}">
                  <a16:creationId xmlns:a16="http://schemas.microsoft.com/office/drawing/2014/main" id="{F5D82EFA-2BE3-489F-B356-6C2A078C9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18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7" name="Rectangle 453">
              <a:extLst>
                <a:ext uri="{FF2B5EF4-FFF2-40B4-BE49-F238E27FC236}">
                  <a16:creationId xmlns:a16="http://schemas.microsoft.com/office/drawing/2014/main" id="{393C4709-01CE-4D5E-8B86-BF8A955C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6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68" name="Line 454">
              <a:extLst>
                <a:ext uri="{FF2B5EF4-FFF2-40B4-BE49-F238E27FC236}">
                  <a16:creationId xmlns:a16="http://schemas.microsoft.com/office/drawing/2014/main" id="{A7EBB2EC-1CFE-4BAB-B001-65A6E1EB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69" name="Line 455">
              <a:extLst>
                <a:ext uri="{FF2B5EF4-FFF2-40B4-BE49-F238E27FC236}">
                  <a16:creationId xmlns:a16="http://schemas.microsoft.com/office/drawing/2014/main" id="{6952FF66-5477-4652-9BF5-B84023CDF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0" name="Rectangle 456">
              <a:extLst>
                <a:ext uri="{FF2B5EF4-FFF2-40B4-BE49-F238E27FC236}">
                  <a16:creationId xmlns:a16="http://schemas.microsoft.com/office/drawing/2014/main" id="{D2813DE5-59B6-4707-A0BC-26EED3221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86"/>
              <a:ext cx="7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71" name="Line 457">
              <a:extLst>
                <a:ext uri="{FF2B5EF4-FFF2-40B4-BE49-F238E27FC236}">
                  <a16:creationId xmlns:a16="http://schemas.microsoft.com/office/drawing/2014/main" id="{6CF5A651-3596-462E-8EAA-737832F96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18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2" name="Rectangle 458">
              <a:extLst>
                <a:ext uri="{FF2B5EF4-FFF2-40B4-BE49-F238E27FC236}">
                  <a16:creationId xmlns:a16="http://schemas.microsoft.com/office/drawing/2014/main" id="{A4F1BDC8-601A-4F65-A75F-2F5F1C3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86"/>
              <a:ext cx="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73" name="Line 459">
              <a:extLst>
                <a:ext uri="{FF2B5EF4-FFF2-40B4-BE49-F238E27FC236}">
                  <a16:creationId xmlns:a16="http://schemas.microsoft.com/office/drawing/2014/main" id="{17382281-EB31-4D6A-B314-703421EFE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4" name="Line 460">
              <a:extLst>
                <a:ext uri="{FF2B5EF4-FFF2-40B4-BE49-F238E27FC236}">
                  <a16:creationId xmlns:a16="http://schemas.microsoft.com/office/drawing/2014/main" id="{6E83F3E6-3736-4E7C-9B31-39E3EEF31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5" name="Rectangle 461">
              <a:extLst>
                <a:ext uri="{FF2B5EF4-FFF2-40B4-BE49-F238E27FC236}">
                  <a16:creationId xmlns:a16="http://schemas.microsoft.com/office/drawing/2014/main" id="{BB81F075-F64A-4543-8D03-9B70B208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76" name="Line 462">
              <a:extLst>
                <a:ext uri="{FF2B5EF4-FFF2-40B4-BE49-F238E27FC236}">
                  <a16:creationId xmlns:a16="http://schemas.microsoft.com/office/drawing/2014/main" id="{3C610046-1DE9-4D03-A45E-61E963295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7" name="Rectangle 463">
              <a:extLst>
                <a:ext uri="{FF2B5EF4-FFF2-40B4-BE49-F238E27FC236}">
                  <a16:creationId xmlns:a16="http://schemas.microsoft.com/office/drawing/2014/main" id="{E7478F13-3718-4C61-AFF1-772219EE3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1"/>
              <a:ext cx="4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78" name="Line 464">
              <a:extLst>
                <a:ext uri="{FF2B5EF4-FFF2-40B4-BE49-F238E27FC236}">
                  <a16:creationId xmlns:a16="http://schemas.microsoft.com/office/drawing/2014/main" id="{D2346D3A-95DB-4F26-90DB-EC5A2CA9F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79" name="Rectangle 465">
              <a:extLst>
                <a:ext uri="{FF2B5EF4-FFF2-40B4-BE49-F238E27FC236}">
                  <a16:creationId xmlns:a16="http://schemas.microsoft.com/office/drawing/2014/main" id="{D9B9292C-F155-490D-9BEF-CF871629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91"/>
              <a:ext cx="3" cy="18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80" name="Line 466">
              <a:extLst>
                <a:ext uri="{FF2B5EF4-FFF2-40B4-BE49-F238E27FC236}">
                  <a16:creationId xmlns:a16="http://schemas.microsoft.com/office/drawing/2014/main" id="{7CBA2F64-8BED-4609-BF2C-F566F22D1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191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43" name="Rectangle 467">
              <a:extLst>
                <a:ext uri="{FF2B5EF4-FFF2-40B4-BE49-F238E27FC236}">
                  <a16:creationId xmlns:a16="http://schemas.microsoft.com/office/drawing/2014/main" id="{90238F78-E9AA-4049-B62D-2CD9EBAF0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379"/>
              <a:ext cx="1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444" name="Rectangle 468">
              <a:extLst>
                <a:ext uri="{FF2B5EF4-FFF2-40B4-BE49-F238E27FC236}">
                  <a16:creationId xmlns:a16="http://schemas.microsoft.com/office/drawing/2014/main" id="{16EB2B2F-7D3A-4186-B7D8-616C9B74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379"/>
              <a:ext cx="21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d2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083" name="Rectangle 469">
              <a:extLst>
                <a:ext uri="{FF2B5EF4-FFF2-40B4-BE49-F238E27FC236}">
                  <a16:creationId xmlns:a16="http://schemas.microsoft.com/office/drawing/2014/main" id="{11407526-33A5-4AF8-97DD-271B0FC75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84" name="Line 470">
              <a:extLst>
                <a:ext uri="{FF2B5EF4-FFF2-40B4-BE49-F238E27FC236}">
                  <a16:creationId xmlns:a16="http://schemas.microsoft.com/office/drawing/2014/main" id="{3C6481B6-DF30-493B-A5DA-06DC67CFB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5" name="Line 471">
              <a:extLst>
                <a:ext uri="{FF2B5EF4-FFF2-40B4-BE49-F238E27FC236}">
                  <a16:creationId xmlns:a16="http://schemas.microsoft.com/office/drawing/2014/main" id="{808E2756-BD68-4264-8B33-A3A0F02D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6" name="Rectangle 472">
              <a:extLst>
                <a:ext uri="{FF2B5EF4-FFF2-40B4-BE49-F238E27FC236}">
                  <a16:creationId xmlns:a16="http://schemas.microsoft.com/office/drawing/2014/main" id="{70AF73A5-C3A9-4AC0-9797-1D6BF0FA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370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87" name="Line 473">
              <a:extLst>
                <a:ext uri="{FF2B5EF4-FFF2-40B4-BE49-F238E27FC236}">
                  <a16:creationId xmlns:a16="http://schemas.microsoft.com/office/drawing/2014/main" id="{172D37A7-4495-4BBA-8DED-C85256824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370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88" name="Rectangle 474">
              <a:extLst>
                <a:ext uri="{FF2B5EF4-FFF2-40B4-BE49-F238E27FC236}">
                  <a16:creationId xmlns:a16="http://schemas.microsoft.com/office/drawing/2014/main" id="{DCB56E95-0A02-49AF-B166-98D74E235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0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89" name="Line 475">
              <a:extLst>
                <a:ext uri="{FF2B5EF4-FFF2-40B4-BE49-F238E27FC236}">
                  <a16:creationId xmlns:a16="http://schemas.microsoft.com/office/drawing/2014/main" id="{18D6A649-47C7-4135-97B3-5D94CADBA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0" name="Line 476">
              <a:extLst>
                <a:ext uri="{FF2B5EF4-FFF2-40B4-BE49-F238E27FC236}">
                  <a16:creationId xmlns:a16="http://schemas.microsoft.com/office/drawing/2014/main" id="{9B14C041-1FB2-472E-9CB4-845517566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1" name="Rectangle 477">
              <a:extLst>
                <a:ext uri="{FF2B5EF4-FFF2-40B4-BE49-F238E27FC236}">
                  <a16:creationId xmlns:a16="http://schemas.microsoft.com/office/drawing/2014/main" id="{35F7C583-1E3B-4496-B4C7-52D475A30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0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92" name="Line 478">
              <a:extLst>
                <a:ext uri="{FF2B5EF4-FFF2-40B4-BE49-F238E27FC236}">
                  <a16:creationId xmlns:a16="http://schemas.microsoft.com/office/drawing/2014/main" id="{D300287A-380D-478E-A81A-B3FA3872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70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3" name="Rectangle 479">
              <a:extLst>
                <a:ext uri="{FF2B5EF4-FFF2-40B4-BE49-F238E27FC236}">
                  <a16:creationId xmlns:a16="http://schemas.microsoft.com/office/drawing/2014/main" id="{F48BF346-F238-47A4-BE9E-603E53D4B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0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94" name="Line 480">
              <a:extLst>
                <a:ext uri="{FF2B5EF4-FFF2-40B4-BE49-F238E27FC236}">
                  <a16:creationId xmlns:a16="http://schemas.microsoft.com/office/drawing/2014/main" id="{243D9800-9753-4AD1-8DBF-2341810C6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5" name="Line 481">
              <a:extLst>
                <a:ext uri="{FF2B5EF4-FFF2-40B4-BE49-F238E27FC236}">
                  <a16:creationId xmlns:a16="http://schemas.microsoft.com/office/drawing/2014/main" id="{18AA57D6-1C39-4EDB-BB51-635E8B69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0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6" name="Rectangle 482">
              <a:extLst>
                <a:ext uri="{FF2B5EF4-FFF2-40B4-BE49-F238E27FC236}">
                  <a16:creationId xmlns:a16="http://schemas.microsoft.com/office/drawing/2014/main" id="{FC62AF33-537A-45A1-A2DF-BD42CD8C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97" name="Line 483">
              <a:extLst>
                <a:ext uri="{FF2B5EF4-FFF2-40B4-BE49-F238E27FC236}">
                  <a16:creationId xmlns:a16="http://schemas.microsoft.com/office/drawing/2014/main" id="{676347E8-2E96-4A1B-A79F-4ACF0081F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98" name="Rectangle 484">
              <a:extLst>
                <a:ext uri="{FF2B5EF4-FFF2-40B4-BE49-F238E27FC236}">
                  <a16:creationId xmlns:a16="http://schemas.microsoft.com/office/drawing/2014/main" id="{9E0738BC-0EA0-4A5A-8FF4-7B65A4AF6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4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099" name="Line 485">
              <a:extLst>
                <a:ext uri="{FF2B5EF4-FFF2-40B4-BE49-F238E27FC236}">
                  <a16:creationId xmlns:a16="http://schemas.microsoft.com/office/drawing/2014/main" id="{61551D6A-6769-4C45-8E2A-2DA56D6D5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00" name="Rectangle 486">
              <a:extLst>
                <a:ext uri="{FF2B5EF4-FFF2-40B4-BE49-F238E27FC236}">
                  <a16:creationId xmlns:a16="http://schemas.microsoft.com/office/drawing/2014/main" id="{74CE3FE1-EA48-4FBB-A275-F9E74F77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374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01" name="Line 487">
              <a:extLst>
                <a:ext uri="{FF2B5EF4-FFF2-40B4-BE49-F238E27FC236}">
                  <a16:creationId xmlns:a16="http://schemas.microsoft.com/office/drawing/2014/main" id="{FB416416-512D-42AF-BD70-3EE91443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74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64" name="Rectangle 488">
              <a:extLst>
                <a:ext uri="{FF2B5EF4-FFF2-40B4-BE49-F238E27FC236}">
                  <a16:creationId xmlns:a16="http://schemas.microsoft.com/office/drawing/2014/main" id="{3E80A17E-DC53-483B-A1D8-247AA9440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5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c4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7465" name="Rectangle 489">
              <a:extLst>
                <a:ext uri="{FF2B5EF4-FFF2-40B4-BE49-F238E27FC236}">
                  <a16:creationId xmlns:a16="http://schemas.microsoft.com/office/drawing/2014/main" id="{67E65A7B-C10E-45E0-A3C8-6A29C820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63"/>
              <a:ext cx="2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SzPct val="60000"/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ea typeface="楷体_GB2312" pitchFamily="1" charset="-122"/>
                  <a:cs typeface="Arial" panose="020B0604020202020204" pitchFamily="34" charset="0"/>
                </a:rPr>
                <a:t>d3</a:t>
              </a:r>
              <a:endPara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129104" name="Rectangle 490">
              <a:extLst>
                <a:ext uri="{FF2B5EF4-FFF2-40B4-BE49-F238E27FC236}">
                  <a16:creationId xmlns:a16="http://schemas.microsoft.com/office/drawing/2014/main" id="{30B5A0C6-C5EE-41D1-A716-ADAD50A72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05" name="Line 491">
              <a:extLst>
                <a:ext uri="{FF2B5EF4-FFF2-40B4-BE49-F238E27FC236}">
                  <a16:creationId xmlns:a16="http://schemas.microsoft.com/office/drawing/2014/main" id="{D38D7A5B-B24F-48DD-A41F-C1D097C51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06" name="Line 492">
              <a:extLst>
                <a:ext uri="{FF2B5EF4-FFF2-40B4-BE49-F238E27FC236}">
                  <a16:creationId xmlns:a16="http://schemas.microsoft.com/office/drawing/2014/main" id="{19C6449B-E2DC-48EE-A818-16F834694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07" name="Rectangle 493">
              <a:extLst>
                <a:ext uri="{FF2B5EF4-FFF2-40B4-BE49-F238E27FC236}">
                  <a16:creationId xmlns:a16="http://schemas.microsoft.com/office/drawing/2014/main" id="{D9F4196D-AFCE-44F7-834F-757096F0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556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08" name="Line 494">
              <a:extLst>
                <a:ext uri="{FF2B5EF4-FFF2-40B4-BE49-F238E27FC236}">
                  <a16:creationId xmlns:a16="http://schemas.microsoft.com/office/drawing/2014/main" id="{E00C7F8C-4397-43AE-9C82-920EC378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556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09" name="Rectangle 495">
              <a:extLst>
                <a:ext uri="{FF2B5EF4-FFF2-40B4-BE49-F238E27FC236}">
                  <a16:creationId xmlns:a16="http://schemas.microsoft.com/office/drawing/2014/main" id="{4EA17B00-2748-4F5B-ABA8-12149BAF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5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10" name="Line 496">
              <a:extLst>
                <a:ext uri="{FF2B5EF4-FFF2-40B4-BE49-F238E27FC236}">
                  <a16:creationId xmlns:a16="http://schemas.microsoft.com/office/drawing/2014/main" id="{EEA2F877-779D-4C4B-BB9A-2B20DF16E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1" name="Line 497">
              <a:extLst>
                <a:ext uri="{FF2B5EF4-FFF2-40B4-BE49-F238E27FC236}">
                  <a16:creationId xmlns:a16="http://schemas.microsoft.com/office/drawing/2014/main" id="{4D463578-BF3F-4ABC-9719-0FA54991D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2" name="Rectangle 498">
              <a:extLst>
                <a:ext uri="{FF2B5EF4-FFF2-40B4-BE49-F238E27FC236}">
                  <a16:creationId xmlns:a16="http://schemas.microsoft.com/office/drawing/2014/main" id="{4627EC87-C105-4D22-9904-C0DF794E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556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13" name="Line 499">
              <a:extLst>
                <a:ext uri="{FF2B5EF4-FFF2-40B4-BE49-F238E27FC236}">
                  <a16:creationId xmlns:a16="http://schemas.microsoft.com/office/drawing/2014/main" id="{A85276F5-84A6-4999-AF88-331DC352B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556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4" name="Rectangle 500">
              <a:extLst>
                <a:ext uri="{FF2B5EF4-FFF2-40B4-BE49-F238E27FC236}">
                  <a16:creationId xmlns:a16="http://schemas.microsoft.com/office/drawing/2014/main" id="{6FB5ABDF-0599-4E52-A539-ED860AA7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56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15" name="Line 501">
              <a:extLst>
                <a:ext uri="{FF2B5EF4-FFF2-40B4-BE49-F238E27FC236}">
                  <a16:creationId xmlns:a16="http://schemas.microsoft.com/office/drawing/2014/main" id="{A94DC545-CD15-45FA-B9A1-2B4300A9E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6" name="Line 502">
              <a:extLst>
                <a:ext uri="{FF2B5EF4-FFF2-40B4-BE49-F238E27FC236}">
                  <a16:creationId xmlns:a16="http://schemas.microsoft.com/office/drawing/2014/main" id="{246789DA-D5C8-4467-A8E9-F32205A10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56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7" name="Rectangle 503">
              <a:extLst>
                <a:ext uri="{FF2B5EF4-FFF2-40B4-BE49-F238E27FC236}">
                  <a16:creationId xmlns:a16="http://schemas.microsoft.com/office/drawing/2014/main" id="{6ED66DC9-4502-4A07-82A7-A9D02E9C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18" name="Line 504">
              <a:extLst>
                <a:ext uri="{FF2B5EF4-FFF2-40B4-BE49-F238E27FC236}">
                  <a16:creationId xmlns:a16="http://schemas.microsoft.com/office/drawing/2014/main" id="{32FF86BE-9346-48D9-8D46-E6B0379DD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19" name="Rectangle 505">
              <a:extLst>
                <a:ext uri="{FF2B5EF4-FFF2-40B4-BE49-F238E27FC236}">
                  <a16:creationId xmlns:a16="http://schemas.microsoft.com/office/drawing/2014/main" id="{A0233A7A-E579-4174-A0B9-D83BD727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20" name="Line 506">
              <a:extLst>
                <a:ext uri="{FF2B5EF4-FFF2-40B4-BE49-F238E27FC236}">
                  <a16:creationId xmlns:a16="http://schemas.microsoft.com/office/drawing/2014/main" id="{0E13FCAB-220D-44FA-8CF9-62F79763E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1" name="Line 507">
              <a:extLst>
                <a:ext uri="{FF2B5EF4-FFF2-40B4-BE49-F238E27FC236}">
                  <a16:creationId xmlns:a16="http://schemas.microsoft.com/office/drawing/2014/main" id="{60F0A460-DA77-4F8E-B6F1-C446DDF24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2" name="Rectangle 508">
              <a:extLst>
                <a:ext uri="{FF2B5EF4-FFF2-40B4-BE49-F238E27FC236}">
                  <a16:creationId xmlns:a16="http://schemas.microsoft.com/office/drawing/2014/main" id="{7F9D8E83-01AB-4C8D-BF7A-E6399A27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23" name="Line 509">
              <a:extLst>
                <a:ext uri="{FF2B5EF4-FFF2-40B4-BE49-F238E27FC236}">
                  <a16:creationId xmlns:a16="http://schemas.microsoft.com/office/drawing/2014/main" id="{449E9B6D-E934-443E-AF95-D2BB62E1A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4" name="Line 510">
              <a:extLst>
                <a:ext uri="{FF2B5EF4-FFF2-40B4-BE49-F238E27FC236}">
                  <a16:creationId xmlns:a16="http://schemas.microsoft.com/office/drawing/2014/main" id="{59AFD214-FA75-45BD-AB28-F242E82A7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5" name="Rectangle 511">
              <a:extLst>
                <a:ext uri="{FF2B5EF4-FFF2-40B4-BE49-F238E27FC236}">
                  <a16:creationId xmlns:a16="http://schemas.microsoft.com/office/drawing/2014/main" id="{23907165-3254-40B9-812A-4FC1A165E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" y="742"/>
              <a:ext cx="7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26" name="Line 512">
              <a:extLst>
                <a:ext uri="{FF2B5EF4-FFF2-40B4-BE49-F238E27FC236}">
                  <a16:creationId xmlns:a16="http://schemas.microsoft.com/office/drawing/2014/main" id="{B94B4429-2C65-406B-ABF9-FB19220F2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" y="742"/>
              <a:ext cx="7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7" name="Rectangle 513">
              <a:extLst>
                <a:ext uri="{FF2B5EF4-FFF2-40B4-BE49-F238E27FC236}">
                  <a16:creationId xmlns:a16="http://schemas.microsoft.com/office/drawing/2014/main" id="{919B52EF-3DBF-41D7-93DB-0B77CB0E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60"/>
              <a:ext cx="4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28" name="Line 514">
              <a:extLst>
                <a:ext uri="{FF2B5EF4-FFF2-40B4-BE49-F238E27FC236}">
                  <a16:creationId xmlns:a16="http://schemas.microsoft.com/office/drawing/2014/main" id="{78ACFB2E-6090-400D-A958-2F43D0A2F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29" name="Rectangle 515">
              <a:extLst>
                <a:ext uri="{FF2B5EF4-FFF2-40B4-BE49-F238E27FC236}">
                  <a16:creationId xmlns:a16="http://schemas.microsoft.com/office/drawing/2014/main" id="{08F04510-777B-4D21-8140-A380C0C1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42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30" name="Line 516">
              <a:extLst>
                <a:ext uri="{FF2B5EF4-FFF2-40B4-BE49-F238E27FC236}">
                  <a16:creationId xmlns:a16="http://schemas.microsoft.com/office/drawing/2014/main" id="{BFC4F345-4463-4DAC-8C98-5C0469C3D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1" name="Line 517">
              <a:extLst>
                <a:ext uri="{FF2B5EF4-FFF2-40B4-BE49-F238E27FC236}">
                  <a16:creationId xmlns:a16="http://schemas.microsoft.com/office/drawing/2014/main" id="{F7B356D5-0608-4CAF-B289-83E3D7A8E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2" name="Rectangle 518">
              <a:extLst>
                <a:ext uri="{FF2B5EF4-FFF2-40B4-BE49-F238E27FC236}">
                  <a16:creationId xmlns:a16="http://schemas.microsoft.com/office/drawing/2014/main" id="{539103AF-98FD-4BB2-9B6D-7184516D3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742"/>
              <a:ext cx="7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33" name="Line 519">
              <a:extLst>
                <a:ext uri="{FF2B5EF4-FFF2-40B4-BE49-F238E27FC236}">
                  <a16:creationId xmlns:a16="http://schemas.microsoft.com/office/drawing/2014/main" id="{A207E48E-6E1D-48F2-B88A-1CA8394B1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742"/>
              <a:ext cx="7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4" name="Rectangle 520">
              <a:extLst>
                <a:ext uri="{FF2B5EF4-FFF2-40B4-BE49-F238E27FC236}">
                  <a16:creationId xmlns:a16="http://schemas.microsoft.com/office/drawing/2014/main" id="{628CD852-680B-4847-9AAF-6AEB5699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560"/>
              <a:ext cx="3" cy="18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35" name="Line 521">
              <a:extLst>
                <a:ext uri="{FF2B5EF4-FFF2-40B4-BE49-F238E27FC236}">
                  <a16:creationId xmlns:a16="http://schemas.microsoft.com/office/drawing/2014/main" id="{E5E4E767-205F-4732-BE36-DF6DF1783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560"/>
              <a:ext cx="1" cy="18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6" name="Rectangle 522">
              <a:extLst>
                <a:ext uri="{FF2B5EF4-FFF2-40B4-BE49-F238E27FC236}">
                  <a16:creationId xmlns:a16="http://schemas.microsoft.com/office/drawing/2014/main" id="{67124305-FFDA-451A-95C1-3E4B5BD4F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37" name="Line 523">
              <a:extLst>
                <a:ext uri="{FF2B5EF4-FFF2-40B4-BE49-F238E27FC236}">
                  <a16:creationId xmlns:a16="http://schemas.microsoft.com/office/drawing/2014/main" id="{579A506B-4F5B-4F7A-94D1-8171C0631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8" name="Line 524">
              <a:extLst>
                <a:ext uri="{FF2B5EF4-FFF2-40B4-BE49-F238E27FC236}">
                  <a16:creationId xmlns:a16="http://schemas.microsoft.com/office/drawing/2014/main" id="{1F1DCFEE-CB3B-4A46-88FF-86D2350AF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39" name="Rectangle 525">
              <a:extLst>
                <a:ext uri="{FF2B5EF4-FFF2-40B4-BE49-F238E27FC236}">
                  <a16:creationId xmlns:a16="http://schemas.microsoft.com/office/drawing/2014/main" id="{91A08514-CD28-472D-B803-9441EE7B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42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140" name="Line 526">
              <a:extLst>
                <a:ext uri="{FF2B5EF4-FFF2-40B4-BE49-F238E27FC236}">
                  <a16:creationId xmlns:a16="http://schemas.microsoft.com/office/drawing/2014/main" id="{F43AE386-B3C0-4D70-8B75-B5F83B08E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141" name="Line 527">
              <a:extLst>
                <a:ext uri="{FF2B5EF4-FFF2-40B4-BE49-F238E27FC236}">
                  <a16:creationId xmlns:a16="http://schemas.microsoft.com/office/drawing/2014/main" id="{EAC7B683-E863-4A90-AF20-66AFC1607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742"/>
              <a:ext cx="1" cy="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31" name="Text Box 528">
            <a:extLst>
              <a:ext uri="{FF2B5EF4-FFF2-40B4-BE49-F238E27FC236}">
                <a16:creationId xmlns:a16="http://schemas.microsoft.com/office/drawing/2014/main" id="{3BCF56C2-A12F-48A5-8C00-56C167BD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47625"/>
            <a:ext cx="325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29032" name="Text Box 529">
            <a:extLst>
              <a:ext uri="{FF2B5EF4-FFF2-40B4-BE49-F238E27FC236}">
                <a16:creationId xmlns:a16="http://schemas.microsoft.com/office/drawing/2014/main" id="{1EAC2AD6-EE67-4220-AD2F-53959AC1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76200"/>
            <a:ext cx="325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宋体" panose="02010600030101010101" pitchFamily="2" charset="-122"/>
                <a:cs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5E44BC-8C1A-402C-BEEC-DB2BEA8EA43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zh-CN"/>
              <a:t>选择表中的若干列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D2D5232-AEA4-4A68-B907-780A77B714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2819400"/>
            <a:ext cx="4724400" cy="533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100000">
                <a:srgbClr val="FCFEB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8A76B06-88F1-49EC-8360-602AF42E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1066800"/>
            <a:ext cx="4724400" cy="5334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3317" name="Group 5">
            <a:extLst>
              <a:ext uri="{FF2B5EF4-FFF2-40B4-BE49-F238E27FC236}">
                <a16:creationId xmlns:a16="http://schemas.microsoft.com/office/drawing/2014/main" id="{37CBD642-3C4E-4EBF-AB90-2190D6ADF17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7848600" cy="3200400"/>
            <a:chOff x="0" y="0"/>
            <a:chExt cx="4944" cy="2016"/>
          </a:xfrm>
        </p:grpSpPr>
        <p:sp>
          <p:nvSpPr>
            <p:cNvPr id="2" name="Rectangle 6">
              <a:extLst>
                <a:ext uri="{FF2B5EF4-FFF2-40B4-BE49-F238E27FC236}">
                  <a16:creationId xmlns:a16="http://schemas.microsoft.com/office/drawing/2014/main" id="{CD76F65A-5F68-4BAE-9A3A-CB0894AD4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employeeid</a:t>
              </a:r>
            </a:p>
          </p:txBody>
        </p:sp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8DD2D9DC-96B7-404F-A34E-E1415C77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104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4F6C2A10-B3EC-4FCA-B646-9345CDFC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firstname</a:t>
              </a:r>
            </a:p>
          </p:txBody>
        </p:sp>
        <p:sp>
          <p:nvSpPr>
            <p:cNvPr id="13321" name="Rectangle 9">
              <a:extLst>
                <a:ext uri="{FF2B5EF4-FFF2-40B4-BE49-F238E27FC236}">
                  <a16:creationId xmlns:a16="http://schemas.microsoft.com/office/drawing/2014/main" id="{32F819F7-45D2-4ADB-B476-66E203278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0"/>
              <a:ext cx="1920" cy="28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rgbClr val="3399FF"/>
                </a:gs>
              </a:gsLst>
              <a:lin ang="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tabLst>
                  <a:tab pos="1657350" algn="l"/>
                </a:tabLst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13325" name="Rectangle 10">
              <a:extLst>
                <a:ext uri="{FF2B5EF4-FFF2-40B4-BE49-F238E27FC236}">
                  <a16:creationId xmlns:a16="http://schemas.microsoft.com/office/drawing/2014/main" id="{873F75D2-02DB-4872-BB08-E2A2BBFE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26" name="Rectangle 11">
              <a:extLst>
                <a:ext uri="{FF2B5EF4-FFF2-40B4-BE49-F238E27FC236}">
                  <a16:creationId xmlns:a16="http://schemas.microsoft.com/office/drawing/2014/main" id="{BF50CFEF-F435-4E35-8078-5E6F3D3D5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Davolio</a:t>
              </a:r>
            </a:p>
          </p:txBody>
        </p:sp>
        <p:sp>
          <p:nvSpPr>
            <p:cNvPr id="13327" name="Rectangle 12">
              <a:extLst>
                <a:ext uri="{FF2B5EF4-FFF2-40B4-BE49-F238E27FC236}">
                  <a16:creationId xmlns:a16="http://schemas.microsoft.com/office/drawing/2014/main" id="{EF651AC5-86BE-4B8B-8444-7402B460B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Nancy</a:t>
              </a:r>
            </a:p>
          </p:txBody>
        </p:sp>
        <p:sp>
          <p:nvSpPr>
            <p:cNvPr id="13328" name="Rectangle 13">
              <a:extLst>
                <a:ext uri="{FF2B5EF4-FFF2-40B4-BE49-F238E27FC236}">
                  <a16:creationId xmlns:a16="http://schemas.microsoft.com/office/drawing/2014/main" id="{B44429FB-D2D2-4E46-A1BE-F6260991C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  <p:sp>
          <p:nvSpPr>
            <p:cNvPr id="13329" name="Rectangle 14">
              <a:extLst>
                <a:ext uri="{FF2B5EF4-FFF2-40B4-BE49-F238E27FC236}">
                  <a16:creationId xmlns:a16="http://schemas.microsoft.com/office/drawing/2014/main" id="{B29CEC1A-FB24-409D-8C7B-09CE255A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330" name="Rectangle 15">
              <a:extLst>
                <a:ext uri="{FF2B5EF4-FFF2-40B4-BE49-F238E27FC236}">
                  <a16:creationId xmlns:a16="http://schemas.microsoft.com/office/drawing/2014/main" id="{B7958FCE-A1FC-4A76-8A27-7780B4809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48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Fuller</a:t>
              </a:r>
            </a:p>
          </p:txBody>
        </p:sp>
        <p:sp>
          <p:nvSpPr>
            <p:cNvPr id="13331" name="Rectangle 16">
              <a:extLst>
                <a:ext uri="{FF2B5EF4-FFF2-40B4-BE49-F238E27FC236}">
                  <a16:creationId xmlns:a16="http://schemas.microsoft.com/office/drawing/2014/main" id="{E286B84B-9762-48AD-B350-6D7520138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480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Andrew</a:t>
              </a:r>
            </a:p>
          </p:txBody>
        </p:sp>
        <p:sp>
          <p:nvSpPr>
            <p:cNvPr id="13332" name="Rectangle 17">
              <a:extLst>
                <a:ext uri="{FF2B5EF4-FFF2-40B4-BE49-F238E27FC236}">
                  <a16:creationId xmlns:a16="http://schemas.microsoft.com/office/drawing/2014/main" id="{F74E8DBB-8E62-427A-95C1-004B546A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80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Vice President, Sales</a:t>
              </a:r>
            </a:p>
          </p:txBody>
        </p:sp>
        <p:sp>
          <p:nvSpPr>
            <p:cNvPr id="13333" name="Rectangle 18">
              <a:extLst>
                <a:ext uri="{FF2B5EF4-FFF2-40B4-BE49-F238E27FC236}">
                  <a16:creationId xmlns:a16="http://schemas.microsoft.com/office/drawing/2014/main" id="{4E988817-7EE7-4789-8F88-DF9CEB1A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334" name="Rectangle 19">
              <a:extLst>
                <a:ext uri="{FF2B5EF4-FFF2-40B4-BE49-F238E27FC236}">
                  <a16:creationId xmlns:a16="http://schemas.microsoft.com/office/drawing/2014/main" id="{E97B4031-1B3E-4E5B-8FC1-FB079E86A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672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Leverling</a:t>
              </a:r>
            </a:p>
          </p:txBody>
        </p:sp>
        <p:sp>
          <p:nvSpPr>
            <p:cNvPr id="13335" name="Rectangle 20">
              <a:extLst>
                <a:ext uri="{FF2B5EF4-FFF2-40B4-BE49-F238E27FC236}">
                  <a16:creationId xmlns:a16="http://schemas.microsoft.com/office/drawing/2014/main" id="{69C1912B-1EBF-4F5F-83EB-07A68D00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72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Janet</a:t>
              </a:r>
            </a:p>
          </p:txBody>
        </p:sp>
        <p:sp>
          <p:nvSpPr>
            <p:cNvPr id="13336" name="Rectangle 21">
              <a:extLst>
                <a:ext uri="{FF2B5EF4-FFF2-40B4-BE49-F238E27FC236}">
                  <a16:creationId xmlns:a16="http://schemas.microsoft.com/office/drawing/2014/main" id="{1CB6377C-9130-490F-9712-5730CE38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  <p:sp>
          <p:nvSpPr>
            <p:cNvPr id="13337" name="Rectangle 22">
              <a:extLst>
                <a:ext uri="{FF2B5EF4-FFF2-40B4-BE49-F238E27FC236}">
                  <a16:creationId xmlns:a16="http://schemas.microsoft.com/office/drawing/2014/main" id="{E1EB6D20-F856-4E1A-9169-68A53F25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338" name="Rectangle 23">
              <a:extLst>
                <a:ext uri="{FF2B5EF4-FFF2-40B4-BE49-F238E27FC236}">
                  <a16:creationId xmlns:a16="http://schemas.microsoft.com/office/drawing/2014/main" id="{1FEF58D8-2D26-4E63-A19E-B6AB448B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64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Peacock</a:t>
              </a:r>
            </a:p>
          </p:txBody>
        </p:sp>
        <p:sp>
          <p:nvSpPr>
            <p:cNvPr id="13339" name="Rectangle 24">
              <a:extLst>
                <a:ext uri="{FF2B5EF4-FFF2-40B4-BE49-F238E27FC236}">
                  <a16:creationId xmlns:a16="http://schemas.microsoft.com/office/drawing/2014/main" id="{C1254A7A-1DD5-4763-AD93-5D9523527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64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Margaret</a:t>
              </a:r>
            </a:p>
          </p:txBody>
        </p:sp>
        <p:sp>
          <p:nvSpPr>
            <p:cNvPr id="13340" name="Rectangle 25">
              <a:extLst>
                <a:ext uri="{FF2B5EF4-FFF2-40B4-BE49-F238E27FC236}">
                  <a16:creationId xmlns:a16="http://schemas.microsoft.com/office/drawing/2014/main" id="{77AA69B9-E4E4-4E54-A2D4-728F7D90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64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  <p:sp>
          <p:nvSpPr>
            <p:cNvPr id="13341" name="Rectangle 26">
              <a:extLst>
                <a:ext uri="{FF2B5EF4-FFF2-40B4-BE49-F238E27FC236}">
                  <a16:creationId xmlns:a16="http://schemas.microsoft.com/office/drawing/2014/main" id="{82B4C3BD-1AC3-44EF-841F-4E3E7B71A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6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342" name="Rectangle 27">
              <a:extLst>
                <a:ext uri="{FF2B5EF4-FFF2-40B4-BE49-F238E27FC236}">
                  <a16:creationId xmlns:a16="http://schemas.microsoft.com/office/drawing/2014/main" id="{A3E8194E-0B51-4A8D-A491-992F6347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Buchanan</a:t>
              </a:r>
            </a:p>
          </p:txBody>
        </p:sp>
        <p:sp>
          <p:nvSpPr>
            <p:cNvPr id="13343" name="Rectangle 28">
              <a:extLst>
                <a:ext uri="{FF2B5EF4-FFF2-40B4-BE49-F238E27FC236}">
                  <a16:creationId xmlns:a16="http://schemas.microsoft.com/office/drawing/2014/main" id="{F61AB1E8-53B4-4377-9A65-C05377FA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56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Steven</a:t>
              </a:r>
            </a:p>
          </p:txBody>
        </p:sp>
        <p:sp>
          <p:nvSpPr>
            <p:cNvPr id="13344" name="Rectangle 29">
              <a:extLst>
                <a:ext uri="{FF2B5EF4-FFF2-40B4-BE49-F238E27FC236}">
                  <a16:creationId xmlns:a16="http://schemas.microsoft.com/office/drawing/2014/main" id="{569D955E-5693-4F79-B63F-F15B2666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Manager</a:t>
              </a:r>
            </a:p>
          </p:txBody>
        </p:sp>
        <p:sp>
          <p:nvSpPr>
            <p:cNvPr id="13345" name="Rectangle 30">
              <a:extLst>
                <a:ext uri="{FF2B5EF4-FFF2-40B4-BE49-F238E27FC236}">
                  <a16:creationId xmlns:a16="http://schemas.microsoft.com/office/drawing/2014/main" id="{2A9DB2AF-E66C-46DD-9203-931CF15B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8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46" name="Rectangle 31">
              <a:extLst>
                <a:ext uri="{FF2B5EF4-FFF2-40B4-BE49-F238E27FC236}">
                  <a16:creationId xmlns:a16="http://schemas.microsoft.com/office/drawing/2014/main" id="{B2010AA2-C638-48EA-A5FC-A58E68A0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Suyama</a:t>
              </a:r>
            </a:p>
          </p:txBody>
        </p:sp>
        <p:sp>
          <p:nvSpPr>
            <p:cNvPr id="13347" name="Rectangle 32">
              <a:extLst>
                <a:ext uri="{FF2B5EF4-FFF2-40B4-BE49-F238E27FC236}">
                  <a16:creationId xmlns:a16="http://schemas.microsoft.com/office/drawing/2014/main" id="{AED3E56D-C2AE-4E72-B403-C6B40BBC7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248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Michael</a:t>
              </a:r>
            </a:p>
          </p:txBody>
        </p:sp>
        <p:sp>
          <p:nvSpPr>
            <p:cNvPr id="13348" name="Rectangle 33">
              <a:extLst>
                <a:ext uri="{FF2B5EF4-FFF2-40B4-BE49-F238E27FC236}">
                  <a16:creationId xmlns:a16="http://schemas.microsoft.com/office/drawing/2014/main" id="{E3D5170A-54EF-4D9B-9665-1045AE69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48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  <p:sp>
          <p:nvSpPr>
            <p:cNvPr id="13349" name="Rectangle 34">
              <a:extLst>
                <a:ext uri="{FF2B5EF4-FFF2-40B4-BE49-F238E27FC236}">
                  <a16:creationId xmlns:a16="http://schemas.microsoft.com/office/drawing/2014/main" id="{0D130395-7188-4103-B528-5ABAE39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3350" name="Rectangle 35">
              <a:extLst>
                <a:ext uri="{FF2B5EF4-FFF2-40B4-BE49-F238E27FC236}">
                  <a16:creationId xmlns:a16="http://schemas.microsoft.com/office/drawing/2014/main" id="{00DE0BA5-D272-4E73-A2AA-DFFA42BB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4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King</a:t>
              </a:r>
            </a:p>
          </p:txBody>
        </p:sp>
        <p:sp>
          <p:nvSpPr>
            <p:cNvPr id="13351" name="Rectangle 36">
              <a:extLst>
                <a:ext uri="{FF2B5EF4-FFF2-40B4-BE49-F238E27FC236}">
                  <a16:creationId xmlns:a16="http://schemas.microsoft.com/office/drawing/2014/main" id="{07E3B016-98FE-4E32-B4EF-27EF9ED36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40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Robert</a:t>
              </a:r>
            </a:p>
          </p:txBody>
        </p:sp>
        <p:sp>
          <p:nvSpPr>
            <p:cNvPr id="13352" name="Rectangle 37">
              <a:extLst>
                <a:ext uri="{FF2B5EF4-FFF2-40B4-BE49-F238E27FC236}">
                  <a16:creationId xmlns:a16="http://schemas.microsoft.com/office/drawing/2014/main" id="{56E032E6-6E1E-455D-8CB1-AC30C7EB0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40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  <p:sp>
          <p:nvSpPr>
            <p:cNvPr id="13353" name="Rectangle 38">
              <a:extLst>
                <a:ext uri="{FF2B5EF4-FFF2-40B4-BE49-F238E27FC236}">
                  <a16:creationId xmlns:a16="http://schemas.microsoft.com/office/drawing/2014/main" id="{8AC303EC-5688-43C4-BC44-C3D4B42C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32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354" name="Rectangle 39">
              <a:extLst>
                <a:ext uri="{FF2B5EF4-FFF2-40B4-BE49-F238E27FC236}">
                  <a16:creationId xmlns:a16="http://schemas.microsoft.com/office/drawing/2014/main" id="{D8EA2C00-6A77-4451-8815-3EC81937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Callahan</a:t>
              </a:r>
            </a:p>
          </p:txBody>
        </p:sp>
        <p:sp>
          <p:nvSpPr>
            <p:cNvPr id="13355" name="Rectangle 40">
              <a:extLst>
                <a:ext uri="{FF2B5EF4-FFF2-40B4-BE49-F238E27FC236}">
                  <a16:creationId xmlns:a16="http://schemas.microsoft.com/office/drawing/2014/main" id="{C827406A-8F23-4347-93A8-FBD05BFB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Laura</a:t>
              </a:r>
            </a:p>
          </p:txBody>
        </p:sp>
        <p:sp>
          <p:nvSpPr>
            <p:cNvPr id="13356" name="Rectangle 41">
              <a:extLst>
                <a:ext uri="{FF2B5EF4-FFF2-40B4-BE49-F238E27FC236}">
                  <a16:creationId xmlns:a16="http://schemas.microsoft.com/office/drawing/2014/main" id="{A4915140-06D1-4EA9-9BD7-FC9721C5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Inside Sales Coordinator</a:t>
              </a:r>
            </a:p>
          </p:txBody>
        </p:sp>
        <p:sp>
          <p:nvSpPr>
            <p:cNvPr id="13357" name="Rectangle 42">
              <a:extLst>
                <a:ext uri="{FF2B5EF4-FFF2-40B4-BE49-F238E27FC236}">
                  <a16:creationId xmlns:a16="http://schemas.microsoft.com/office/drawing/2014/main" id="{64E35669-720B-4C62-813F-002368D6C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3358" name="Rectangle 43">
              <a:extLst>
                <a:ext uri="{FF2B5EF4-FFF2-40B4-BE49-F238E27FC236}">
                  <a16:creationId xmlns:a16="http://schemas.microsoft.com/office/drawing/2014/main" id="{10C9865E-D366-4016-9954-68A9D676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24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Dodsworth</a:t>
              </a:r>
            </a:p>
          </p:txBody>
        </p:sp>
        <p:sp>
          <p:nvSpPr>
            <p:cNvPr id="13359" name="Rectangle 44">
              <a:extLst>
                <a:ext uri="{FF2B5EF4-FFF2-40B4-BE49-F238E27FC236}">
                  <a16:creationId xmlns:a16="http://schemas.microsoft.com/office/drawing/2014/main" id="{DD315266-85EA-4F5A-AAE5-2654EA4B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24"/>
              <a:ext cx="96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Anne</a:t>
              </a:r>
            </a:p>
          </p:txBody>
        </p:sp>
        <p:sp>
          <p:nvSpPr>
            <p:cNvPr id="13360" name="Rectangle 45">
              <a:extLst>
                <a:ext uri="{FF2B5EF4-FFF2-40B4-BE49-F238E27FC236}">
                  <a16:creationId xmlns:a16="http://schemas.microsoft.com/office/drawing/2014/main" id="{036BEB8A-962F-46A2-B6A7-62FBA7926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24"/>
              <a:ext cx="192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lIns="182880" tIns="182880" rIns="182880" bIns="182880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/>
                <a:t>Sales Representative</a:t>
              </a:r>
            </a:p>
          </p:txBody>
        </p:sp>
      </p:grpSp>
      <p:sp>
        <p:nvSpPr>
          <p:cNvPr id="13318" name="Rectangle 46">
            <a:extLst>
              <a:ext uri="{FF2B5EF4-FFF2-40B4-BE49-F238E27FC236}">
                <a16:creationId xmlns:a16="http://schemas.microsoft.com/office/drawing/2014/main" id="{EEA60AD3-F5DC-474D-9B77-F2528BD0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848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employeeid, lastname, firstname, title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FROM employees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13319" name="AutoShape 47">
            <a:extLst>
              <a:ext uri="{FF2B5EF4-FFF2-40B4-BE49-F238E27FC236}">
                <a16:creationId xmlns:a16="http://schemas.microsoft.com/office/drawing/2014/main" id="{5287DAD7-C2D6-4F1E-BA90-08878D74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4384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gradFill rotWithShape="0">
            <a:gsLst>
              <a:gs pos="0">
                <a:srgbClr val="ED8FD0"/>
              </a:gs>
              <a:gs pos="100000">
                <a:srgbClr val="D60093"/>
              </a:gs>
            </a:gsLst>
            <a:lin ang="189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320" name="Rectangle 48">
            <a:extLst>
              <a:ext uri="{FF2B5EF4-FFF2-40B4-BE49-F238E27FC236}">
                <a16:creationId xmlns:a16="http://schemas.microsoft.com/office/drawing/2014/main" id="{846D4508-4B6E-45FB-A067-E7A5A490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1371600" cy="4714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9FC99FE-F5D0-4C8E-8C1B-14F86015713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514600" y="228600"/>
            <a:ext cx="4572000" cy="633413"/>
          </a:xfrm>
        </p:spPr>
        <p:txBody>
          <a:bodyPr/>
          <a:lstStyle/>
          <a:p>
            <a:r>
              <a:rPr lang="zh-CN" altLang="zh-CN"/>
              <a:t>合并多个结果集</a:t>
            </a:r>
          </a:p>
        </p:txBody>
      </p:sp>
      <p:sp>
        <p:nvSpPr>
          <p:cNvPr id="130051" name="Rectangle 5">
            <a:extLst>
              <a:ext uri="{FF2B5EF4-FFF2-40B4-BE49-F238E27FC236}">
                <a16:creationId xmlns:a16="http://schemas.microsoft.com/office/drawing/2014/main" id="{7680C797-6F88-4E30-9B5F-452422FDF79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457200" y="1066800"/>
            <a:ext cx="8001000" cy="4724400"/>
          </a:xfrm>
        </p:spPr>
        <p:txBody>
          <a:bodyPr/>
          <a:lstStyle/>
          <a:p>
            <a:r>
              <a:rPr lang="zh-CN" altLang="en-US" sz="2800" b="1"/>
              <a:t>使用 UNION 操作符可以将多个查询产生的结果集合并成一个结果集</a:t>
            </a:r>
            <a:endParaRPr lang="zh-CN" altLang="en-US" sz="2800"/>
          </a:p>
          <a:p>
            <a:pPr lvl="1"/>
            <a:r>
              <a:rPr lang="zh-CN" altLang="en-US" sz="2400"/>
              <a:t>每一个查询必须有类似的数据、</a:t>
            </a:r>
            <a:r>
              <a:rPr lang="zh-CN" altLang="en-US" sz="2400" b="1" u="sng">
                <a:solidFill>
                  <a:srgbClr val="0000CC"/>
                </a:solidFill>
              </a:rPr>
              <a:t>相同的字段数目</a:t>
            </a:r>
            <a:r>
              <a:rPr lang="zh-CN" altLang="en-US" sz="2400"/>
              <a:t>，并且在选择列表中字段</a:t>
            </a:r>
            <a:r>
              <a:rPr lang="zh-CN" altLang="en-US" sz="2400" b="1" u="sng">
                <a:solidFill>
                  <a:srgbClr val="0000CC"/>
                </a:solidFill>
              </a:rPr>
              <a:t>顺序相同</a:t>
            </a:r>
          </a:p>
          <a:p>
            <a:r>
              <a:rPr lang="zh-CN" altLang="en-US" sz="2800" b="1"/>
              <a:t>UNION 与UNION ALL的区别</a:t>
            </a:r>
            <a:endParaRPr lang="zh-CN" altLang="en-US" sz="2800"/>
          </a:p>
          <a:p>
            <a:pPr lvl="1"/>
            <a:r>
              <a:rPr lang="zh-CN" altLang="en-US" sz="2400" b="1">
                <a:solidFill>
                  <a:srgbClr val="3333CC"/>
                </a:solidFill>
              </a:rPr>
              <a:t>UNION</a:t>
            </a:r>
            <a:r>
              <a:rPr lang="zh-CN" altLang="en-US" sz="2400"/>
              <a:t>在进行表联接后会筛选掉重复的记录，所以在表链接后会对所产生的结果集进行排序运算，删除重复的记录再返回结果。 </a:t>
            </a:r>
          </a:p>
          <a:p>
            <a:pPr lvl="1"/>
            <a:r>
              <a:rPr lang="zh-CN" altLang="en-US" sz="2400" b="1">
                <a:solidFill>
                  <a:srgbClr val="3333CC"/>
                </a:solidFill>
              </a:rPr>
              <a:t>UNION ALL</a:t>
            </a:r>
            <a:r>
              <a:rPr lang="zh-CN" altLang="en-US" sz="2400"/>
              <a:t>只是简单的将两个结果合并后就返回。如果需要排序，则要在最后一个有 UNION 的子句中使用 ORDER BY，以 指定排序方式。</a:t>
            </a:r>
          </a:p>
        </p:txBody>
      </p:sp>
    </p:spTree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56A1B3A-B9F7-4F43-A6DB-054C39B5E48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152400"/>
            <a:ext cx="8229600" cy="633413"/>
          </a:xfrm>
        </p:spPr>
        <p:txBody>
          <a:bodyPr/>
          <a:lstStyle/>
          <a:p>
            <a:r>
              <a:rPr lang="zh-CN" altLang="zh-CN"/>
              <a:t>合并多个结果集（续）</a:t>
            </a:r>
          </a:p>
        </p:txBody>
      </p:sp>
      <p:pic>
        <p:nvPicPr>
          <p:cNvPr id="132099" name="Picture 4">
            <a:extLst>
              <a:ext uri="{FF2B5EF4-FFF2-40B4-BE49-F238E27FC236}">
                <a16:creationId xmlns:a16="http://schemas.microsoft.com/office/drawing/2014/main" id="{EA26180F-F867-4392-81CD-E41EA738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62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2" name="Picture 5">
            <a:extLst>
              <a:ext uri="{FF2B5EF4-FFF2-40B4-BE49-F238E27FC236}">
                <a16:creationId xmlns:a16="http://schemas.microsoft.com/office/drawing/2014/main" id="{E80F14BD-14BA-4E92-B274-84F22766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73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Rectangle 6">
            <a:extLst>
              <a:ext uri="{FF2B5EF4-FFF2-40B4-BE49-F238E27FC236}">
                <a16:creationId xmlns:a16="http://schemas.microsoft.com/office/drawing/2014/main" id="{1F405777-3EAC-4744-AB5A-1DD20D104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23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列出系号为</a:t>
            </a:r>
            <a:r>
              <a:rPr lang="en-US" altLang="zh-CN" sz="2400" b="1">
                <a:solidFill>
                  <a:srgbClr val="0000CC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12</a:t>
            </a:r>
            <a:r>
              <a:rPr lang="zh-CN" altLang="en-US" sz="2400" b="1">
                <a:solidFill>
                  <a:srgbClr val="0000CC"/>
                </a:solidFill>
                <a:latin typeface="Arial Narrow" panose="020B06060202020A0204" pitchFamily="34" charset="0"/>
                <a:cs typeface="Arial" panose="020B0604020202020204" pitchFamily="34" charset="0"/>
              </a:rPr>
              <a:t>的所有人员（包括老师和学生）的姓名和出生日期。</a:t>
            </a:r>
          </a:p>
        </p:txBody>
      </p:sp>
      <p:pic>
        <p:nvPicPr>
          <p:cNvPr id="132102" name="Picture 7">
            <a:extLst>
              <a:ext uri="{FF2B5EF4-FFF2-40B4-BE49-F238E27FC236}">
                <a16:creationId xmlns:a16="http://schemas.microsoft.com/office/drawing/2014/main" id="{FFDA9BBE-1365-47A9-B319-46B0CA1DC10D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3733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C32DA14-8E67-4E14-9194-2D6576CDB07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133600" y="152400"/>
            <a:ext cx="5562600" cy="633413"/>
          </a:xfrm>
        </p:spPr>
        <p:txBody>
          <a:bodyPr/>
          <a:lstStyle/>
          <a:p>
            <a:pPr algn="l"/>
            <a:r>
              <a:rPr lang="zh-CN" altLang="zh-CN"/>
              <a:t>合并多个结果集（续）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1113E9F-E834-4637-ADEA-059E93BD9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95400"/>
            <a:ext cx="71628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</a:t>
            </a:r>
            <a:r>
              <a:rPr lang="zh-CN" altLang="en-US" sz="2000">
                <a:latin typeface="Lucida Sans Typewriter" panose="020B0509030504030204" pitchFamily="49" charset="0"/>
              </a:rPr>
              <a:t>学生姓名 </a:t>
            </a:r>
            <a:r>
              <a:rPr lang="en-US" altLang="zh-CN" sz="2000">
                <a:latin typeface="Lucida Sans Typewriter" panose="020B0509030504030204" pitchFamily="49" charset="0"/>
              </a:rPr>
              <a:t>AS </a:t>
            </a:r>
            <a:r>
              <a:rPr lang="en-US" altLang="zh-CN" sz="2000"/>
              <a:t>‘</a:t>
            </a:r>
            <a:r>
              <a:rPr lang="zh-CN" altLang="en-US" sz="2000">
                <a:latin typeface="Lucida Sans Typewriter" panose="020B0509030504030204" pitchFamily="49" charset="0"/>
              </a:rPr>
              <a:t>姓名’</a:t>
            </a:r>
            <a:r>
              <a:rPr lang="en-US" altLang="zh-CN" sz="2000">
                <a:latin typeface="Lucida Sans Typewriter" panose="020B0509030504030204" pitchFamily="49" charset="0"/>
              </a:rPr>
              <a:t>, </a:t>
            </a:r>
            <a:r>
              <a:rPr lang="zh-CN" altLang="en-US" sz="2000">
                <a:latin typeface="Lucida Sans Typewriter" panose="020B0509030504030204" pitchFamily="49" charset="0"/>
              </a:rPr>
              <a:t>出生日期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Lucida Sans Typewriter" panose="020B0509030504030204" pitchFamily="49" charset="0"/>
              </a:rPr>
              <a:t> </a:t>
            </a:r>
            <a:r>
              <a:rPr lang="en-US" altLang="zh-CN" sz="2000">
                <a:latin typeface="Lucida Sans Typewriter" panose="020B0509030504030204" pitchFamily="49" charset="0"/>
              </a:rPr>
              <a:t>FROM </a:t>
            </a:r>
            <a:r>
              <a:rPr lang="zh-CN" altLang="en-US" sz="2000">
                <a:latin typeface="Lucida Sans Typewriter" panose="020B0509030504030204" pitchFamily="49" charset="0"/>
              </a:rPr>
              <a:t>学生信息表 </a:t>
            </a:r>
            <a:r>
              <a:rPr lang="en-US" altLang="zh-CN" sz="2000">
                <a:latin typeface="Lucida Sans Typewriter" panose="020B0509030504030204" pitchFamily="49" charset="0"/>
              </a:rPr>
              <a:t>where </a:t>
            </a:r>
            <a:r>
              <a:rPr lang="zh-CN" altLang="en-US" sz="2000">
                <a:latin typeface="Lucida Sans Typewriter" panose="020B0509030504030204" pitchFamily="49" charset="0"/>
              </a:rPr>
              <a:t>系号</a:t>
            </a:r>
            <a:r>
              <a:rPr lang="en-US" altLang="zh-CN" sz="2000">
                <a:latin typeface="Lucida Sans Typewriter" panose="020B0509030504030204" pitchFamily="49" charset="0"/>
              </a:rPr>
              <a:t>=12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Union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SELECT </a:t>
            </a:r>
            <a:r>
              <a:rPr lang="zh-CN" altLang="en-US" sz="2000">
                <a:latin typeface="Lucida Sans Typewriter" panose="020B0509030504030204" pitchFamily="49" charset="0"/>
              </a:rPr>
              <a:t>教师姓名</a:t>
            </a:r>
            <a:r>
              <a:rPr lang="en-US" altLang="zh-CN" sz="2000">
                <a:latin typeface="Lucida Sans Typewriter" panose="020B0509030504030204" pitchFamily="49" charset="0"/>
              </a:rPr>
              <a:t>, </a:t>
            </a:r>
            <a:r>
              <a:rPr lang="zh-CN" altLang="en-US" sz="2000">
                <a:latin typeface="Lucida Sans Typewriter" panose="020B0509030504030204" pitchFamily="49" charset="0"/>
              </a:rPr>
              <a:t>出生日期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Lucida Sans Typewriter" panose="020B0509030504030204" pitchFamily="49" charset="0"/>
              </a:rPr>
              <a:t>   </a:t>
            </a:r>
            <a:r>
              <a:rPr lang="en-US" altLang="zh-CN" sz="2000">
                <a:latin typeface="Lucida Sans Typewriter" panose="020B0509030504030204" pitchFamily="49" charset="0"/>
              </a:rPr>
              <a:t>FROM </a:t>
            </a:r>
            <a:r>
              <a:rPr lang="zh-CN" altLang="en-US" sz="2000">
                <a:latin typeface="Lucida Sans Typewriter" panose="020B0509030504030204" pitchFamily="49" charset="0"/>
              </a:rPr>
              <a:t>教师信息表 </a:t>
            </a:r>
            <a:r>
              <a:rPr lang="en-US" altLang="zh-CN" sz="2000">
                <a:latin typeface="Lucida Sans Typewriter" panose="020B0509030504030204" pitchFamily="49" charset="0"/>
              </a:rPr>
              <a:t>where </a:t>
            </a:r>
            <a:r>
              <a:rPr lang="zh-CN" altLang="en-US" sz="2000">
                <a:latin typeface="Lucida Sans Typewriter" panose="020B0509030504030204" pitchFamily="49" charset="0"/>
              </a:rPr>
              <a:t>系号</a:t>
            </a:r>
            <a:r>
              <a:rPr lang="en-US" altLang="zh-CN" sz="2000">
                <a:latin typeface="Lucida Sans Typewriter" panose="020B0509030504030204" pitchFamily="49" charset="0"/>
              </a:rPr>
              <a:t>=12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96DA2E7-7911-4A3C-ACE8-28F0DD13FA2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09963"/>
            <a:ext cx="5257800" cy="1976437"/>
            <a:chOff x="0" y="0"/>
            <a:chExt cx="3312" cy="1245"/>
          </a:xfrm>
        </p:grpSpPr>
        <p:sp>
          <p:nvSpPr>
            <p:cNvPr id="134150" name="Rectangle 5">
              <a:extLst>
                <a:ext uri="{FF2B5EF4-FFF2-40B4-BE49-F238E27FC236}">
                  <a16:creationId xmlns:a16="http://schemas.microsoft.com/office/drawing/2014/main" id="{3BF073D0-43BF-43CC-8FC3-E0811268E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6" cy="697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151" name="Group 6">
              <a:extLst>
                <a:ext uri="{FF2B5EF4-FFF2-40B4-BE49-F238E27FC236}">
                  <a16:creationId xmlns:a16="http://schemas.microsoft.com/office/drawing/2014/main" id="{506904EC-59CE-458F-95E8-C173E1CF9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30"/>
              <a:ext cx="3168" cy="915"/>
              <a:chOff x="0" y="0"/>
              <a:chExt cx="3168" cy="915"/>
            </a:xfrm>
          </p:grpSpPr>
          <p:sp>
            <p:nvSpPr>
              <p:cNvPr id="132103" name="Rectangle 7">
                <a:extLst>
                  <a:ext uri="{FF2B5EF4-FFF2-40B4-BE49-F238E27FC236}">
                    <a16:creationId xmlns:a16="http://schemas.microsoft.com/office/drawing/2014/main" id="{2E15C86F-4990-4F66-9BF9-260A0805A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75" cy="218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               </a:t>
                </a: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姓名</a:t>
                </a:r>
              </a:p>
            </p:txBody>
          </p:sp>
          <p:sp>
            <p:nvSpPr>
              <p:cNvPr id="132104" name="Rectangle 8">
                <a:extLst>
                  <a:ext uri="{FF2B5EF4-FFF2-40B4-BE49-F238E27FC236}">
                    <a16:creationId xmlns:a16="http://schemas.microsoft.com/office/drawing/2014/main" id="{4FC8F2BD-59E4-4E65-AF19-34677D3C4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0"/>
                <a:ext cx="1693" cy="218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出生日期</a:t>
                </a:r>
              </a:p>
            </p:txBody>
          </p:sp>
          <p:sp>
            <p:nvSpPr>
              <p:cNvPr id="134155" name="Rectangle 9">
                <a:extLst>
                  <a:ext uri="{FF2B5EF4-FFF2-40B4-BE49-F238E27FC236}">
                    <a16:creationId xmlns:a16="http://schemas.microsoft.com/office/drawing/2014/main" id="{7342EC6F-9262-4090-BC0B-2ECE55687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8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Peter</a:t>
                </a:r>
              </a:p>
            </p:txBody>
          </p:sp>
          <p:sp>
            <p:nvSpPr>
              <p:cNvPr id="134156" name="Rectangle 10">
                <a:extLst>
                  <a:ext uri="{FF2B5EF4-FFF2-40B4-BE49-F238E27FC236}">
                    <a16:creationId xmlns:a16="http://schemas.microsoft.com/office/drawing/2014/main" id="{02AD6E97-BE74-41D6-87BD-1EC19F3FB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2"/>
                <a:ext cx="1475" cy="1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Tom</a:t>
                </a:r>
              </a:p>
            </p:txBody>
          </p:sp>
          <p:sp>
            <p:nvSpPr>
              <p:cNvPr id="134157" name="Rectangle 11">
                <a:extLst>
                  <a:ext uri="{FF2B5EF4-FFF2-40B4-BE49-F238E27FC236}">
                    <a16:creationId xmlns:a16="http://schemas.microsoft.com/office/drawing/2014/main" id="{FEDD2A0B-3905-4B8E-B6E0-C3DFBF56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7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 b="1"/>
                  <a:t>张三</a:t>
                </a:r>
              </a:p>
            </p:txBody>
          </p:sp>
          <p:sp>
            <p:nvSpPr>
              <p:cNvPr id="134158" name="Rectangle 12">
                <a:extLst>
                  <a:ext uri="{FF2B5EF4-FFF2-40B4-BE49-F238E27FC236}">
                    <a16:creationId xmlns:a16="http://schemas.microsoft.com/office/drawing/2014/main" id="{1D801ADF-A8C7-415F-9037-13F9FC0A9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1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 b="1"/>
                  <a:t>李四</a:t>
                </a:r>
              </a:p>
            </p:txBody>
          </p:sp>
          <p:sp>
            <p:nvSpPr>
              <p:cNvPr id="134159" name="Rectangle 13">
                <a:extLst>
                  <a:ext uri="{FF2B5EF4-FFF2-40B4-BE49-F238E27FC236}">
                    <a16:creationId xmlns:a16="http://schemas.microsoft.com/office/drawing/2014/main" id="{62F09469-8050-49AA-9437-F7ED9E639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18"/>
                <a:ext cx="1693" cy="174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1967-01-01 </a:t>
                </a:r>
              </a:p>
            </p:txBody>
          </p:sp>
          <p:sp>
            <p:nvSpPr>
              <p:cNvPr id="134160" name="Rectangle 14">
                <a:extLst>
                  <a:ext uri="{FF2B5EF4-FFF2-40B4-BE49-F238E27FC236}">
                    <a16:creationId xmlns:a16="http://schemas.microsoft.com/office/drawing/2014/main" id="{A94DE290-EE31-4F58-9782-99A3A430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92"/>
                <a:ext cx="1693" cy="175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1970-01-01</a:t>
                </a:r>
              </a:p>
            </p:txBody>
          </p:sp>
          <p:sp>
            <p:nvSpPr>
              <p:cNvPr id="134161" name="Rectangle 15">
                <a:extLst>
                  <a:ext uri="{FF2B5EF4-FFF2-40B4-BE49-F238E27FC236}">
                    <a16:creationId xmlns:a16="http://schemas.microsoft.com/office/drawing/2014/main" id="{9604C79C-FA92-4894-B683-E1EF28FB1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567"/>
                <a:ext cx="1693" cy="195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1981-01-01</a:t>
                </a:r>
              </a:p>
            </p:txBody>
          </p:sp>
          <p:sp>
            <p:nvSpPr>
              <p:cNvPr id="134162" name="Rectangle 16">
                <a:extLst>
                  <a:ext uri="{FF2B5EF4-FFF2-40B4-BE49-F238E27FC236}">
                    <a16:creationId xmlns:a16="http://schemas.microsoft.com/office/drawing/2014/main" id="{F61338DA-C2A7-4B74-B254-3FF81A8FE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741"/>
                <a:ext cx="1693" cy="174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1980-01-01</a:t>
                </a:r>
              </a:p>
            </p:txBody>
          </p:sp>
        </p:grpSp>
        <p:sp>
          <p:nvSpPr>
            <p:cNvPr id="134152" name="Text Box 17">
              <a:extLst>
                <a:ext uri="{FF2B5EF4-FFF2-40B4-BE49-F238E27FC236}">
                  <a16:creationId xmlns:a16="http://schemas.microsoft.com/office/drawing/2014/main" id="{E383CC72-D6EC-4E37-A263-02B3715B3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8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cs typeface="Arial" panose="020B0604020202020204" pitchFamily="34" charset="0"/>
                </a:rPr>
                <a:t>结果</a:t>
              </a:r>
            </a:p>
          </p:txBody>
        </p:sp>
      </p:grpSp>
      <p:sp>
        <p:nvSpPr>
          <p:cNvPr id="134149" name="Rectangle 18">
            <a:extLst>
              <a:ext uri="{FF2B5EF4-FFF2-40B4-BE49-F238E27FC236}">
                <a16:creationId xmlns:a16="http://schemas.microsoft.com/office/drawing/2014/main" id="{B1D37230-D286-4C87-A789-BF298199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43000"/>
            <a:ext cx="1371600" cy="3048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E49E51F-A236-41FE-9600-6D10E5D9012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52600" y="304800"/>
            <a:ext cx="5867400" cy="633413"/>
          </a:xfrm>
        </p:spPr>
        <p:txBody>
          <a:bodyPr/>
          <a:lstStyle/>
          <a:p>
            <a:r>
              <a:rPr lang="zh-CN" altLang="zh-CN"/>
              <a:t>合并多个结果集（续）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2F38F3E-9B6A-480B-90B2-EDED5F40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70866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99CC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tabLst>
                <a:tab pos="280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SELECT </a:t>
            </a:r>
            <a:r>
              <a:rPr lang="zh-CN" altLang="en-US" sz="2000">
                <a:latin typeface="Lucida Sans Typewriter" panose="020B0509030504030204" pitchFamily="49" charset="0"/>
              </a:rPr>
              <a:t>学生姓名 </a:t>
            </a:r>
            <a:r>
              <a:rPr lang="en-US" altLang="zh-CN" sz="2000">
                <a:latin typeface="Lucida Sans Typewriter" panose="020B0509030504030204" pitchFamily="49" charset="0"/>
              </a:rPr>
              <a:t>AS </a:t>
            </a:r>
            <a:r>
              <a:rPr lang="en-US" altLang="zh-CN" sz="2000"/>
              <a:t>‘</a:t>
            </a:r>
            <a:r>
              <a:rPr lang="zh-CN" altLang="en-US" sz="2000">
                <a:latin typeface="Lucida Sans Typewriter" panose="020B0509030504030204" pitchFamily="49" charset="0"/>
              </a:rPr>
              <a:t>姓名’</a:t>
            </a:r>
            <a:r>
              <a:rPr lang="en-US" altLang="zh-CN" sz="2000">
                <a:latin typeface="Lucida Sans Typewriter" panose="020B0509030504030204" pitchFamily="49" charset="0"/>
              </a:rPr>
              <a:t>, </a:t>
            </a:r>
            <a:r>
              <a:rPr lang="zh-CN" altLang="en-US" sz="2000">
                <a:latin typeface="Lucida Sans Typewriter" panose="020B0509030504030204" pitchFamily="49" charset="0"/>
              </a:rPr>
              <a:t>出生日期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Lucida Sans Typewriter" panose="020B0509030504030204" pitchFamily="49" charset="0"/>
              </a:rPr>
              <a:t> </a:t>
            </a:r>
            <a:r>
              <a:rPr lang="en-US" altLang="zh-CN" sz="2000">
                <a:latin typeface="Lucida Sans Typewriter" panose="020B0509030504030204" pitchFamily="49" charset="0"/>
              </a:rPr>
              <a:t>FROM </a:t>
            </a:r>
            <a:r>
              <a:rPr lang="zh-CN" altLang="en-US" sz="2000">
                <a:latin typeface="Lucida Sans Typewriter" panose="020B0509030504030204" pitchFamily="49" charset="0"/>
              </a:rPr>
              <a:t>学生信息表 </a:t>
            </a:r>
            <a:r>
              <a:rPr lang="en-US" altLang="zh-CN" sz="2000">
                <a:latin typeface="Lucida Sans Typewriter" panose="020B0509030504030204" pitchFamily="49" charset="0"/>
              </a:rPr>
              <a:t>where </a:t>
            </a:r>
            <a:r>
              <a:rPr lang="zh-CN" altLang="en-US" sz="2000">
                <a:latin typeface="Lucida Sans Typewriter" panose="020B0509030504030204" pitchFamily="49" charset="0"/>
              </a:rPr>
              <a:t>系号</a:t>
            </a:r>
            <a:r>
              <a:rPr lang="en-US" altLang="zh-CN" sz="2000">
                <a:latin typeface="Lucida Sans Typewriter" panose="020B0509030504030204" pitchFamily="49" charset="0"/>
              </a:rPr>
              <a:t>=12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3333CC"/>
                </a:solidFill>
                <a:latin typeface="Lucida Sans Typewriter" panose="020B0509030504030204" pitchFamily="49" charset="0"/>
              </a:rPr>
              <a:t>Union all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  SELECT </a:t>
            </a:r>
            <a:r>
              <a:rPr lang="zh-CN" altLang="en-US" sz="2000">
                <a:latin typeface="Lucida Sans Typewriter" panose="020B0509030504030204" pitchFamily="49" charset="0"/>
              </a:rPr>
              <a:t>教师姓名</a:t>
            </a:r>
            <a:r>
              <a:rPr lang="en-US" altLang="zh-CN" sz="2000">
                <a:latin typeface="Lucida Sans Typewriter" panose="020B0509030504030204" pitchFamily="49" charset="0"/>
              </a:rPr>
              <a:t>, </a:t>
            </a:r>
            <a:r>
              <a:rPr lang="zh-CN" altLang="en-US" sz="2000">
                <a:latin typeface="Lucida Sans Typewriter" panose="020B0509030504030204" pitchFamily="49" charset="0"/>
              </a:rPr>
              <a:t>出生日期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latin typeface="Lucida Sans Typewriter" panose="020B0509030504030204" pitchFamily="49" charset="0"/>
              </a:rPr>
              <a:t>   </a:t>
            </a:r>
            <a:r>
              <a:rPr lang="en-US" altLang="zh-CN" sz="2000">
                <a:latin typeface="Lucida Sans Typewriter" panose="020B0509030504030204" pitchFamily="49" charset="0"/>
              </a:rPr>
              <a:t>FROM </a:t>
            </a:r>
            <a:r>
              <a:rPr lang="zh-CN" altLang="en-US" sz="2000">
                <a:latin typeface="Lucida Sans Typewriter" panose="020B0509030504030204" pitchFamily="49" charset="0"/>
              </a:rPr>
              <a:t>教师信息表 </a:t>
            </a:r>
            <a:r>
              <a:rPr lang="en-US" altLang="zh-CN" sz="2000">
                <a:latin typeface="Lucida Sans Typewriter" panose="020B0509030504030204" pitchFamily="49" charset="0"/>
              </a:rPr>
              <a:t>where </a:t>
            </a:r>
            <a:r>
              <a:rPr lang="zh-CN" altLang="en-US" sz="2000">
                <a:latin typeface="Lucida Sans Typewriter" panose="020B0509030504030204" pitchFamily="49" charset="0"/>
              </a:rPr>
              <a:t>系号</a:t>
            </a:r>
            <a:r>
              <a:rPr lang="en-US" altLang="zh-CN" sz="2000">
                <a:latin typeface="Lucida Sans Typewriter" panose="020B0509030504030204" pitchFamily="49" charset="0"/>
              </a:rPr>
              <a:t>=12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F762ED0-1402-4B40-B836-4D1F25EAFAA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814763"/>
            <a:ext cx="5257800" cy="1976437"/>
            <a:chOff x="0" y="0"/>
            <a:chExt cx="3312" cy="1245"/>
          </a:xfrm>
        </p:grpSpPr>
        <p:sp>
          <p:nvSpPr>
            <p:cNvPr id="136198" name="Rectangle 5">
              <a:extLst>
                <a:ext uri="{FF2B5EF4-FFF2-40B4-BE49-F238E27FC236}">
                  <a16:creationId xmlns:a16="http://schemas.microsoft.com/office/drawing/2014/main" id="{2F700F19-6444-4173-B0CE-CCAD3C67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66" cy="697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6199" name="Group 6">
              <a:extLst>
                <a:ext uri="{FF2B5EF4-FFF2-40B4-BE49-F238E27FC236}">
                  <a16:creationId xmlns:a16="http://schemas.microsoft.com/office/drawing/2014/main" id="{E8A54E73-22ED-4712-B638-125345311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30"/>
              <a:ext cx="3168" cy="915"/>
              <a:chOff x="0" y="0"/>
              <a:chExt cx="3168" cy="915"/>
            </a:xfrm>
          </p:grpSpPr>
          <p:sp>
            <p:nvSpPr>
              <p:cNvPr id="134151" name="Rectangle 7">
                <a:extLst>
                  <a:ext uri="{FF2B5EF4-FFF2-40B4-BE49-F238E27FC236}">
                    <a16:creationId xmlns:a16="http://schemas.microsoft.com/office/drawing/2014/main" id="{1A805408-DA66-4AAA-BD06-F78097F41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75" cy="218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               </a:t>
                </a: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姓名</a:t>
                </a:r>
              </a:p>
            </p:txBody>
          </p:sp>
          <p:sp>
            <p:nvSpPr>
              <p:cNvPr id="134152" name="Rectangle 8">
                <a:extLst>
                  <a:ext uri="{FF2B5EF4-FFF2-40B4-BE49-F238E27FC236}">
                    <a16:creationId xmlns:a16="http://schemas.microsoft.com/office/drawing/2014/main" id="{91638002-ABD6-48F2-83B5-01EDE0856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0"/>
                <a:ext cx="1693" cy="218"/>
              </a:xfrm>
              <a:prstGeom prst="rect">
                <a:avLst/>
              </a:prstGeom>
              <a:gradFill rotWithShape="0">
                <a:gsLst>
                  <a:gs pos="0">
                    <a:srgbClr val="3399FF"/>
                  </a:gs>
                  <a:gs pos="100000">
                    <a:srgbClr val="333399"/>
                  </a:gs>
                </a:gsLst>
                <a:lin ang="0" scaled="1"/>
              </a:gra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tabLst>
                    <a:tab pos="1657350" algn="l"/>
                  </a:tabLst>
                  <a:defRPr/>
                </a:pPr>
                <a:r>
                  <a:rPr 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              </a:t>
                </a:r>
                <a:r>
                  <a:rPr lang="zh-CN" altLang="en-US" sz="16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cs typeface="Arial" panose="020B0604020202020204" pitchFamily="34" charset="0"/>
                  </a:rPr>
                  <a:t>出生日期</a:t>
                </a:r>
              </a:p>
            </p:txBody>
          </p:sp>
          <p:sp>
            <p:nvSpPr>
              <p:cNvPr id="136203" name="Rectangle 9">
                <a:extLst>
                  <a:ext uri="{FF2B5EF4-FFF2-40B4-BE49-F238E27FC236}">
                    <a16:creationId xmlns:a16="http://schemas.microsoft.com/office/drawing/2014/main" id="{3389D33B-8B2D-4289-8895-901A2FD2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8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 b="1"/>
                  <a:t>张三</a:t>
                </a:r>
              </a:p>
            </p:txBody>
          </p:sp>
          <p:sp>
            <p:nvSpPr>
              <p:cNvPr id="136204" name="Rectangle 10">
                <a:extLst>
                  <a:ext uri="{FF2B5EF4-FFF2-40B4-BE49-F238E27FC236}">
                    <a16:creationId xmlns:a16="http://schemas.microsoft.com/office/drawing/2014/main" id="{DED0CCDB-BAF5-4A8E-8C99-81705B22A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92"/>
                <a:ext cx="1475" cy="1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600" b="1"/>
                  <a:t>李四</a:t>
                </a:r>
              </a:p>
            </p:txBody>
          </p:sp>
          <p:sp>
            <p:nvSpPr>
              <p:cNvPr id="136205" name="Rectangle 11">
                <a:extLst>
                  <a:ext uri="{FF2B5EF4-FFF2-40B4-BE49-F238E27FC236}">
                    <a16:creationId xmlns:a16="http://schemas.microsoft.com/office/drawing/2014/main" id="{44CD743B-6CA3-4685-9C50-97E2BDC37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67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Peter</a:t>
                </a:r>
              </a:p>
            </p:txBody>
          </p:sp>
          <p:sp>
            <p:nvSpPr>
              <p:cNvPr id="136206" name="Rectangle 12">
                <a:extLst>
                  <a:ext uri="{FF2B5EF4-FFF2-40B4-BE49-F238E27FC236}">
                    <a16:creationId xmlns:a16="http://schemas.microsoft.com/office/drawing/2014/main" id="{E3192D09-880B-47AD-A779-FEC9F7E5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1"/>
                <a:ext cx="1475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Tom</a:t>
                </a:r>
              </a:p>
            </p:txBody>
          </p:sp>
          <p:sp>
            <p:nvSpPr>
              <p:cNvPr id="136207" name="Rectangle 13">
                <a:extLst>
                  <a:ext uri="{FF2B5EF4-FFF2-40B4-BE49-F238E27FC236}">
                    <a16:creationId xmlns:a16="http://schemas.microsoft.com/office/drawing/2014/main" id="{3C8DA5D6-2AD1-4426-928A-3480F791A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18"/>
                <a:ext cx="1693" cy="174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1981-01-01 </a:t>
                </a:r>
              </a:p>
            </p:txBody>
          </p:sp>
          <p:sp>
            <p:nvSpPr>
              <p:cNvPr id="136208" name="Rectangle 14">
                <a:extLst>
                  <a:ext uri="{FF2B5EF4-FFF2-40B4-BE49-F238E27FC236}">
                    <a16:creationId xmlns:a16="http://schemas.microsoft.com/office/drawing/2014/main" id="{7AF9FF1A-1264-495E-B1CA-25719703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92"/>
                <a:ext cx="1693" cy="175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1980-01-01</a:t>
                </a:r>
              </a:p>
            </p:txBody>
          </p:sp>
          <p:sp>
            <p:nvSpPr>
              <p:cNvPr id="136209" name="Rectangle 15">
                <a:extLst>
                  <a:ext uri="{FF2B5EF4-FFF2-40B4-BE49-F238E27FC236}">
                    <a16:creationId xmlns:a16="http://schemas.microsoft.com/office/drawing/2014/main" id="{A6563C85-2336-4FE4-896C-79A3C164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567"/>
                <a:ext cx="1693" cy="195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1967-01-01</a:t>
                </a:r>
              </a:p>
            </p:txBody>
          </p:sp>
          <p:sp>
            <p:nvSpPr>
              <p:cNvPr id="136210" name="Rectangle 16">
                <a:extLst>
                  <a:ext uri="{FF2B5EF4-FFF2-40B4-BE49-F238E27FC236}">
                    <a16:creationId xmlns:a16="http://schemas.microsoft.com/office/drawing/2014/main" id="{4009A88C-1391-4311-9ADC-08CF7E64B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741"/>
                <a:ext cx="1693" cy="174"/>
              </a:xfrm>
              <a:prstGeom prst="rect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F1B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600" b="1"/>
                  <a:t>1970-01-01</a:t>
                </a:r>
              </a:p>
            </p:txBody>
          </p:sp>
        </p:grpSp>
        <p:sp>
          <p:nvSpPr>
            <p:cNvPr id="136200" name="Text Box 17">
              <a:extLst>
                <a:ext uri="{FF2B5EF4-FFF2-40B4-BE49-F238E27FC236}">
                  <a16:creationId xmlns:a16="http://schemas.microsoft.com/office/drawing/2014/main" id="{F7B78CB2-D2D5-462B-AAE2-3BD622C94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8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 b="1">
                  <a:cs typeface="Arial" panose="020B0604020202020204" pitchFamily="34" charset="0"/>
                </a:rPr>
                <a:t>结果</a:t>
              </a:r>
            </a:p>
          </p:txBody>
        </p:sp>
      </p:grpSp>
      <p:sp>
        <p:nvSpPr>
          <p:cNvPr id="136197" name="Rectangle 18">
            <a:extLst>
              <a:ext uri="{FF2B5EF4-FFF2-40B4-BE49-F238E27FC236}">
                <a16:creationId xmlns:a16="http://schemas.microsoft.com/office/drawing/2014/main" id="{92D9EB71-8BC3-4D6C-9FAB-86790A00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524000"/>
            <a:ext cx="1371600" cy="3048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CFEB9"/>
              </a:gs>
            </a:gsLst>
            <a:lin ang="18900000" scaled="1"/>
          </a:gradFill>
          <a:ln w="9525">
            <a:solidFill>
              <a:srgbClr val="CC66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800" b="1"/>
              <a:t>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06ADD11C-DE90-4FB7-85F0-0B388491C14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133600" y="304800"/>
            <a:ext cx="5334000" cy="633413"/>
          </a:xfrm>
        </p:spPr>
        <p:txBody>
          <a:bodyPr/>
          <a:lstStyle/>
          <a:p>
            <a:pPr algn="l"/>
            <a:r>
              <a:rPr lang="zh-CN" altLang="zh-CN"/>
              <a:t>合并多个结果集（续）</a:t>
            </a:r>
          </a:p>
        </p:txBody>
      </p:sp>
      <p:sp>
        <p:nvSpPr>
          <p:cNvPr id="138243" name="Rectangle 5">
            <a:extLst>
              <a:ext uri="{FF2B5EF4-FFF2-40B4-BE49-F238E27FC236}">
                <a16:creationId xmlns:a16="http://schemas.microsoft.com/office/drawing/2014/main" id="{019DF299-67B3-4CDC-B18C-4C48584BEA8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762000" y="1295400"/>
            <a:ext cx="7620000" cy="3962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/>
              <a:t>UNION 和 JOIN 的区别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zh-CN" altLang="en-US" sz="2400"/>
              <a:t>使用操作符 UNION，要求所引用的表必须具有相似的数据类型、相同的字段数，每个查询中的选择列表必须具有相同的顺序。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使用操作符 JOIN，只要求联接的表共同拥有某些字段。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用 UNION 分解复杂的查询会提高查询速度，而JOIN联接表越多，查询速度越慢。</a:t>
            </a:r>
          </a:p>
        </p:txBody>
      </p: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1B14EF3D-F534-4FB1-9DA7-A3C39279C5F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381000"/>
            <a:ext cx="8229600" cy="633413"/>
          </a:xfrm>
        </p:spPr>
        <p:txBody>
          <a:bodyPr/>
          <a:lstStyle/>
          <a:p>
            <a:r>
              <a:rPr lang="zh-CN" altLang="zh-CN"/>
              <a:t>随堂练习</a:t>
            </a:r>
          </a:p>
        </p:txBody>
      </p:sp>
      <p:sp>
        <p:nvSpPr>
          <p:cNvPr id="140291" name="Rectangle 59">
            <a:extLst>
              <a:ext uri="{FF2B5EF4-FFF2-40B4-BE49-F238E27FC236}">
                <a16:creationId xmlns:a16="http://schemas.microsoft.com/office/drawing/2014/main" id="{4570E6F3-7A73-469F-B318-96E03D53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400" b="1">
                <a:cs typeface="Arial" panose="020B0604020202020204" pitchFamily="34" charset="0"/>
              </a:rPr>
              <a:t>查询每一种类的产品个数</a:t>
            </a:r>
            <a:r>
              <a:rPr lang="en-US" altLang="zh-CN" sz="2400" b="1">
                <a:cs typeface="Arial" panose="020B0604020202020204" pitchFamily="34" charset="0"/>
              </a:rPr>
              <a:t>(products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categories</a:t>
            </a:r>
            <a:r>
              <a:rPr lang="zh-CN" altLang="en-US" sz="2400" b="1">
                <a:cs typeface="Arial" panose="020B0604020202020204" pitchFamily="34" charset="0"/>
              </a:rPr>
              <a:t>表</a:t>
            </a:r>
            <a:r>
              <a:rPr lang="en-US" altLang="zh-CN" sz="2400" b="1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400" b="1">
                <a:cs typeface="Arial" panose="020B0604020202020204" pitchFamily="34" charset="0"/>
              </a:rPr>
              <a:t>查询‘</a:t>
            </a:r>
            <a:r>
              <a:rPr lang="en-US" altLang="zh-CN" sz="2400" b="1">
                <a:cs typeface="Arial" panose="020B0604020202020204" pitchFamily="34" charset="0"/>
              </a:rPr>
              <a:t>Around the Horn’</a:t>
            </a:r>
            <a:r>
              <a:rPr lang="zh-CN" altLang="en-US" sz="2400" b="1">
                <a:cs typeface="Arial" panose="020B0604020202020204" pitchFamily="34" charset="0"/>
              </a:rPr>
              <a:t>客户购买的产品的名称及购买时间（</a:t>
            </a:r>
            <a:r>
              <a:rPr lang="en-US" altLang="zh-CN" sz="2400" b="1">
                <a:cs typeface="Arial" panose="020B0604020202020204" pitchFamily="34" charset="0"/>
              </a:rPr>
              <a:t>orders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order details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products</a:t>
            </a:r>
            <a:r>
              <a:rPr lang="zh-CN" altLang="en-US" sz="2400" b="1">
                <a:cs typeface="Arial" panose="020B0604020202020204" pitchFamily="34" charset="0"/>
              </a:rPr>
              <a:t>表）</a:t>
            </a:r>
            <a:endParaRPr lang="en-US" altLang="zh-CN" sz="2400" b="1"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zh-CN" altLang="en-US" sz="2400" b="1">
                <a:cs typeface="Arial" panose="020B0604020202020204" pitchFamily="34" charset="0"/>
              </a:rPr>
              <a:t>查询被客户订购数量最多的前</a:t>
            </a:r>
            <a:r>
              <a:rPr lang="en-US" altLang="zh-CN" sz="2400" b="1">
                <a:cs typeface="Arial" panose="020B0604020202020204" pitchFamily="34" charset="0"/>
              </a:rPr>
              <a:t>10</a:t>
            </a:r>
            <a:r>
              <a:rPr lang="zh-CN" altLang="en-US" sz="2400" b="1">
                <a:cs typeface="Arial" panose="020B0604020202020204" pitchFamily="34" charset="0"/>
              </a:rPr>
              <a:t>种产品的名称及订购数量（包括并列项）（</a:t>
            </a:r>
            <a:r>
              <a:rPr lang="en-US" altLang="zh-CN" sz="2400" b="1">
                <a:cs typeface="Arial" panose="020B0604020202020204" pitchFamily="34" charset="0"/>
              </a:rPr>
              <a:t>products</a:t>
            </a:r>
            <a:r>
              <a:rPr lang="zh-CN" altLang="en-US" sz="2400" b="1">
                <a:cs typeface="Arial" panose="020B0604020202020204" pitchFamily="34" charset="0"/>
              </a:rPr>
              <a:t>、</a:t>
            </a:r>
            <a:r>
              <a:rPr lang="en-US" altLang="zh-CN" sz="2400" b="1">
                <a:cs typeface="Arial" panose="020B0604020202020204" pitchFamily="34" charset="0"/>
              </a:rPr>
              <a:t>order details</a:t>
            </a:r>
            <a:r>
              <a:rPr lang="zh-CN" altLang="en-US" sz="2400" b="1">
                <a:cs typeface="Arial" panose="020B0604020202020204" pitchFamily="34" charset="0"/>
              </a:rPr>
              <a:t>表）</a:t>
            </a:r>
            <a:endParaRPr lang="en-US" altLang="zh-CN" sz="24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B9DF81E-3321-4B81-9A23-0C0FC4C943CE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/>
              <a:t>SQL Server</a:t>
            </a:r>
            <a:r>
              <a:rPr lang="zh-CN" altLang="en-US"/>
              <a:t>数据查询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3957378-E9B4-44EB-82B1-EFE02484515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600200"/>
            <a:ext cx="6019800" cy="3733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zh-CN"/>
              <a:t>简单的数据查询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聚合函数与分组查询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联接查询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i="1" u="sng">
                <a:solidFill>
                  <a:srgbClr val="C00000"/>
                </a:solidFill>
              </a:rPr>
              <a:t>子查询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/>
              <a:t>数据管理高级应用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39F82C1-506C-45B0-B1E3-2230A3EC09D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57200" y="609600"/>
            <a:ext cx="8077200" cy="633413"/>
          </a:xfrm>
        </p:spPr>
        <p:txBody>
          <a:bodyPr/>
          <a:lstStyle/>
          <a:p>
            <a:r>
              <a:rPr lang="zh-CN" altLang="en-US"/>
              <a:t>子查询</a:t>
            </a:r>
            <a:endParaRPr lang="en-US" altLang="zh-CN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5AEF0F64-8C97-417B-9F1D-BC2C042E32A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95400" y="1828800"/>
            <a:ext cx="7331075" cy="3581400"/>
          </a:xfrm>
        </p:spPr>
        <p:txBody>
          <a:bodyPr/>
          <a:lstStyle/>
          <a:p>
            <a:r>
              <a:rPr lang="zh-CN" altLang="zh-CN" u="sng"/>
              <a:t>子查询介绍</a:t>
            </a:r>
          </a:p>
          <a:p>
            <a:r>
              <a:rPr lang="zh-CN" altLang="zh-CN"/>
              <a:t>嵌套子查询</a:t>
            </a:r>
          </a:p>
          <a:p>
            <a:r>
              <a:rPr lang="zh-CN" altLang="zh-CN"/>
              <a:t>相关子查询</a:t>
            </a:r>
          </a:p>
          <a:p>
            <a:r>
              <a:rPr lang="zh-CN" altLang="zh-CN"/>
              <a:t>使用 EXISTS操作符</a:t>
            </a:r>
          </a:p>
        </p:txBody>
      </p:sp>
    </p:spTree>
  </p:cSld>
  <p:clrMapOvr>
    <a:masterClrMapping/>
  </p:clrMapOvr>
  <p:transition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13BBEAE-A19E-4CB1-92E7-E4F63497E28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719388" y="381000"/>
            <a:ext cx="4191000" cy="633413"/>
          </a:xfrm>
        </p:spPr>
        <p:txBody>
          <a:bodyPr/>
          <a:lstStyle/>
          <a:p>
            <a:r>
              <a:rPr lang="en-US" altLang="zh-CN"/>
              <a:t>子</a:t>
            </a:r>
            <a:r>
              <a:rPr lang="zh-CN" altLang="en-US"/>
              <a:t>查询介绍</a:t>
            </a:r>
            <a:endParaRPr lang="en-US" altLang="zh-CN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040169A-9422-412A-85D5-94B931AE863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4400" y="1143000"/>
            <a:ext cx="7467600" cy="4724400"/>
          </a:xfrm>
        </p:spPr>
        <p:txBody>
          <a:bodyPr/>
          <a:lstStyle/>
          <a:p>
            <a:r>
              <a:rPr lang="zh-CN" altLang="en-US"/>
              <a:t>定义</a:t>
            </a:r>
          </a:p>
          <a:p>
            <a:pPr lvl="1"/>
            <a:r>
              <a:rPr lang="zh-CN" altLang="en-US" sz="2400"/>
              <a:t>一个查询语句嵌套在DML语句中，则该语句被称为子查询。</a:t>
            </a:r>
            <a:r>
              <a:rPr lang="zh-CN" altLang="en-US"/>
              <a:t>   </a:t>
            </a:r>
          </a:p>
          <a:p>
            <a:r>
              <a:rPr lang="zh-CN" altLang="en-US"/>
              <a:t>何时使用</a:t>
            </a:r>
          </a:p>
          <a:p>
            <a:pPr lvl="1"/>
            <a:r>
              <a:rPr lang="zh-CN" altLang="en-US" sz="2400"/>
              <a:t>当查询需要多个步骤才能完成时，可以使用子查询</a:t>
            </a:r>
          </a:p>
          <a:p>
            <a:r>
              <a:rPr lang="zh-CN" altLang="en-US"/>
              <a:t>分类</a:t>
            </a:r>
          </a:p>
          <a:p>
            <a:pPr lvl="1"/>
            <a:r>
              <a:rPr lang="zh-CN" altLang="en-US" sz="2400"/>
              <a:t>嵌套子查询</a:t>
            </a:r>
          </a:p>
          <a:p>
            <a:pPr lvl="1"/>
            <a:r>
              <a:rPr lang="zh-CN" altLang="en-US" sz="2400"/>
              <a:t>相关子查询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B342448-E02E-4610-84A8-1AA51C3301C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438400" y="381000"/>
            <a:ext cx="4572000" cy="633413"/>
          </a:xfrm>
        </p:spPr>
        <p:txBody>
          <a:bodyPr/>
          <a:lstStyle/>
          <a:p>
            <a:pPr algn="l"/>
            <a:r>
              <a:rPr lang="en-US" altLang="zh-CN"/>
              <a:t>子</a:t>
            </a:r>
            <a:r>
              <a:rPr lang="zh-CN" altLang="en-US"/>
              <a:t>查询介绍（续）</a:t>
            </a:r>
            <a:endParaRPr lang="en-US" altLang="zh-CN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B119BE9-B45E-46AA-AD7A-6B73406C5206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90600" y="1676400"/>
            <a:ext cx="7346950" cy="3657600"/>
          </a:xfrm>
        </p:spPr>
        <p:txBody>
          <a:bodyPr/>
          <a:lstStyle/>
          <a:p>
            <a:r>
              <a:rPr lang="zh-CN" altLang="zh-CN"/>
              <a:t>子查询的使用方法</a:t>
            </a:r>
          </a:p>
          <a:p>
            <a:pPr lvl="1"/>
            <a:r>
              <a:rPr lang="zh-CN" altLang="zh-CN"/>
              <a:t>子查询是一个SELECT语句，要用</a:t>
            </a:r>
            <a:r>
              <a:rPr lang="zh-CN" altLang="zh-CN" b="1" u="sng">
                <a:solidFill>
                  <a:srgbClr val="3333CC"/>
                </a:solidFill>
              </a:rPr>
              <a:t>括号括起来。</a:t>
            </a:r>
          </a:p>
          <a:p>
            <a:pPr lvl="1"/>
            <a:r>
              <a:rPr lang="zh-CN" altLang="zh-CN"/>
              <a:t>不能使用子查询检索数据类型为 text 或 image 的字段。</a:t>
            </a:r>
          </a:p>
          <a:p>
            <a:pPr lvl="1"/>
            <a:r>
              <a:rPr lang="zh-CN" altLang="zh-CN"/>
              <a:t>子查询可以再包含子查询，至多可嵌套32层。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红_2">
  <a:themeElements>
    <a:clrScheme name="1_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427</TotalTime>
  <Pages>0</Pages>
  <Words>9862</Words>
  <Characters>0</Characters>
  <Application>Microsoft Office PowerPoint</Application>
  <DocSecurity>0</DocSecurity>
  <PresentationFormat>全屏显示(4:3)</PresentationFormat>
  <Lines>0</Lines>
  <Paragraphs>2002</Paragraphs>
  <Slides>116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35" baseType="lpstr">
      <vt:lpstr>Times New Roman</vt:lpstr>
      <vt:lpstr>宋体</vt:lpstr>
      <vt:lpstr>Arial</vt:lpstr>
      <vt:lpstr>黑体</vt:lpstr>
      <vt:lpstr>Arial Narrow</vt:lpstr>
      <vt:lpstr>Wingdings</vt:lpstr>
      <vt:lpstr>Lucida Sans Typewriter</vt:lpstr>
      <vt:lpstr>楷体_GB2312</vt:lpstr>
      <vt:lpstr>Monotype Sorts</vt:lpstr>
      <vt:lpstr>华文行楷</vt:lpstr>
      <vt:lpstr>华文仿宋</vt:lpstr>
      <vt:lpstr>Symbol</vt:lpstr>
      <vt:lpstr>Tahoma</vt:lpstr>
      <vt:lpstr>仿宋_GB2312</vt:lpstr>
      <vt:lpstr>华文新魏</vt:lpstr>
      <vt:lpstr>新宋体</vt:lpstr>
      <vt:lpstr>通用_红_2</vt:lpstr>
      <vt:lpstr>1_通用_红_2</vt:lpstr>
      <vt:lpstr>Microsoft PowerPoint 97-2003 演示文稿</vt:lpstr>
      <vt:lpstr>SQL Server数据查询</vt:lpstr>
      <vt:lpstr>数据查询</vt:lpstr>
      <vt:lpstr>查询的分类</vt:lpstr>
      <vt:lpstr>SELECT 语句的基本格式</vt:lpstr>
      <vt:lpstr>SELECT 语句的基本格式</vt:lpstr>
      <vt:lpstr>选择表中的若干列</vt:lpstr>
      <vt:lpstr>选择表中的若干列</vt:lpstr>
      <vt:lpstr>选择表中的若干列</vt:lpstr>
      <vt:lpstr>选择表中的若干列</vt:lpstr>
      <vt:lpstr>选择表中的若干列</vt:lpstr>
      <vt:lpstr>使用计算列</vt:lpstr>
      <vt:lpstr>使用计算列</vt:lpstr>
      <vt:lpstr>为结果集中的列指定别名</vt:lpstr>
      <vt:lpstr>选择表中的若干行</vt:lpstr>
      <vt:lpstr>消除取值重复的行</vt:lpstr>
      <vt:lpstr>限制返回的行数</vt:lpstr>
      <vt:lpstr>对查询的结果排序</vt:lpstr>
      <vt:lpstr>对查询的结果排序（续）</vt:lpstr>
      <vt:lpstr>查询满足条件的行</vt:lpstr>
      <vt:lpstr>查询满足条件的行</vt:lpstr>
      <vt:lpstr>查询满足条件的行</vt:lpstr>
      <vt:lpstr>使用比较运算符</vt:lpstr>
      <vt:lpstr>使用比较运算符（续）</vt:lpstr>
      <vt:lpstr>使用比较运算符（续）</vt:lpstr>
      <vt:lpstr>使用字符串比较符</vt:lpstr>
      <vt:lpstr>使用字符串比较符（续）</vt:lpstr>
      <vt:lpstr>使用字符串比较符（续）</vt:lpstr>
      <vt:lpstr>使用字符串比较符（续）</vt:lpstr>
      <vt:lpstr>使用字符串比较符（续）</vt:lpstr>
      <vt:lpstr>使用字符串比较符（续）</vt:lpstr>
      <vt:lpstr>使用字符串比较符（续）</vt:lpstr>
      <vt:lpstr>随堂练习</vt:lpstr>
      <vt:lpstr>使用逻辑运算符</vt:lpstr>
      <vt:lpstr>使用逻辑运算符（续）</vt:lpstr>
      <vt:lpstr>检索一定范围内的值</vt:lpstr>
      <vt:lpstr>检索一定范围内的值（续）</vt:lpstr>
      <vt:lpstr>检索一定范围内的值（续）</vt:lpstr>
      <vt:lpstr>PowerPoint 演示文稿</vt:lpstr>
      <vt:lpstr>使用值列表作为搜索条件</vt:lpstr>
      <vt:lpstr>使用值列表作为搜索条件（续）</vt:lpstr>
      <vt:lpstr>使用值列表作为搜索条件（续）</vt:lpstr>
      <vt:lpstr>检索未知值</vt:lpstr>
      <vt:lpstr>检索未知值（续）</vt:lpstr>
      <vt:lpstr>SQL Server数据查询</vt:lpstr>
      <vt:lpstr>使用聚合函数</vt:lpstr>
      <vt:lpstr>使用聚合函数</vt:lpstr>
      <vt:lpstr>使用聚合函数</vt:lpstr>
      <vt:lpstr>使用聚合函数（续）</vt:lpstr>
      <vt:lpstr>分组的基础知识</vt:lpstr>
      <vt:lpstr>PowerPoint 演示文稿</vt:lpstr>
      <vt:lpstr>使用 GROUP BY 子句</vt:lpstr>
      <vt:lpstr>使用 GROUP BY 子句</vt:lpstr>
      <vt:lpstr>使用 GROUP BY 子句</vt:lpstr>
      <vt:lpstr>使用 GROUP BY 子句</vt:lpstr>
      <vt:lpstr>PowerPoint 演示文稿</vt:lpstr>
      <vt:lpstr>PowerPoint 演示文稿</vt:lpstr>
      <vt:lpstr>PowerPoint 演示文稿</vt:lpstr>
      <vt:lpstr>PowerPoint 演示文稿</vt:lpstr>
      <vt:lpstr>联合使用 GROUP BY 子句和 HAVING 子句</vt:lpstr>
      <vt:lpstr>联合使用 GROUP BY 子句和 HAVING 子句（续）</vt:lpstr>
      <vt:lpstr>PowerPoint 演示文稿</vt:lpstr>
      <vt:lpstr>联合使用 GROUP BY 子句和 HAVING 子句（续）</vt:lpstr>
      <vt:lpstr>随堂练习</vt:lpstr>
      <vt:lpstr>SQL Server数据查询</vt:lpstr>
      <vt:lpstr>使用表的别名</vt:lpstr>
      <vt:lpstr>组合多个表中的数据</vt:lpstr>
      <vt:lpstr>联接概述</vt:lpstr>
      <vt:lpstr>联接概述（续）</vt:lpstr>
      <vt:lpstr>使用内联接</vt:lpstr>
      <vt:lpstr>使用内联接（续）</vt:lpstr>
      <vt:lpstr>使用内联接（续）</vt:lpstr>
      <vt:lpstr>使用内联接（续）</vt:lpstr>
      <vt:lpstr>随堂练习</vt:lpstr>
      <vt:lpstr>使用外联接</vt:lpstr>
      <vt:lpstr>使用外联接（左联接）</vt:lpstr>
      <vt:lpstr>使用外联接（右联接）</vt:lpstr>
      <vt:lpstr>使用外联接（右联接）</vt:lpstr>
      <vt:lpstr>联接两个以上的表</vt:lpstr>
      <vt:lpstr>联接两个以上的表（续）</vt:lpstr>
      <vt:lpstr>随堂练习(1)</vt:lpstr>
      <vt:lpstr>随堂练习(2)</vt:lpstr>
      <vt:lpstr>使用交叉联接</vt:lpstr>
      <vt:lpstr>使用交叉联接（续）</vt:lpstr>
      <vt:lpstr>自联接 （Self-Join）</vt:lpstr>
      <vt:lpstr>自联接 （Self-Join）（续）</vt:lpstr>
      <vt:lpstr>随堂练习</vt:lpstr>
      <vt:lpstr>PowerPoint 演示文稿</vt:lpstr>
      <vt:lpstr>PowerPoint 演示文稿</vt:lpstr>
      <vt:lpstr>PowerPoint 演示文稿</vt:lpstr>
      <vt:lpstr>合并多个结果集</vt:lpstr>
      <vt:lpstr>合并多个结果集（续）</vt:lpstr>
      <vt:lpstr>合并多个结果集（续）</vt:lpstr>
      <vt:lpstr>合并多个结果集（续）</vt:lpstr>
      <vt:lpstr>合并多个结果集（续）</vt:lpstr>
      <vt:lpstr>随堂练习</vt:lpstr>
      <vt:lpstr>SQL Server数据查询</vt:lpstr>
      <vt:lpstr>子查询</vt:lpstr>
      <vt:lpstr>子查询介绍</vt:lpstr>
      <vt:lpstr>子查询介绍（续）</vt:lpstr>
      <vt:lpstr>嵌套子查询</vt:lpstr>
      <vt:lpstr>嵌套子查询（之一）</vt:lpstr>
      <vt:lpstr>嵌套子查询（之二）</vt:lpstr>
      <vt:lpstr>嵌套子查询（之三）</vt:lpstr>
      <vt:lpstr>随堂练习</vt:lpstr>
      <vt:lpstr>相关子查询</vt:lpstr>
      <vt:lpstr>使用 EXISTS操作符</vt:lpstr>
      <vt:lpstr>使用 EXISTS 操作符</vt:lpstr>
      <vt:lpstr>随堂练习</vt:lpstr>
      <vt:lpstr>SQL Server数据查询</vt:lpstr>
      <vt:lpstr>数据管理高级应用</vt:lpstr>
      <vt:lpstr>使用 SELECT INTO 语句</vt:lpstr>
      <vt:lpstr>使用 SELECT INTO 语句</vt:lpstr>
      <vt:lpstr>根据其他表更新行</vt:lpstr>
      <vt:lpstr>根据其他表更新行（续）</vt:lpstr>
      <vt:lpstr>随堂练习</vt:lpstr>
      <vt:lpstr>回  顾</vt:lpstr>
    </vt:vector>
  </TitlesOfParts>
  <Manager/>
  <Company>MSFT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Retrieving Data_x0005_</dc:title>
  <dc:subject/>
  <dc:creator>margoc</dc:creator>
  <cp:keywords/>
  <dc:description/>
  <cp:lastModifiedBy>谭 九鼎</cp:lastModifiedBy>
  <cp:revision>760</cp:revision>
  <cp:lastPrinted>1999-01-06T21:14:28Z</cp:lastPrinted>
  <dcterms:created xsi:type="dcterms:W3CDTF">1997-07-17T23:12:38Z</dcterms:created>
  <dcterms:modified xsi:type="dcterms:W3CDTF">2018-12-08T11:45:42Z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