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6"/>
  </p:notesMasterIdLst>
  <p:handoutMasterIdLst>
    <p:handoutMasterId r:id="rId67"/>
  </p:handoutMasterIdLst>
  <p:sldIdLst>
    <p:sldId id="476" r:id="rId3"/>
    <p:sldId id="380" r:id="rId4"/>
    <p:sldId id="330" r:id="rId5"/>
    <p:sldId id="335" r:id="rId6"/>
    <p:sldId id="332" r:id="rId7"/>
    <p:sldId id="258" r:id="rId8"/>
    <p:sldId id="259" r:id="rId9"/>
    <p:sldId id="336" r:id="rId10"/>
    <p:sldId id="468" r:id="rId11"/>
    <p:sldId id="477" r:id="rId12"/>
    <p:sldId id="478" r:id="rId13"/>
    <p:sldId id="266" r:id="rId14"/>
    <p:sldId id="304" r:id="rId15"/>
    <p:sldId id="339" r:id="rId16"/>
    <p:sldId id="537" r:id="rId17"/>
    <p:sldId id="547" r:id="rId18"/>
    <p:sldId id="548" r:id="rId19"/>
    <p:sldId id="539" r:id="rId20"/>
    <p:sldId id="540" r:id="rId21"/>
    <p:sldId id="562" r:id="rId22"/>
    <p:sldId id="563" r:id="rId23"/>
    <p:sldId id="549" r:id="rId24"/>
    <p:sldId id="550" r:id="rId25"/>
    <p:sldId id="551" r:id="rId26"/>
    <p:sldId id="554" r:id="rId27"/>
    <p:sldId id="541" r:id="rId28"/>
    <p:sldId id="542" r:id="rId29"/>
    <p:sldId id="543" r:id="rId30"/>
    <p:sldId id="544" r:id="rId31"/>
    <p:sldId id="545" r:id="rId32"/>
    <p:sldId id="282" r:id="rId33"/>
    <p:sldId id="469" r:id="rId34"/>
    <p:sldId id="309" r:id="rId35"/>
    <p:sldId id="479" r:id="rId36"/>
    <p:sldId id="343" r:id="rId37"/>
    <p:sldId id="345" r:id="rId38"/>
    <p:sldId id="442" r:id="rId39"/>
    <p:sldId id="347" r:id="rId40"/>
    <p:sldId id="348" r:id="rId41"/>
    <p:sldId id="349" r:id="rId42"/>
    <p:sldId id="350" r:id="rId43"/>
    <p:sldId id="480" r:id="rId44"/>
    <p:sldId id="351" r:id="rId45"/>
    <p:sldId id="378" r:id="rId46"/>
    <p:sldId id="352" r:id="rId47"/>
    <p:sldId id="353" r:id="rId48"/>
    <p:sldId id="354" r:id="rId49"/>
    <p:sldId id="360" r:id="rId50"/>
    <p:sldId id="481" r:id="rId51"/>
    <p:sldId id="470" r:id="rId52"/>
    <p:sldId id="365" r:id="rId53"/>
    <p:sldId id="471" r:id="rId54"/>
    <p:sldId id="473" r:id="rId55"/>
    <p:sldId id="368" r:id="rId56"/>
    <p:sldId id="369" r:id="rId57"/>
    <p:sldId id="474" r:id="rId58"/>
    <p:sldId id="372" r:id="rId59"/>
    <p:sldId id="555" r:id="rId60"/>
    <p:sldId id="556" r:id="rId61"/>
    <p:sldId id="557" r:id="rId62"/>
    <p:sldId id="558" r:id="rId63"/>
    <p:sldId id="559" r:id="rId64"/>
    <p:sldId id="561" r:id="rId6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00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3" autoAdjust="0"/>
    <p:restoredTop sz="94666" autoAdjust="0"/>
  </p:normalViewPr>
  <p:slideViewPr>
    <p:cSldViewPr snapToGrid="0">
      <p:cViewPr varScale="1">
        <p:scale>
          <a:sx n="87" d="100"/>
          <a:sy n="87" d="100"/>
        </p:scale>
        <p:origin x="1416" y="62"/>
      </p:cViewPr>
      <p:guideLst>
        <p:guide orient="horz" pos="2181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28CE1A20-3423-4C85-BF90-212BB66454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4631" tIns="47316" rIns="94631" bIns="47316" numCol="1" anchor="t" anchorCtr="0" compatLnSpc="1"/>
          <a:lstStyle>
            <a:lvl1pPr defTabSz="946150" eaLnBrk="0" hangingPunct="0">
              <a:buFontTx/>
              <a:buNone/>
              <a:defRPr sz="1200" i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6A9BDFB8-7E8A-4D5D-B95F-8820B8B83E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4631" tIns="47316" rIns="94631" bIns="47316" numCol="1" anchor="t" anchorCtr="0" compatLnSpc="1"/>
          <a:lstStyle>
            <a:lvl1pPr algn="r" defTabSz="946150" eaLnBrk="0" hangingPunct="0">
              <a:buFontTx/>
              <a:buNone/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7873141B-E5A2-429C-88A5-CFEFFB73DB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4631" tIns="47316" rIns="94631" bIns="47316" numCol="1" anchor="b" anchorCtr="0" compatLnSpc="1"/>
          <a:lstStyle>
            <a:lvl1pPr defTabSz="946150" eaLnBrk="0" hangingPunct="0">
              <a:buFontTx/>
              <a:buNone/>
              <a:defRPr sz="12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E150902A-1FE8-4063-A112-9AE53D8A91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4631" tIns="47316" rIns="94631" bIns="47316" numCol="1" anchor="b" anchorCtr="0" compatLnSpc="1"/>
          <a:lstStyle>
            <a:lvl1pPr algn="r" defTabSz="946150">
              <a:defRPr sz="1200" i="0" noProof="1" dirty="0"/>
            </a:lvl1pPr>
          </a:lstStyle>
          <a:p>
            <a:fld id="{2F0A3F64-3031-4F44-9FEE-194F3B27949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8C6EDAD-D301-43AD-A0A8-37383BEF07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7" tIns="48328" rIns="96657" bIns="48328" numCol="1" anchor="t" anchorCtr="0" compatLnSpc="1"/>
          <a:lstStyle>
            <a:lvl1pPr defTabSz="966470" eaLnBrk="0" hangingPunct="0"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54D2C32-5883-4DBD-95A0-A5DAB6DF96E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7" tIns="48328" rIns="96657" bIns="48328" numCol="1" anchor="t" anchorCtr="0" compatLnSpc="1"/>
          <a:lstStyle>
            <a:lvl1pPr algn="r" defTabSz="966470" eaLnBrk="0" hangingPunct="0"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1CF13E7-2647-4357-845B-5EDE2C7726D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EB8BC70-1A3A-471D-A610-0BDB5A412E6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7" tIns="48328" rIns="96657" bIns="48328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95109B9-8526-4F9B-9593-DBA491BAED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7" tIns="48328" rIns="96657" bIns="48328" numCol="1" anchor="b" anchorCtr="0" compatLnSpc="1"/>
          <a:lstStyle>
            <a:lvl1pPr defTabSz="966470" eaLnBrk="0" hangingPunct="0"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3FFE76C-82DA-403B-91EB-362E8F9A3C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7" tIns="48328" rIns="96657" bIns="48328" numCol="1" anchor="b" anchorCtr="0" compatLnSpc="1"/>
          <a:lstStyle>
            <a:lvl1pPr algn="r" defTabSz="967105">
              <a:defRPr sz="1200" i="0" noProof="1" dirty="0">
                <a:latin typeface="Times New Roman" panose="02020603050405020304" pitchFamily="18" charset="0"/>
              </a:defRPr>
            </a:lvl1pPr>
          </a:lstStyle>
          <a:p>
            <a:fld id="{1F8322B4-5F13-47FD-8DFF-6B17E0F30F8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10A6F83-3F8F-4A7F-8713-F7386483E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F391AE9-8A6D-40A0-9D35-914BFAF00233}" type="slidenum">
              <a:rPr lang="zh-CN" altLang="en-US" i="0" smtClean="0">
                <a:latin typeface="Times New Roman" panose="02020603050405020304" pitchFamily="18" charset="0"/>
              </a:rPr>
              <a:pPr/>
              <a:t>1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5985608-45E6-429E-B2F5-5E781F3E027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0B67FA3-C60D-40CE-A9C3-A7A8747A4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4725" y="4560888"/>
            <a:ext cx="5365750" cy="4319587"/>
          </a:xfrm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241EA7DA-F9D9-464E-B0C6-C204244DC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0768FC7-BAF0-44D8-A530-9F991DDC6943}" type="slidenum">
              <a:rPr lang="zh-CN" altLang="en-US" i="0" smtClean="0">
                <a:latin typeface="Times New Roman" panose="02020603050405020304" pitchFamily="18" charset="0"/>
              </a:rPr>
              <a:pPr/>
              <a:t>10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B6954B6-E6D7-4938-B1F7-A1CA98F42E0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0B5788A-251A-4BEF-A4BA-23E769A99D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41C9C789-8211-46E8-96F0-480F09B83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43ACEB7-D6BA-46C3-9E6D-C4EC4CA23C9A}" type="slidenum">
              <a:rPr lang="zh-CN" altLang="en-US" i="0" smtClean="0">
                <a:latin typeface="Times New Roman" panose="02020603050405020304" pitchFamily="18" charset="0"/>
              </a:rPr>
              <a:pPr/>
              <a:t>11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D4C25F1-EF63-4A07-B501-806417F4CA3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5D6B3A3-44E4-4329-A283-63181CAC62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189DE560-E5D3-47E3-8147-641ED0B72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297FBD2-C8CC-41DA-B328-5E84AE39D614}" type="slidenum">
              <a:rPr lang="zh-CN" altLang="en-US" i="0" smtClean="0">
                <a:latin typeface="Times New Roman" panose="02020603050405020304" pitchFamily="18" charset="0"/>
              </a:rPr>
              <a:pPr/>
              <a:t>12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B718DD6-4C7D-4648-B863-9881BB482D3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310D112-FC93-4551-9A57-1680DE8DED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674ADD6E-79C8-46B3-8039-E5602AE09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6BE51F9-702F-4B40-AF3F-4D04B0D74AE5}" type="slidenum">
              <a:rPr lang="zh-CN" altLang="en-US" i="0" smtClean="0">
                <a:latin typeface="Times New Roman" panose="02020603050405020304" pitchFamily="18" charset="0"/>
              </a:rPr>
              <a:pPr/>
              <a:t>13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14CF21C-0B48-4A08-99D6-E7A5FB54BB6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D9BD068-A5B5-4590-BD72-FBEF00FB8B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5AB69F5D-2E76-4EF5-9826-96990E2D8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5875232-29D9-4FF4-889D-8870304C10FA}" type="slidenum">
              <a:rPr lang="zh-CN" altLang="en-US" i="0" smtClean="0">
                <a:latin typeface="Times New Roman" panose="02020603050405020304" pitchFamily="18" charset="0"/>
              </a:rPr>
              <a:pPr/>
              <a:t>14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4BE0094-E262-4725-9CC4-D5B2C6F1394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9353102-0772-49BF-AF8B-869B82317F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95C21AE4-6505-48A1-AA1E-47530872BA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A3F46BE4-491A-446A-A9AE-24F6C4196BF0}" type="slidenum">
              <a:rPr lang="en-US" altLang="zh-CN" smtClean="0"/>
              <a:pPr defTabSz="914400"/>
              <a:t>15</a:t>
            </a:fld>
            <a:endParaRPr lang="en-US" altLang="zh-CN"/>
          </a:p>
        </p:txBody>
      </p:sp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A6531408-F5A3-4DAA-B893-5F0F250166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20EAFBCD-349B-4981-BCF6-EC8B4EB425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2400A9B6-E5AE-46B4-89F7-AF8CB74A40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1DE40779-72FA-4F93-867A-F0BD5DC6B67B}" type="slidenum">
              <a:rPr lang="en-US" altLang="zh-CN" sz="1300"/>
              <a:pPr algn="r"/>
              <a:t>15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D1AEF4DB-E468-49B7-9093-4D8F0E4DD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469A13F-8A36-436B-88DE-A0FE34A00BF9}" type="slidenum">
              <a:rPr lang="zh-CN" altLang="en-US" i="0" smtClean="0">
                <a:latin typeface="Times New Roman" panose="02020603050405020304" pitchFamily="18" charset="0"/>
              </a:rPr>
              <a:pPr/>
              <a:t>16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81F5B58-1E0D-475D-8C26-297F9C8A2CA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399A1A8-B62E-4816-BCC9-CC85F8F0FA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10E12E97-FA8B-4B4F-B745-B3758A769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3D7A86C-1B85-418E-B331-1C05B87F3654}" type="slidenum">
              <a:rPr lang="zh-CN" altLang="en-US" i="0" smtClean="0">
                <a:latin typeface="Times New Roman" panose="02020603050405020304" pitchFamily="18" charset="0"/>
              </a:rPr>
              <a:pPr/>
              <a:t>17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834FB4C-68AF-4CFE-BC3F-6FC8CD2CCCA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2829A14-FDC9-4970-9E55-833E407EC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5241CFB-7A93-4CA8-A2CC-C6133215D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30BA24C0-DC47-4EDF-98D2-AE9DE097D3E4}" type="slidenum">
              <a:rPr lang="en-US" altLang="zh-CN" smtClean="0"/>
              <a:pPr defTabSz="914400"/>
              <a:t>18</a:t>
            </a:fld>
            <a:endParaRPr lang="en-US" altLang="zh-CN"/>
          </a:p>
        </p:txBody>
      </p:sp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1D16855-AF16-45EA-BE7F-F35B10A88DC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964D1852-709C-4920-9C28-3AC9255B72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4B1A0A4-9AEB-4AB0-A978-1E2201DF6D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E1B0292-6E70-4559-B01C-E4551FB8406C}" type="slidenum">
              <a:rPr lang="en-US" altLang="zh-CN" sz="1300"/>
              <a:pPr algn="r"/>
              <a:t>18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F6AFC6CC-B6D0-4D87-A922-793B5972D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C0F9904B-A0A7-402B-9A82-60B5F716CF9F}" type="slidenum">
              <a:rPr lang="en-US" altLang="zh-CN" smtClean="0"/>
              <a:pPr defTabSz="914400"/>
              <a:t>19</a:t>
            </a:fld>
            <a:endParaRPr lang="en-US" altLang="zh-CN"/>
          </a:p>
        </p:txBody>
      </p:sp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82AE0E1B-E8A5-4CBF-83B3-E28CB87F956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729B9F2C-D1FC-469B-92A1-EC2C85CA27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F97E1E7B-A286-4022-AAA6-5D6CE47F95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E6727F0-6200-4511-9875-6359E6D1BAB5}" type="slidenum">
              <a:rPr lang="en-US" altLang="zh-CN" sz="1300"/>
              <a:pPr algn="r"/>
              <a:t>19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B0175F3E-95CD-4409-9631-684137D61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E072B3C-26EB-4556-B246-433E078A8F2C}" type="slidenum">
              <a:rPr lang="zh-CN" altLang="en-US" i="0" smtClean="0">
                <a:latin typeface="Times New Roman" panose="02020603050405020304" pitchFamily="18" charset="0"/>
              </a:rPr>
              <a:pPr/>
              <a:t>2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905A7B9-FBD4-457E-A647-B4C58F9D1E7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B688F87-5DB1-4DD2-9679-FBFF3C6C14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5515849F-EF0A-4140-BA2F-05001A660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E873B50-5B9E-42F1-B252-534691DEACD5}" type="slidenum">
              <a:rPr lang="zh-CN" altLang="en-US" i="0" smtClean="0">
                <a:latin typeface="Times New Roman" panose="02020603050405020304" pitchFamily="18" charset="0"/>
              </a:rPr>
              <a:pPr/>
              <a:t>20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71433FF-5CCB-4F33-9719-93D0924277C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F069E97-0B71-4955-B7A8-35B4D4E089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6015D060-8090-4877-AF1B-FF7E041ED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E3E94B4-305C-47AB-9BBA-BC2F16A6A435}" type="slidenum">
              <a:rPr lang="zh-CN" altLang="en-US" i="0" smtClean="0">
                <a:latin typeface="Times New Roman" panose="02020603050405020304" pitchFamily="18" charset="0"/>
              </a:rPr>
              <a:pPr/>
              <a:t>21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D0BED8F-C8F2-4CEF-9544-8332DD32E63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813E4A3-E448-4FA9-A799-977CD7048A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BF3170CC-13C4-418D-A5BE-72A6BBB4B8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AE994A0-22D6-442A-B22A-CA367F01409A}" type="slidenum">
              <a:rPr lang="zh-CN" altLang="en-US" i="0" smtClean="0">
                <a:latin typeface="Times New Roman" panose="02020603050405020304" pitchFamily="18" charset="0"/>
              </a:rPr>
              <a:pPr/>
              <a:t>22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6643FD2-DCCC-4BD1-9E1A-FF20CAC61ED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810B4-EF81-42A4-8B7C-1366736080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C0F3DA11-9300-4534-91BC-AC887ACCB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E54FD2C-1AF1-4A68-A471-6E9617507683}" type="slidenum">
              <a:rPr lang="zh-CN" altLang="en-US" i="0" smtClean="0">
                <a:latin typeface="Times New Roman" panose="02020603050405020304" pitchFamily="18" charset="0"/>
              </a:rPr>
              <a:pPr/>
              <a:t>23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4C67D52-EA25-409A-8FD4-C55FA56BAF32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C20B11F-EA86-4979-B4A1-766774101B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BB4338E2-068E-49AC-A30B-3D4F44FC1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9FC6B6-2016-4B1C-B8E8-257058937817}" type="slidenum">
              <a:rPr lang="zh-CN" altLang="en-US" i="0" smtClean="0">
                <a:latin typeface="Times New Roman" panose="02020603050405020304" pitchFamily="18" charset="0"/>
              </a:rPr>
              <a:pPr/>
              <a:t>24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4AEE2277-2C51-482C-9B11-5A4A164F308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9AED9D6-B838-43E6-A02B-8B62C9746D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D4A283E7-A3B5-470E-8B2C-82C8B1114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BFD7E73-A48F-4209-BB3A-457DFC1173E9}" type="slidenum">
              <a:rPr lang="zh-CN" altLang="en-US" i="0" smtClean="0">
                <a:latin typeface="Times New Roman" panose="02020603050405020304" pitchFamily="18" charset="0"/>
              </a:rPr>
              <a:pPr/>
              <a:t>25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17CDC32-9E12-4DC5-B9EC-75C70D48104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F6F350-1130-440E-B662-9B2383A3B8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B988BD7F-EEED-48FB-A15B-97B22851B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994C2B11-42D7-42F4-9243-6240C2E3213B}" type="slidenum">
              <a:rPr lang="en-US" altLang="zh-CN" smtClean="0"/>
              <a:pPr defTabSz="914400"/>
              <a:t>26</a:t>
            </a:fld>
            <a:endParaRPr lang="en-US" altLang="zh-CN"/>
          </a:p>
        </p:txBody>
      </p:sp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FFAE5F25-16EF-4C68-A783-68B03DE47EE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9AA58203-164D-4638-857A-9094240CAE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A8B2FEFF-E5C6-43AE-B36F-5C387642C0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3CFF25E-021A-40DA-B127-EFBD45951CE2}" type="slidenum">
              <a:rPr lang="en-US" altLang="zh-CN" sz="1300"/>
              <a:pPr algn="r"/>
              <a:t>26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D580200E-8B71-47AE-9F22-8543EC8E5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4431F89B-0D10-48F9-AE55-966C141BBFE4}" type="slidenum">
              <a:rPr lang="en-US" altLang="zh-CN" smtClean="0"/>
              <a:pPr defTabSz="914400"/>
              <a:t>27</a:t>
            </a:fld>
            <a:endParaRPr lang="en-US" altLang="zh-CN"/>
          </a:p>
        </p:txBody>
      </p:sp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68D3C344-04A6-4E21-92F5-64C1EF29CC4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EC6F872B-50FB-4646-9CF0-5658FC3C31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B4F5BA38-DDDC-4BFA-B80E-82E092EA18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81B1F43A-4BEF-45BF-80C6-E1AFE4E2DC50}" type="slidenum">
              <a:rPr lang="en-US" altLang="zh-CN" sz="1300"/>
              <a:pPr algn="r"/>
              <a:t>27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543D1A82-3343-4B30-A830-2DBB210A9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6186454C-D0F4-4683-865E-EA39244AD279}" type="slidenum">
              <a:rPr lang="en-US" altLang="zh-CN" smtClean="0"/>
              <a:pPr defTabSz="914400"/>
              <a:t>28</a:t>
            </a:fld>
            <a:endParaRPr lang="en-US" altLang="zh-CN"/>
          </a:p>
        </p:txBody>
      </p:sp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6806B3B6-37C9-4CB8-9116-07431EB430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D4E9A81C-8A22-48FC-965F-DF56D1DC06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824197F1-010C-485F-86EE-9DE3C8605F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BE0A16A-9F3F-43A9-972D-332DAEB81876}" type="slidenum">
              <a:rPr lang="en-US" altLang="zh-CN" sz="1300"/>
              <a:pPr algn="r"/>
              <a:t>28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68CCB8B0-5D36-4462-8979-B0D324E7C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21348C12-40C5-4001-849B-EBFB019F9B65}" type="slidenum">
              <a:rPr lang="en-US" altLang="zh-CN" smtClean="0"/>
              <a:pPr defTabSz="914400"/>
              <a:t>29</a:t>
            </a:fld>
            <a:endParaRPr lang="en-US" altLang="zh-CN"/>
          </a:p>
        </p:txBody>
      </p:sp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97E86F7-9A86-4CC6-B515-ACB838CB101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69C2770A-6AA2-4454-BDD4-A173C5CF7D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ABE2F285-7EA7-4EA1-B4E3-F729871F23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0F6D27A-4A07-468F-8DE5-4088C24B177E}" type="slidenum">
              <a:rPr lang="en-US" altLang="zh-CN" sz="1300"/>
              <a:pPr algn="r"/>
              <a:t>29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4E9868E9-AEDA-4709-8EEE-0F8723F6D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6B4AE94-041C-430B-A82C-4A3304599F1F}" type="slidenum">
              <a:rPr lang="zh-CN" altLang="en-US" i="0" smtClean="0">
                <a:latin typeface="Times New Roman" panose="02020603050405020304" pitchFamily="18" charset="0"/>
              </a:rPr>
              <a:pPr/>
              <a:t>3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8ECF1D6-F755-4BC3-A0E1-4CCE36472C4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2122CC0-A6B5-42A1-B325-012C955B1C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C84A67C-9BB4-482A-A544-87306F3312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2D9F0621-5B3B-4F80-BD33-54249DA19E8C}" type="slidenum">
              <a:rPr lang="en-US" altLang="zh-CN" smtClean="0"/>
              <a:pPr defTabSz="914400"/>
              <a:t>30</a:t>
            </a:fld>
            <a:endParaRPr lang="en-US" altLang="zh-CN"/>
          </a:p>
        </p:txBody>
      </p:sp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1D05F3F8-2DD5-42EE-ADFD-38DB666E46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BFB01CE6-1E26-4B0A-B830-CD44AEB800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42DA766D-B2DD-4C6E-8CD6-06B16A6094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71456E68-BF59-40AD-96F4-E0B035DFD7C2}" type="slidenum">
              <a:rPr lang="en-US" altLang="zh-CN" sz="1300"/>
              <a:pPr algn="r"/>
              <a:t>30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6D0C8C81-7371-4108-B55E-15B03F12E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CB9ED81-5092-445A-A8D0-BCB88F3E2FE7}" type="slidenum">
              <a:rPr lang="zh-CN" altLang="en-US" i="0" smtClean="0">
                <a:latin typeface="Times New Roman" panose="02020603050405020304" pitchFamily="18" charset="0"/>
              </a:rPr>
              <a:pPr/>
              <a:t>31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F9117C72-E826-4221-BD42-080CD81B4A7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6C31807-0526-40AB-805D-12F5EBA231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39127339-5EC2-4998-9BA0-4C06AEC23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29A6881-F183-41B1-B4EE-894373B4DD35}" type="slidenum">
              <a:rPr lang="zh-CN" altLang="en-US" i="0" smtClean="0">
                <a:latin typeface="Times New Roman" panose="02020603050405020304" pitchFamily="18" charset="0"/>
              </a:rPr>
              <a:pPr/>
              <a:t>32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E538035-78C1-4A4C-9AC7-CE6E73EE66E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D80154A-BA61-4E35-8846-1507DD2E81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095BB53F-77A6-4A37-8E79-9E28590B9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80C1AFE-0F08-4D57-8868-708515544D41}" type="slidenum">
              <a:rPr lang="zh-CN" altLang="en-US" i="0" smtClean="0">
                <a:latin typeface="Times New Roman" panose="02020603050405020304" pitchFamily="18" charset="0"/>
              </a:rPr>
              <a:pPr/>
              <a:t>33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4263CF7-40F1-4F2F-B09E-85924409053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D14D8C0-7CED-4883-8B12-7D2A9407E9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0F514414-79F8-4C4C-AB21-2F6A42755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81E0496-FF70-4E5A-9721-F13E81C83F3A}" type="slidenum">
              <a:rPr lang="zh-CN" altLang="en-US" i="0" smtClean="0">
                <a:latin typeface="Times New Roman" panose="02020603050405020304" pitchFamily="18" charset="0"/>
              </a:rPr>
              <a:pPr/>
              <a:t>34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3C63576-1FCB-48DF-AFA9-F1D657A3EE08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F5F10FA-4481-4160-8CB8-9ECC33F29A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861908CA-D922-4524-9439-9C5D6A5BD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11D5CD2-CA2A-483A-BC0D-04C36A581190}" type="slidenum">
              <a:rPr lang="zh-CN" altLang="en-US" i="0" smtClean="0">
                <a:latin typeface="Times New Roman" panose="02020603050405020304" pitchFamily="18" charset="0"/>
              </a:rPr>
              <a:pPr/>
              <a:t>35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F0CE439-E957-48E4-8461-B92CFFF93E8A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B9E1E58-5578-4F85-A99F-4C3AF954DC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319A7B3D-8D15-4564-95C6-87CF0994D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89B72B3-680B-4469-A59E-B985AFD498A3}" type="slidenum">
              <a:rPr lang="zh-CN" altLang="en-US" i="0" smtClean="0">
                <a:latin typeface="Times New Roman" panose="02020603050405020304" pitchFamily="18" charset="0"/>
              </a:rPr>
              <a:pPr/>
              <a:t>36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558BD7C-0A96-4DAB-8864-2D76C3DBA87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0D14546-A01F-4C6B-80A7-BD4A3F461F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6E83A80E-E076-4F63-BE02-67192AA9B5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350BA9E-D9C8-4984-88AC-C6174C5B76F9}" type="slidenum">
              <a:rPr lang="zh-CN" altLang="en-US" i="0" smtClean="0">
                <a:latin typeface="Times New Roman" panose="02020603050405020304" pitchFamily="18" charset="0"/>
              </a:rPr>
              <a:pPr/>
              <a:t>37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6C3431F-F562-4A8B-8A36-C151444D2124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224D2B3-DE4B-4A2D-AF73-13941EB273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BD766A92-DD5F-4498-A10C-7BE3B297D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6363617-1B17-4FBC-A8FC-DF42E97F101D}" type="slidenum">
              <a:rPr lang="zh-CN" altLang="en-US" i="0" smtClean="0">
                <a:latin typeface="Times New Roman" panose="02020603050405020304" pitchFamily="18" charset="0"/>
              </a:rPr>
              <a:pPr/>
              <a:t>38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EC336C45-18E7-4C61-AEEF-41067F8338B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CABA5BD-B5AA-4638-BFEA-35A75D0CBB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6984DAF6-5210-4E29-AF12-A596537E1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9BB042E-026C-4232-A08F-BBC70548C73E}" type="slidenum">
              <a:rPr lang="zh-CN" altLang="en-US" i="0" smtClean="0">
                <a:latin typeface="Times New Roman" panose="02020603050405020304" pitchFamily="18" charset="0"/>
              </a:rPr>
              <a:pPr/>
              <a:t>39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3EAB709F-A4B7-46F5-9E17-77F04FF42D4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54D3189-F6F9-4B7B-99CF-72157EA77D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DF671428-8EF5-4FA6-9FA0-24BE4648FC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B6A66CF-BF0D-48C7-B460-26F0CCA83446}" type="slidenum">
              <a:rPr lang="zh-CN" altLang="en-US" i="0" smtClean="0">
                <a:latin typeface="Times New Roman" panose="02020603050405020304" pitchFamily="18" charset="0"/>
              </a:rPr>
              <a:pPr/>
              <a:t>4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DC9253A-4886-41C2-B87B-0BE5DB9DF3F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FA7225F-B186-4EED-B0CE-6E31B6979E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0C0B8A92-EDA3-4217-95D4-5467E3583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C790AF6-F804-4F92-9589-8C175CE989CE}" type="slidenum">
              <a:rPr lang="zh-CN" altLang="en-US" i="0" smtClean="0">
                <a:latin typeface="Times New Roman" panose="02020603050405020304" pitchFamily="18" charset="0"/>
              </a:rPr>
              <a:pPr/>
              <a:t>40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E6B2780C-0637-46CC-9191-6E604979483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C38ABA4-237C-4313-86CE-C4F5B3FD59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7C18011F-70AC-47E2-AD74-5B214A7C3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77298E5-B9EB-4216-B7F3-F64237708313}" type="slidenum">
              <a:rPr lang="zh-CN" altLang="en-US" i="0" smtClean="0">
                <a:latin typeface="Times New Roman" panose="02020603050405020304" pitchFamily="18" charset="0"/>
              </a:rPr>
              <a:pPr/>
              <a:t>41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71B9D27E-66A2-4439-9BEC-5807DCF3055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50B2779-6EE7-48DA-B0B4-FA8B4ED99D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BD6DCCC3-5D6D-4083-8C74-32F10FFD6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8F69C10-45CD-4CC1-AAFB-9F0DB87D1989}" type="slidenum">
              <a:rPr lang="zh-CN" altLang="en-US" i="0" smtClean="0">
                <a:latin typeface="Times New Roman" panose="02020603050405020304" pitchFamily="18" charset="0"/>
              </a:rPr>
              <a:pPr/>
              <a:t>42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3832C08-1DE3-416A-A63B-292F135FC41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9D07F21-94CA-4DE1-A257-2BD953199C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F13F0194-00C6-4EE4-BCC1-36DDA3F82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CEDF524-AF86-4A30-BC55-3FBFCDFE3B20}" type="slidenum">
              <a:rPr lang="zh-CN" altLang="en-US" i="0" smtClean="0">
                <a:latin typeface="Times New Roman" panose="02020603050405020304" pitchFamily="18" charset="0"/>
              </a:rPr>
              <a:pPr/>
              <a:t>43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9E526C9-621D-4C16-98D6-583D281EBC2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4F2DCF0-4362-47F9-83A7-F5B8A91C66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EEE2F0B3-666A-4ACB-B0E9-B7F1513F4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4F6ACFA-FC0E-4CB1-8261-F114C6866624}" type="slidenum">
              <a:rPr lang="zh-CN" altLang="en-US" i="0" smtClean="0">
                <a:latin typeface="Times New Roman" panose="02020603050405020304" pitchFamily="18" charset="0"/>
              </a:rPr>
              <a:pPr/>
              <a:t>44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F453E488-F5AE-4CB3-A375-296CEEA6DDB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8047185-4ABA-4E42-93A7-9068A9435A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5E35696D-082D-42D5-871F-DFBC3C12B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1D05E5A-B87C-4CBA-91A7-B5C1D493FD20}" type="slidenum">
              <a:rPr lang="zh-CN" altLang="en-US" i="0" smtClean="0">
                <a:latin typeface="Times New Roman" panose="02020603050405020304" pitchFamily="18" charset="0"/>
              </a:rPr>
              <a:pPr/>
              <a:t>45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8E4BF51D-FEB5-4559-A073-BEDFAD7A5321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B2AE39A-686D-4BB1-AA16-EAF8552F28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63BE3249-5C27-4246-9D0E-32E40641BC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3273EF7-7F24-4856-A1CD-95F2D5A25C12}" type="slidenum">
              <a:rPr lang="zh-CN" altLang="en-US" i="0" smtClean="0">
                <a:latin typeface="Times New Roman" panose="02020603050405020304" pitchFamily="18" charset="0"/>
              </a:rPr>
              <a:pPr/>
              <a:t>46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8C682E7A-E406-4301-900C-3E59459E73C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2C96604-C003-48C8-831B-5324A3BB71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B52FF115-EA63-4A14-A0C2-4B54567CB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A74B844-9294-46E2-9199-F5443705EA04}" type="slidenum">
              <a:rPr lang="zh-CN" altLang="en-US" i="0" smtClean="0">
                <a:latin typeface="Times New Roman" panose="02020603050405020304" pitchFamily="18" charset="0"/>
              </a:rPr>
              <a:pPr/>
              <a:t>47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71EF17C-329D-47D6-836E-BE1BED728D9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FF1A8D8D-AB8B-47F7-AE04-55E94D4883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D4E263C0-5D09-4123-AD43-B3B682E8F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A3B9619-D57D-4128-8A01-E6B0A4E010D7}" type="slidenum">
              <a:rPr lang="zh-CN" altLang="en-US" i="0" smtClean="0">
                <a:latin typeface="Times New Roman" panose="02020603050405020304" pitchFamily="18" charset="0"/>
              </a:rPr>
              <a:pPr/>
              <a:t>48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0630B4DA-9C76-459C-B2E7-FBB16C1D46A6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654094A-5120-49A9-B5B6-D1E2ADC8F0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B7FF0700-2FE0-4D05-A14E-7E77A59E4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6130157-57DB-4390-8D92-212EC1028183}" type="slidenum">
              <a:rPr lang="zh-CN" altLang="en-US" i="0" smtClean="0">
                <a:latin typeface="Times New Roman" panose="02020603050405020304" pitchFamily="18" charset="0"/>
              </a:rPr>
              <a:pPr/>
              <a:t>49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49D4C1DC-6A5A-49D3-AD78-B80501C0132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A12D4F1-47E1-420C-A9B1-9E8221A58B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21E254A-0044-473D-874E-6039D67EE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8C76890-96FA-496C-8687-606E0B8B7C0E}" type="slidenum">
              <a:rPr lang="zh-CN" altLang="en-US" i="0" smtClean="0">
                <a:latin typeface="Times New Roman" panose="02020603050405020304" pitchFamily="18" charset="0"/>
              </a:rPr>
              <a:pPr/>
              <a:t>5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B0ABDF97-FEBF-4AF4-A69D-A4EB743ED01C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6D7EF61-2C10-4659-ADCF-9B021248C8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E15BD2B8-DAE8-4064-A2C2-BD570A6F8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448E00F-8188-4263-B04F-181FEF6FC54C}" type="slidenum">
              <a:rPr lang="zh-CN" altLang="en-US" i="0" smtClean="0">
                <a:latin typeface="Times New Roman" panose="02020603050405020304" pitchFamily="18" charset="0"/>
              </a:rPr>
              <a:pPr/>
              <a:t>50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A559B0DB-A310-4F42-80B1-941FD467C74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EBD8B070-5EB5-4B38-9C29-B673B1AC72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E3CFDACA-1E88-4A7D-AB3C-05A29553C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C091E10-82D8-4582-9A7D-18D20A14C971}" type="slidenum">
              <a:rPr lang="zh-CN" altLang="en-US" i="0" smtClean="0">
                <a:latin typeface="Times New Roman" panose="02020603050405020304" pitchFamily="18" charset="0"/>
              </a:rPr>
              <a:pPr/>
              <a:t>51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40C56F00-829D-4CD0-867E-24318D763C1D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43A3DF3-1745-4252-8199-5013F374E4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E65E1B7E-0C39-462C-9AA4-25424A9EE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DB93BB7-243F-47DA-982F-720C2331F613}" type="slidenum">
              <a:rPr lang="zh-CN" altLang="en-US" i="0" smtClean="0">
                <a:latin typeface="Times New Roman" panose="02020603050405020304" pitchFamily="18" charset="0"/>
              </a:rPr>
              <a:pPr/>
              <a:t>52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0368C8F-8334-4C08-B9A8-8CDD334CC0F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57E09F5-26E3-4721-9DE8-A5E9C6B861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C23151C7-56D6-42BA-9789-21E67AB6D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0B8BC3B-858D-48F1-9F7E-88FE0451D5AD}" type="slidenum">
              <a:rPr lang="zh-CN" altLang="en-US" i="0" smtClean="0">
                <a:latin typeface="Times New Roman" panose="02020603050405020304" pitchFamily="18" charset="0"/>
              </a:rPr>
              <a:pPr/>
              <a:t>53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8AC8AD8-881B-4613-9264-BDB320A72A4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1ADEC8F-AC81-4C4B-AA7F-2DAFD01EEE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1320DB5A-9CCB-4F89-AA87-1A8C94D31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3C81A95-6939-4D34-B29E-41EB576E2222}" type="slidenum">
              <a:rPr lang="zh-CN" altLang="en-US" i="0" smtClean="0">
                <a:latin typeface="Times New Roman" panose="02020603050405020304" pitchFamily="18" charset="0"/>
              </a:rPr>
              <a:pPr/>
              <a:t>54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B6833CF-DC7B-4A08-8E01-F75CFEB67ED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AEF7C4E-21E8-4FF7-8CD7-438D5DA8A7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147E0C66-781D-458A-8CB5-77F066A96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D7D7402-6B9E-41E1-A6A5-931694947F1C}" type="slidenum">
              <a:rPr lang="zh-CN" altLang="en-US" i="0" smtClean="0">
                <a:latin typeface="Times New Roman" panose="02020603050405020304" pitchFamily="18" charset="0"/>
              </a:rPr>
              <a:pPr/>
              <a:t>55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9D19DC53-4F97-44DF-8904-1F1CAFA2AB5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CE03364-6933-4C47-B452-729B6C52D18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>
            <a:extLst>
              <a:ext uri="{FF2B5EF4-FFF2-40B4-BE49-F238E27FC236}">
                <a16:creationId xmlns:a16="http://schemas.microsoft.com/office/drawing/2014/main" id="{2CDA05C3-A818-4908-8F3F-EB3A94686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F4B9D65-E119-44DC-9D84-3B38BF4186D8}" type="slidenum">
              <a:rPr lang="zh-CN" altLang="en-US" i="0" smtClean="0">
                <a:latin typeface="Times New Roman" panose="02020603050405020304" pitchFamily="18" charset="0"/>
              </a:rPr>
              <a:pPr/>
              <a:t>56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ECE0496D-2D96-46AF-A896-6D2745FA2E1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262256D-AD9F-4635-9CF2-B7190D4427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C0DC33EC-39C9-4D40-88F8-8EE114F29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CDF9479-8BD8-42D4-B2AA-B9A4A1A69ABF}" type="slidenum">
              <a:rPr lang="zh-CN" altLang="en-US" i="0" smtClean="0">
                <a:latin typeface="Times New Roman" panose="02020603050405020304" pitchFamily="18" charset="0"/>
              </a:rPr>
              <a:pPr/>
              <a:t>57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4DB68CEB-169D-4BA9-BAD5-385564C044F0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36625F6-A6CF-4C57-B5A6-7D194E9E90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0EBC4AE9-0D19-46CA-AD3A-464EFDB3D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DA821AB0-5919-4684-B97D-977B69F3B55F}" type="slidenum">
              <a:rPr lang="en-US" altLang="zh-CN" smtClean="0"/>
              <a:pPr defTabSz="914400"/>
              <a:t>58</a:t>
            </a:fld>
            <a:endParaRPr lang="en-US" altLang="zh-CN"/>
          </a:p>
        </p:txBody>
      </p:sp>
      <p:sp>
        <p:nvSpPr>
          <p:cNvPr id="122882" name="幻灯片图像占位符 1">
            <a:extLst>
              <a:ext uri="{FF2B5EF4-FFF2-40B4-BE49-F238E27FC236}">
                <a16:creationId xmlns:a16="http://schemas.microsoft.com/office/drawing/2014/main" id="{B05FCE1D-8A79-4610-87F7-A37A2F35E1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122883" name="备注占位符 2">
            <a:extLst>
              <a:ext uri="{FF2B5EF4-FFF2-40B4-BE49-F238E27FC236}">
                <a16:creationId xmlns:a16="http://schemas.microsoft.com/office/drawing/2014/main" id="{DAF6DC65-3488-4BBE-BFFA-A08D373F21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122884" name="灯片编号占位符 3">
            <a:extLst>
              <a:ext uri="{FF2B5EF4-FFF2-40B4-BE49-F238E27FC236}">
                <a16:creationId xmlns:a16="http://schemas.microsoft.com/office/drawing/2014/main" id="{04C893C9-9590-4F5C-A693-FD89651FFD9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484C702B-C8C7-41A9-9903-911C82997061}" type="slidenum">
              <a:rPr lang="en-US" altLang="zh-CN" sz="1300"/>
              <a:pPr algn="r"/>
              <a:t>58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791B0700-9E92-40A3-9C6C-3243349FF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C7369D2E-6FAA-49D2-938F-EE6C8770DCB8}" type="slidenum">
              <a:rPr lang="en-US" altLang="zh-CN" smtClean="0"/>
              <a:pPr defTabSz="914400"/>
              <a:t>59</a:t>
            </a:fld>
            <a:endParaRPr lang="en-US" altLang="zh-CN"/>
          </a:p>
        </p:txBody>
      </p:sp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B7EADE29-A2F9-4339-9EDA-5E3924C12A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124931" name="备注占位符 2">
            <a:extLst>
              <a:ext uri="{FF2B5EF4-FFF2-40B4-BE49-F238E27FC236}">
                <a16:creationId xmlns:a16="http://schemas.microsoft.com/office/drawing/2014/main" id="{E67654C5-70B9-4EA6-AC49-BE6009E8F3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B5C3F2E2-841E-4050-BA81-CFEF91FCB5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9731A8D2-7B00-4178-8E85-EF91773C2DA6}" type="slidenum">
              <a:rPr lang="en-US" altLang="zh-CN" sz="1300"/>
              <a:pPr algn="r"/>
              <a:t>59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AA3B09BE-E4B1-44DF-AFB0-BD565D5C8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476A512-545E-4AC4-BDFE-5B6D100F1D5D}" type="slidenum">
              <a:rPr lang="zh-CN" altLang="en-US" i="0" smtClean="0">
                <a:latin typeface="Times New Roman" panose="02020603050405020304" pitchFamily="18" charset="0"/>
              </a:rPr>
              <a:pPr/>
              <a:t>6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A9CE3E7-845A-4D3D-89B7-8E17D880EC13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66C34D0-2B89-4874-8F2F-7C212BB6C1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BBA5888C-F5D6-43E2-A25F-7C9ACA232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30A2DD01-4517-4D7A-801F-54B178A35D1C}" type="slidenum">
              <a:rPr lang="en-US" altLang="zh-CN" smtClean="0"/>
              <a:pPr defTabSz="914400"/>
              <a:t>60</a:t>
            </a:fld>
            <a:endParaRPr lang="en-US" altLang="zh-CN"/>
          </a:p>
        </p:txBody>
      </p:sp>
      <p:sp>
        <p:nvSpPr>
          <p:cNvPr id="126978" name="幻灯片图像占位符 1">
            <a:extLst>
              <a:ext uri="{FF2B5EF4-FFF2-40B4-BE49-F238E27FC236}">
                <a16:creationId xmlns:a16="http://schemas.microsoft.com/office/drawing/2014/main" id="{DE3F2548-312D-459B-BB3C-4AC676CAEC5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126979" name="备注占位符 2">
            <a:extLst>
              <a:ext uri="{FF2B5EF4-FFF2-40B4-BE49-F238E27FC236}">
                <a16:creationId xmlns:a16="http://schemas.microsoft.com/office/drawing/2014/main" id="{FB845BAD-8BB6-41F4-B93F-944998CEE0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5FB6C473-189C-44E7-965A-35B1ACD237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C011A7F3-2794-4DE2-B48A-BD87F2C69624}" type="slidenum">
              <a:rPr lang="en-US" altLang="zh-CN" sz="1300"/>
              <a:pPr algn="r"/>
              <a:t>60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2342C5BA-E124-47EF-999A-00BAD0C89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D7674683-073C-42A6-A514-CA8FF4FA94C2}" type="slidenum">
              <a:rPr lang="en-US" altLang="zh-CN" smtClean="0"/>
              <a:pPr defTabSz="914400"/>
              <a:t>61</a:t>
            </a:fld>
            <a:endParaRPr lang="en-US" altLang="zh-CN"/>
          </a:p>
        </p:txBody>
      </p:sp>
      <p:sp>
        <p:nvSpPr>
          <p:cNvPr id="129026" name="幻灯片图像占位符 1">
            <a:extLst>
              <a:ext uri="{FF2B5EF4-FFF2-40B4-BE49-F238E27FC236}">
                <a16:creationId xmlns:a16="http://schemas.microsoft.com/office/drawing/2014/main" id="{2C8FA0D7-1711-4CE0-8751-A22BD7BC4FF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129027" name="备注占位符 2">
            <a:extLst>
              <a:ext uri="{FF2B5EF4-FFF2-40B4-BE49-F238E27FC236}">
                <a16:creationId xmlns:a16="http://schemas.microsoft.com/office/drawing/2014/main" id="{B1541FD8-8776-4E71-B5A5-91B99F082B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129028" name="灯片编号占位符 3">
            <a:extLst>
              <a:ext uri="{FF2B5EF4-FFF2-40B4-BE49-F238E27FC236}">
                <a16:creationId xmlns:a16="http://schemas.microsoft.com/office/drawing/2014/main" id="{988180B5-FA8C-417D-BC48-DAC3C24331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DBF82A7F-0E80-4A1F-B2FE-B00E8B9CA77B}" type="slidenum">
              <a:rPr lang="en-US" altLang="zh-CN" sz="1300"/>
              <a:pPr algn="r"/>
              <a:t>61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5DCBF315-0E47-42C8-A1CC-95FF1669B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6B660207-32F5-415B-B848-88CBBDB9F682}" type="slidenum">
              <a:rPr lang="en-US" altLang="zh-CN" smtClean="0"/>
              <a:pPr defTabSz="914400"/>
              <a:t>62</a:t>
            </a:fld>
            <a:endParaRPr lang="en-US" altLang="zh-CN"/>
          </a:p>
        </p:txBody>
      </p:sp>
      <p:sp>
        <p:nvSpPr>
          <p:cNvPr id="131074" name="幻灯片图像占位符 1">
            <a:extLst>
              <a:ext uri="{FF2B5EF4-FFF2-40B4-BE49-F238E27FC236}">
                <a16:creationId xmlns:a16="http://schemas.microsoft.com/office/drawing/2014/main" id="{3BDDA9C0-CAA1-41C8-8050-2D466ABFABE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131075" name="备注占位符 2">
            <a:extLst>
              <a:ext uri="{FF2B5EF4-FFF2-40B4-BE49-F238E27FC236}">
                <a16:creationId xmlns:a16="http://schemas.microsoft.com/office/drawing/2014/main" id="{8BFDB6F2-B093-48E8-B08A-89CC18F5CD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131076" name="灯片编号占位符 3">
            <a:extLst>
              <a:ext uri="{FF2B5EF4-FFF2-40B4-BE49-F238E27FC236}">
                <a16:creationId xmlns:a16="http://schemas.microsoft.com/office/drawing/2014/main" id="{55B57D82-4346-491E-8981-493F81684BB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03E5D49F-C451-46FB-A57C-E2A605F0150A}" type="slidenum">
              <a:rPr lang="en-US" altLang="zh-CN" sz="1300"/>
              <a:pPr algn="r"/>
              <a:t>62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81CC4998-3E8E-4B0B-8A56-F568E348A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914400"/>
            <a:fld id="{A74CE915-4518-403B-9955-77FFE87410F4}" type="slidenum">
              <a:rPr lang="en-US" altLang="zh-CN" smtClean="0"/>
              <a:pPr defTabSz="914400"/>
              <a:t>63</a:t>
            </a:fld>
            <a:endParaRPr lang="en-US" altLang="zh-CN"/>
          </a:p>
        </p:txBody>
      </p:sp>
      <p:sp>
        <p:nvSpPr>
          <p:cNvPr id="133122" name="幻灯片图像占位符 1">
            <a:extLst>
              <a:ext uri="{FF2B5EF4-FFF2-40B4-BE49-F238E27FC236}">
                <a16:creationId xmlns:a16="http://schemas.microsoft.com/office/drawing/2014/main" id="{6DDEF9EB-A8FC-4741-9B02-BD0BE9F3680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685800"/>
            <a:ext cx="4573587" cy="3429000"/>
          </a:xfrm>
          <a:ln/>
        </p:spPr>
      </p:sp>
      <p:sp>
        <p:nvSpPr>
          <p:cNvPr id="133123" name="备注占位符 2">
            <a:extLst>
              <a:ext uri="{FF2B5EF4-FFF2-40B4-BE49-F238E27FC236}">
                <a16:creationId xmlns:a16="http://schemas.microsoft.com/office/drawing/2014/main" id="{ABBF3471-1AA4-4AC1-9E74-052DF32DD4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1813"/>
            <a:ext cx="5486400" cy="4114800"/>
          </a:xfrm>
        </p:spPr>
        <p:txBody>
          <a:bodyPr lIns="99048" tIns="49524" rIns="99048" bIns="49524" anchor="ctr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133124" name="灯片编号占位符 3">
            <a:extLst>
              <a:ext uri="{FF2B5EF4-FFF2-40B4-BE49-F238E27FC236}">
                <a16:creationId xmlns:a16="http://schemas.microsoft.com/office/drawing/2014/main" id="{65456DAF-1B2F-4E12-A0C7-15CA9A4582F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906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90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/>
            <a:fld id="{A02AB8F1-8558-4386-A565-C02347ED27C2}" type="slidenum">
              <a:rPr lang="en-US" altLang="zh-CN" sz="1300"/>
              <a:pPr algn="r"/>
              <a:t>63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F15C7ED7-CCC3-4154-A972-C83B2D724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DBF72AC-BCDD-4379-9FD0-980F71645AC9}" type="slidenum">
              <a:rPr lang="zh-CN" altLang="en-US" i="0" smtClean="0">
                <a:latin typeface="Times New Roman" panose="02020603050405020304" pitchFamily="18" charset="0"/>
              </a:rPr>
              <a:pPr/>
              <a:t>7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7BB86F2-43C4-4359-ABA2-4D0B3C183247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3E396B7-F00D-47C9-9EEA-7B4C44D937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AE726F66-9629-4DAC-B57B-B2C9CE355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E9CD9BA-5E10-415E-8EDA-FF4BF7FAE272}" type="slidenum">
              <a:rPr lang="zh-CN" altLang="en-US" i="0" smtClean="0">
                <a:latin typeface="Times New Roman" panose="02020603050405020304" pitchFamily="18" charset="0"/>
              </a:rPr>
              <a:pPr/>
              <a:t>8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A8FADF0-CBE9-44F9-BEE9-1ED5262003CB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DDAC847-EF4A-47AD-9316-F7314833A9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46639F2-A5F1-4831-9141-11D8F5483F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96678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AED6F0C-F3C5-4049-BE4A-13A8073872BB}" type="slidenum">
              <a:rPr lang="zh-CN" altLang="en-US" i="0" smtClean="0">
                <a:latin typeface="Times New Roman" panose="02020603050405020304" pitchFamily="18" charset="0"/>
              </a:rPr>
              <a:pPr/>
              <a:t>9</a:t>
            </a:fld>
            <a:endParaRPr lang="zh-CN" altLang="en-US" i="0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217D319-5FE4-4BF6-B6A0-A27CEE2776BE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0F55483-07DE-4ADA-AE7D-8BD74A052D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6E49AF-4022-4792-B3CC-EE3407107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DEC193-DE9B-4BFD-9065-A0ABE1668F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626C50-2C47-4B7E-844D-5B1FE3AFE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462DDE05-C041-442D-A9BD-BF0BB95817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7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BAAB05-322C-4275-B335-9D605C4BE8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909386-776D-42E2-BFD6-19373BF70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F3FD8A-7413-42ED-A657-13C38E61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8EF33B4D-CE75-4C75-9364-14DFCBEFE4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71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E928FC-66AC-4F2C-9C30-C7329E8B0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44B965-34A6-452A-A8B4-C2C17122EF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6164CC-7C98-4518-BD84-7615388F0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65EA2F47-7FF5-4E28-B7D9-E45DBE201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28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D3498-CF8C-4EFA-9EE7-278085988B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CA472-0811-424B-8D83-552078FDCA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C4C11-07FA-45C2-B7A4-E6BC4DEB79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D9BC2A75-04C3-49D9-852F-A16E06EE0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578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19FB4D-E17F-49A8-B5BA-069E56981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20228-C481-4FCF-8BEC-4D1C65E534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017DB2-1809-4D41-A578-BDE604E4FF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292D8320-71FA-4362-83FA-623623EC0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94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105D71-01C2-4648-804B-5AF4E39B7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43562B-9D1D-4A9F-9E4D-82E87FFDE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BECD49-DB48-48AC-9E23-31D5653BEB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7AE10422-D123-412F-A5BC-0C21FC887F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442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997F50-4FBF-49FD-9C31-882D86E74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03B88F-AED1-4BCB-95A6-ABB1B27195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D15DCF-D9A1-4F4E-BCD7-E72D64E2C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C9762082-0137-43A2-AEEE-64A109D845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4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0EFB5-3159-4DA9-BDC8-553E44FE8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2A523-4D2C-4C59-8B67-915987E4E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F22E9-A9B4-446A-BAF4-757E680585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BDB30182-109C-4AB6-BC0E-7E6290E82C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466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CA0B9E-8EFE-41CF-97AB-660D14F6CC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D5E418-440F-41BC-B73F-962DEDC16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E1A48BD-6AAB-4634-8489-3ABDC2371F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6647FDD6-D75D-4F3D-A969-C242776167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754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E15501-BC6E-42DF-A40F-B3BE7D30D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062E7A3-B321-45FD-9019-4A476DE8D1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6D80E-829F-4EEB-BA5F-EBB2CFD06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71E97267-97E5-447E-9854-88CD9C1B42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784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D11E494-2697-4982-B273-4EFCF08BA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C735D4-65DF-477E-A51E-665813615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C7B86A-0BCC-49C6-8C00-6FAE8A93B3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E7F930D6-8E5C-4240-9015-462F6F3F34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0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74E6DD-99DA-4869-A29D-285B53C325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C53DC9-538A-4046-BEFD-062AE14400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39A1AC-D04C-4F8A-838D-8538084814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15BAC2EA-A8B8-48E7-9055-25E8169962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960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FC2DA-7D88-4E2F-A898-53C3FDE5D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9B9E2-FDD4-46B8-A677-76309F6B15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43E9-0457-4E9C-B342-93BC70A41A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D8331FE3-6844-4D29-AB8D-958712CCE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114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C75C0-9E94-4E30-BB5B-80A69C9588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2CA86-83B5-4F4C-B224-8BF0F315E0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5BE8F-0446-4E66-AA2E-84D3778DD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134BEF57-BD2B-4D1A-8815-AFCAA1014F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36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D6266E-1997-4DC4-AA18-E7B97B192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1F55A3-70F2-4571-904F-A861B93903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F6B8BF-9CCE-45A2-9130-53E72A11F2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3CB7C9EB-EC85-408B-8255-3E9817C899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988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D77EF0-8653-40B9-A71D-F5F52A686E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F34888-B224-4A01-9FBF-80C184979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86EFC9-BD69-4AB4-B469-2CED394B2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4157DFE5-E882-4423-9AAD-365161B3C5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225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F9B70-6767-4628-837A-8CFCD09CA6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24E0A-BF84-4DA3-BEA9-5C4826AEE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6A8FC-233A-4867-AFD0-63A975E72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3529955E-1143-4BE4-B3D1-422B85645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09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92F66B-79D0-42D8-8936-6B93A1302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CA9E4D-ACEB-4D71-B0FD-DF98532949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EAE57F-4994-458B-9FA8-08127D7F6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8CBD0799-4699-445E-8832-FA78B8083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22A7E-C223-4B8D-AD6C-FDBD1C7E86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3AA29-4694-426C-BA1F-093922881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C7EFE-1B74-47FA-918B-094DD11AF6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4EE53F57-F1AE-4E03-9C52-3A93BEBE40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67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040A41-6A1C-46CE-987E-7E8907F8E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CAC22E-B8C0-47DE-B063-C44E8B8A3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8493D6-4EBE-44A4-AB95-C80B76E91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3E21251F-0911-4C9D-B8D7-961CCD5B5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55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F756AF-F39A-4770-91C9-6AFADB95F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0D1466-4D2C-4930-B7C8-A6AC20487B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3679D2-125D-4574-A9AA-475A6C592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A0C7C381-76A6-4F1C-9448-1187B3B43E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43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0404B31-F2CD-4E65-A475-73E524B106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0142C2-89AE-413D-82D5-234E461E01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213A17-9E97-4FA9-ADB4-B0B3C9CB2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826F4193-0AD7-43CB-8996-C8C341C9DA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1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74FA8-D6E8-4B07-BD2B-62953AC9DD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7B6AD-A6D2-476D-BDEF-96D42CC2B2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7574E-D725-46E3-93E1-0790109D71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D9D07E5D-20C0-47D3-8337-7C6F9913B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75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7035A-8B5E-4E77-B3C0-7FAC58187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F4F66-3D38-4D35-B5F3-2A27CA026F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1E89C9-10B7-4C5C-82FA-732629AFE0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5-</a:t>
            </a:r>
            <a:fld id="{0A2811BD-181C-41E0-A6BD-3F20200065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00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499C52-6AC4-4212-AC9B-418996C925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901BB9-B6AE-4FCE-880A-0C13CCF327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0FF4670-3C98-498F-961A-E1512B709F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A0D3D9-069D-4841-AD02-CCCE50C14A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 i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24A49B8-B87C-489F-B236-4376917A1F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 noProof="1" dirty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5-</a:t>
            </a:r>
            <a:fld id="{D562EBE0-B217-4D5F-85B2-72F1A1AFB5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4B38D6C-C3F8-41F5-BF88-2CB5AE731D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399CB67-3983-4DC0-9CA2-27312298D7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A78F507-0E20-445D-AB96-20EF9F3983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7AD8877-B4F5-42FF-95F1-26B37B98D1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 i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5: DataLink Layer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20041F7-6BE1-4C7B-A1FA-E0C084E6BA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 noProof="1" dirty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5-</a:t>
            </a:r>
            <a:fld id="{8916D6D4-E9CB-40C1-BEF5-0F24EC775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  <p:sldLayoutId id="214748367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3.wmf"/><Relationship Id="rId15" Type="http://schemas.openxmlformats.org/officeDocument/2006/relationships/image" Target="../media/image2.png"/><Relationship Id="rId23" Type="http://schemas.openxmlformats.org/officeDocument/2006/relationships/image" Target="../media/image9.jpeg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页脚占位符 2">
            <a:extLst>
              <a:ext uri="{FF2B5EF4-FFF2-40B4-BE49-F238E27FC236}">
                <a16:creationId xmlns:a16="http://schemas.microsoft.com/office/drawing/2014/main" id="{4D8EC34F-4139-4F98-B52C-22DF41993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29AC9D13-464E-445B-8FAE-754A07EAA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1DC1AA90-51F8-4B8A-B997-63791BEDBA57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1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E405309-B372-46E9-842B-7155ACC70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493713"/>
            <a:ext cx="5764212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4000" i="0">
                <a:solidFill>
                  <a:schemeClr val="accent2"/>
                </a:solidFill>
                <a:ea typeface="宋体" panose="02010600030101010101" pitchFamily="2" charset="-122"/>
              </a:rPr>
              <a:t>Chapter 5 </a:t>
            </a:r>
            <a:br>
              <a:rPr lang="en-US" altLang="zh-CN" sz="4000" i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4000" i="0">
                <a:solidFill>
                  <a:schemeClr val="accent2"/>
                </a:solidFill>
                <a:ea typeface="宋体" panose="02010600030101010101" pitchFamily="2" charset="-122"/>
              </a:rPr>
              <a:t>Link Layer and LANs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28C9C2D-8462-4F50-865C-5D0F4E4F9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3414713"/>
            <a:ext cx="876141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zh-CN" altLang="en-US" sz="2000" i="0">
                <a:ea typeface="宋体" panose="02010600030101010101" pitchFamily="2" charset="-122"/>
              </a:rPr>
              <a:t>计算机网络</a:t>
            </a:r>
            <a:r>
              <a:rPr lang="en-US" altLang="zh-CN" sz="2000" i="0">
                <a:ea typeface="宋体" panose="02010600030101010101" pitchFamily="2" charset="-122"/>
              </a:rPr>
              <a:t>:</a:t>
            </a:r>
            <a:r>
              <a:rPr lang="zh-CN" altLang="en-US" sz="2000" i="0">
                <a:ea typeface="宋体" panose="02010600030101010101" pitchFamily="2" charset="-122"/>
              </a:rPr>
              <a:t>自顶向下方法（第</a:t>
            </a:r>
            <a:r>
              <a:rPr lang="en-US" altLang="zh-CN" sz="2000" i="0">
                <a:ea typeface="宋体" panose="02010600030101010101" pitchFamily="2" charset="-122"/>
              </a:rPr>
              <a:t>6</a:t>
            </a:r>
            <a:r>
              <a:rPr lang="zh-CN" altLang="en-US" sz="2000" i="0">
                <a:ea typeface="宋体" panose="02010600030101010101" pitchFamily="2" charset="-122"/>
              </a:rPr>
              <a:t>版）</a:t>
            </a:r>
            <a:r>
              <a:rPr lang="en-US" altLang="zh-CN" sz="2000" i="0">
                <a:ea typeface="宋体" panose="02010600030101010101" pitchFamily="2" charset="-122"/>
              </a:rPr>
              <a:t> </a:t>
            </a:r>
          </a:p>
          <a:p>
            <a:pPr eaLnBrk="0" hangingPunct="0"/>
            <a:r>
              <a:rPr lang="en-US" altLang="zh-CN" sz="2000" i="0">
                <a:ea typeface="宋体" panose="02010600030101010101" pitchFamily="2" charset="-122"/>
              </a:rPr>
              <a:t>J.F.Kurose</a:t>
            </a:r>
            <a:r>
              <a:rPr lang="zh-CN" altLang="en-US" sz="2000" i="0">
                <a:ea typeface="宋体" panose="02010600030101010101" pitchFamily="2" charset="-122"/>
              </a:rPr>
              <a:t>，</a:t>
            </a:r>
            <a:r>
              <a:rPr lang="en-US" altLang="zh-CN" sz="2000" i="0">
                <a:ea typeface="宋体" panose="02010600030101010101" pitchFamily="2" charset="-122"/>
              </a:rPr>
              <a:t>K.W.Ross</a:t>
            </a:r>
            <a:r>
              <a:rPr lang="zh-CN" altLang="en-US" sz="2000" i="0">
                <a:ea typeface="宋体" panose="02010600030101010101" pitchFamily="2" charset="-122"/>
              </a:rPr>
              <a:t>著</a:t>
            </a:r>
            <a:r>
              <a:rPr lang="en-US" altLang="zh-CN" sz="2000" i="0">
                <a:ea typeface="宋体" panose="02010600030101010101" pitchFamily="2" charset="-122"/>
              </a:rPr>
              <a:t>,</a:t>
            </a:r>
            <a:r>
              <a:rPr lang="zh-CN" altLang="en-US" sz="2000" i="0">
                <a:ea typeface="宋体" panose="02010600030101010101" pitchFamily="2" charset="-122"/>
              </a:rPr>
              <a:t>陈鸣译</a:t>
            </a:r>
            <a:r>
              <a:rPr lang="en-US" altLang="zh-CN" sz="2000" i="0">
                <a:ea typeface="宋体" panose="02010600030101010101" pitchFamily="2" charset="-122"/>
              </a:rPr>
              <a:t>, </a:t>
            </a:r>
            <a:r>
              <a:rPr lang="zh-CN" altLang="en-US" sz="2000" i="0">
                <a:ea typeface="宋体" panose="02010600030101010101" pitchFamily="2" charset="-122"/>
              </a:rPr>
              <a:t>机械工业出版社</a:t>
            </a:r>
            <a:r>
              <a:rPr lang="en-US" altLang="zh-CN" sz="2000" i="0">
                <a:ea typeface="宋体" panose="02010600030101010101" pitchFamily="2" charset="-122"/>
              </a:rPr>
              <a:t>,2014.</a:t>
            </a:r>
          </a:p>
          <a:p>
            <a:pPr eaLnBrk="0" hangingPunct="0"/>
            <a:endParaRPr lang="en-US" altLang="zh-CN" sz="2000" i="0"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i="0">
                <a:ea typeface="宋体" panose="02010600030101010101" pitchFamily="2" charset="-122"/>
              </a:rPr>
              <a:t>Computer Networking: A Top-Down Approach(Sixth Edition) </a:t>
            </a:r>
          </a:p>
          <a:p>
            <a:pPr eaLnBrk="0" hangingPunct="0"/>
            <a:r>
              <a:rPr lang="en-US" altLang="zh-CN" sz="2000" i="0">
                <a:ea typeface="宋体" panose="02010600030101010101" pitchFamily="2" charset="-122"/>
              </a:rPr>
              <a:t>J.F.Kurose</a:t>
            </a:r>
            <a:r>
              <a:rPr lang="zh-CN" altLang="en-US" sz="2000" i="0">
                <a:ea typeface="宋体" panose="02010600030101010101" pitchFamily="2" charset="-122"/>
              </a:rPr>
              <a:t>，</a:t>
            </a:r>
            <a:r>
              <a:rPr lang="en-US" altLang="zh-CN" sz="2000" i="0">
                <a:ea typeface="宋体" panose="02010600030101010101" pitchFamily="2" charset="-122"/>
              </a:rPr>
              <a:t>K.W.Ross,2012.</a:t>
            </a:r>
          </a:p>
          <a:p>
            <a:pPr eaLnBrk="0" hangingPunct="0"/>
            <a:endParaRPr lang="en-US" altLang="zh-CN" sz="2000" i="0"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i="0">
                <a:ea typeface="宋体" panose="02010600030101010101" pitchFamily="2" charset="-122"/>
              </a:rPr>
              <a:t>本</a:t>
            </a:r>
            <a:r>
              <a:rPr lang="en-US" altLang="zh-CN" sz="2000" i="0">
                <a:ea typeface="宋体" panose="02010600030101010101" pitchFamily="2" charset="-122"/>
              </a:rPr>
              <a:t>PPT</a:t>
            </a:r>
            <a:r>
              <a:rPr lang="zh-CN" altLang="en-US" sz="2000" i="0">
                <a:ea typeface="宋体" panose="02010600030101010101" pitchFamily="2" charset="-122"/>
              </a:rPr>
              <a:t>改编自英文版教材附带的</a:t>
            </a:r>
            <a:r>
              <a:rPr lang="en-US" altLang="zh-CN" sz="2000" i="0">
                <a:ea typeface="宋体" panose="02010600030101010101" pitchFamily="2" charset="-122"/>
              </a:rPr>
              <a:t>PPT</a:t>
            </a:r>
            <a:r>
              <a:rPr lang="zh-CN" altLang="en-US" sz="2000" i="0">
                <a:ea typeface="宋体" panose="02010600030101010101" pitchFamily="2" charset="-122"/>
              </a:rPr>
              <a:t>。</a:t>
            </a:r>
            <a:endParaRPr lang="en-US" altLang="zh-CN" sz="2000" i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页脚占位符 5">
            <a:extLst>
              <a:ext uri="{FF2B5EF4-FFF2-40B4-BE49-F238E27FC236}">
                <a16:creationId xmlns:a16="http://schemas.microsoft.com/office/drawing/2014/main" id="{0891D86F-0CB6-4F06-BD5A-594BA7E5DA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23554" name="灯片编号占位符 6">
            <a:extLst>
              <a:ext uri="{FF2B5EF4-FFF2-40B4-BE49-F238E27FC236}">
                <a16:creationId xmlns:a16="http://schemas.microsoft.com/office/drawing/2014/main" id="{7DB9B5B6-1B26-4808-B87E-D366123EB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9264BE7D-4E59-4FFF-8748-24DAA59051F1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10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87ED439-7909-4EEA-8CB1-8E6B3940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5: Link Layer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D0A1D61-3504-400A-89D2-6CA09564C0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5.1 </a:t>
            </a:r>
            <a:r>
              <a:rPr lang="zh-CN" altLang="en-US" sz="2400">
                <a:ea typeface="宋体" panose="02010600030101010101" pitchFamily="2" charset="-122"/>
              </a:rPr>
              <a:t>概述和服务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5.2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检错和纠错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5.3 </a:t>
            </a:r>
            <a:r>
              <a:rPr lang="zh-CN" altLang="en-US" sz="2400">
                <a:ea typeface="宋体" panose="02010600030101010101" pitchFamily="2" charset="-122"/>
              </a:rPr>
              <a:t>多路访问协议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5.4 </a:t>
            </a:r>
            <a:r>
              <a:rPr lang="zh-CN" altLang="en-US" sz="2400">
                <a:ea typeface="宋体" panose="02010600030101010101" pitchFamily="2" charset="-122"/>
              </a:rPr>
              <a:t>链路层地址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0F912DC1-5B2A-496F-93BC-0C1F62A5231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5.5 </a:t>
            </a:r>
            <a:r>
              <a:rPr lang="zh-CN" altLang="en-US" sz="2400">
                <a:ea typeface="宋体" panose="02010600030101010101" pitchFamily="2" charset="-122"/>
              </a:rPr>
              <a:t>以太网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5.6 </a:t>
            </a:r>
            <a:r>
              <a:rPr lang="zh-CN" altLang="en-US" sz="2400">
                <a:ea typeface="宋体" panose="02010600030101010101" pitchFamily="2" charset="-122"/>
              </a:rPr>
              <a:t>链路层交换机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5.7 PPP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5.8 </a:t>
            </a:r>
            <a:r>
              <a:rPr lang="zh-CN" altLang="en-US" sz="2400">
                <a:ea typeface="宋体" panose="02010600030101010101" pitchFamily="2" charset="-122"/>
              </a:rPr>
              <a:t>链路虚拟化</a:t>
            </a:r>
            <a:r>
              <a:rPr lang="en-US" altLang="zh-CN" sz="2400">
                <a:ea typeface="宋体" panose="02010600030101010101" pitchFamily="2" charset="-122"/>
              </a:rPr>
              <a:t>: MPLS</a:t>
            </a:r>
          </a:p>
          <a:p>
            <a:pPr>
              <a:buFont typeface="ZapfDingbats" pitchFamily="8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页脚占位符 5">
            <a:extLst>
              <a:ext uri="{FF2B5EF4-FFF2-40B4-BE49-F238E27FC236}">
                <a16:creationId xmlns:a16="http://schemas.microsoft.com/office/drawing/2014/main" id="{7C2D642F-1AC6-47B7-8D87-FB9383DD2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25602" name="灯片编号占位符 6">
            <a:extLst>
              <a:ext uri="{FF2B5EF4-FFF2-40B4-BE49-F238E27FC236}">
                <a16:creationId xmlns:a16="http://schemas.microsoft.com/office/drawing/2014/main" id="{B4205DAC-C356-463B-A2A8-866A524AB8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BB257D1F-8030-4E2E-A84D-ACCDC1C5D3D2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11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160FA70-170A-445A-975E-951E2BEB3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5: Link Layer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A49D41C-A900-4DBE-B1BB-172ABFCCF26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5.1 </a:t>
            </a:r>
            <a:r>
              <a:rPr lang="zh-CN" altLang="en-US" sz="2400">
                <a:ea typeface="宋体" panose="02010600030101010101" pitchFamily="2" charset="-122"/>
              </a:rPr>
              <a:t>概述和服务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5.2 </a:t>
            </a:r>
            <a:r>
              <a:rPr lang="zh-CN" altLang="en-US" sz="2400">
                <a:ea typeface="宋体" panose="02010600030101010101" pitchFamily="2" charset="-122"/>
              </a:rPr>
              <a:t>检错和纠错 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5.3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多路访问协议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5.4 </a:t>
            </a:r>
            <a:r>
              <a:rPr lang="zh-CN" altLang="en-US" sz="2400">
                <a:ea typeface="宋体" panose="02010600030101010101" pitchFamily="2" charset="-122"/>
              </a:rPr>
              <a:t>链路层地址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ABBB4059-B819-4529-921D-E3F405A0E6C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5.5 </a:t>
            </a:r>
            <a:r>
              <a:rPr lang="zh-CN" altLang="en-US" sz="2400">
                <a:ea typeface="宋体" panose="02010600030101010101" pitchFamily="2" charset="-122"/>
              </a:rPr>
              <a:t>以太网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5.6 </a:t>
            </a:r>
            <a:r>
              <a:rPr lang="zh-CN" altLang="en-US" sz="2400">
                <a:ea typeface="宋体" panose="02010600030101010101" pitchFamily="2" charset="-122"/>
              </a:rPr>
              <a:t>链路层交换机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页脚占位符 4">
            <a:extLst>
              <a:ext uri="{FF2B5EF4-FFF2-40B4-BE49-F238E27FC236}">
                <a16:creationId xmlns:a16="http://schemas.microsoft.com/office/drawing/2014/main" id="{A5FF1CC8-19B5-43BD-8803-90A52953D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2460C036-CE27-4E76-A05E-52D965B48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E9564AC7-9838-4519-B9A1-BC36F2B91397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12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F648444-EA58-4D7F-A0DD-5764E8CFB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zh-CN" altLang="en-US" sz="3200">
                <a:ea typeface="宋体" panose="02010600030101010101" pitchFamily="2" charset="-122"/>
              </a:rPr>
              <a:t>多路访问协议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DD4A86A-E69E-4B77-8950-36B31DD1B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27138"/>
            <a:ext cx="7772400" cy="3119437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>
                <a:ea typeface="宋体" panose="02010600030101010101" pitchFamily="2" charset="-122"/>
              </a:rPr>
              <a:t>两种类型链路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点对点：</a:t>
            </a:r>
            <a:r>
              <a:rPr lang="en-US" altLang="zh-CN" sz="2400">
                <a:ea typeface="宋体" panose="02010600030101010101" pitchFamily="2" charset="-122"/>
              </a:rPr>
              <a:t>(point-to-point)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拨号网络的</a:t>
            </a:r>
            <a:r>
              <a:rPr lang="en-US" altLang="zh-CN" sz="2000">
                <a:ea typeface="宋体" panose="02010600030101010101" pitchFamily="2" charset="-122"/>
              </a:rPr>
              <a:t>PPP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Ethernet </a:t>
            </a:r>
            <a:r>
              <a:rPr lang="zh-CN" altLang="en-US" sz="2000">
                <a:ea typeface="宋体" panose="02010600030101010101" pitchFamily="2" charset="-122"/>
              </a:rPr>
              <a:t>交换机和主机之间的点对点链路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广播链路：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(broadcast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，共享的链路或介质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共享式以太网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802.11 </a:t>
            </a:r>
            <a:r>
              <a:rPr lang="zh-CN" altLang="en-US" sz="2000">
                <a:ea typeface="宋体" panose="02010600030101010101" pitchFamily="2" charset="-122"/>
              </a:rPr>
              <a:t>无线网络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B8D4CDC6-DEC3-46D9-9D1C-42E582F7F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5883275"/>
            <a:ext cx="1657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 sz="1400" i="0">
                <a:ea typeface="宋体" panose="02010600030101010101" pitchFamily="2" charset="-122"/>
              </a:rPr>
              <a:t>shared wire (e.g., </a:t>
            </a:r>
          </a:p>
          <a:p>
            <a:pPr algn="ctr" eaLnBrk="0" hangingPunct="0"/>
            <a:r>
              <a:rPr lang="en-US" altLang="zh-CN" sz="1400" i="0">
                <a:ea typeface="宋体" panose="02010600030101010101" pitchFamily="2" charset="-122"/>
              </a:rPr>
              <a:t>cabled Ethernet)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F52E4851-C34E-4CF7-8C37-017C21022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5811838"/>
            <a:ext cx="17176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 sz="1400" i="0">
                <a:ea typeface="宋体" panose="02010600030101010101" pitchFamily="2" charset="-122"/>
              </a:rPr>
              <a:t>shared RF</a:t>
            </a:r>
          </a:p>
          <a:p>
            <a:pPr algn="ctr" eaLnBrk="0" hangingPunct="0"/>
            <a:r>
              <a:rPr lang="en-US" altLang="zh-CN" sz="1400" i="0">
                <a:ea typeface="宋体" panose="02010600030101010101" pitchFamily="2" charset="-122"/>
              </a:rPr>
              <a:t> (e.g., 802.11 WiFi)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79C0A88F-A519-4AF6-8D5D-B2C3C0D47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9838" y="5829300"/>
            <a:ext cx="1054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 sz="1400" i="0">
                <a:ea typeface="宋体" panose="02010600030101010101" pitchFamily="2" charset="-122"/>
              </a:rPr>
              <a:t>shared RF</a:t>
            </a:r>
          </a:p>
          <a:p>
            <a:pPr algn="ctr" eaLnBrk="0" hangingPunct="0"/>
            <a:r>
              <a:rPr lang="en-US" altLang="zh-CN" sz="1400" i="0">
                <a:ea typeface="宋体" panose="02010600030101010101" pitchFamily="2" charset="-122"/>
              </a:rPr>
              <a:t>(satellite) 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D8E2CB78-4037-419D-834A-09BCC722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5581650"/>
            <a:ext cx="2082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 sz="1400" i="0">
                <a:ea typeface="宋体" panose="02010600030101010101" pitchFamily="2" charset="-122"/>
              </a:rPr>
              <a:t>humans at a</a:t>
            </a:r>
          </a:p>
          <a:p>
            <a:pPr algn="ctr" eaLnBrk="0" hangingPunct="0"/>
            <a:r>
              <a:rPr lang="en-US" altLang="zh-CN" sz="1400" i="0">
                <a:ea typeface="宋体" panose="02010600030101010101" pitchFamily="2" charset="-122"/>
              </a:rPr>
              <a:t>cocktail party </a:t>
            </a:r>
          </a:p>
          <a:p>
            <a:pPr algn="ctr" eaLnBrk="0" hangingPunct="0"/>
            <a:r>
              <a:rPr lang="en-US" altLang="zh-CN" sz="1400" i="0">
                <a:ea typeface="宋体" panose="02010600030101010101" pitchFamily="2" charset="-122"/>
              </a:rPr>
              <a:t>(shared air, acoustical)</a:t>
            </a:r>
          </a:p>
        </p:txBody>
      </p:sp>
      <p:graphicFrame>
        <p:nvGraphicFramePr>
          <p:cNvPr id="27657" name="Object 44">
            <a:extLst>
              <a:ext uri="{FF2B5EF4-FFF2-40B4-BE49-F238E27FC236}">
                <a16:creationId xmlns:a16="http://schemas.microsoft.com/office/drawing/2014/main" id="{1550CE9B-F612-43EF-8C86-34E3FE6739E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82663" y="5314950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314950"/>
                        <a:ext cx="439737" cy="3667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45">
            <a:extLst>
              <a:ext uri="{FF2B5EF4-FFF2-40B4-BE49-F238E27FC236}">
                <a16:creationId xmlns:a16="http://schemas.microsoft.com/office/drawing/2014/main" id="{05A771DB-B6B8-452A-A976-4E5EE0915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8238" y="4930775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930775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46">
            <a:extLst>
              <a:ext uri="{FF2B5EF4-FFF2-40B4-BE49-F238E27FC236}">
                <a16:creationId xmlns:a16="http://schemas.microsoft.com/office/drawing/2014/main" id="{07148C4A-B9A7-41C0-83E1-9B71DB77A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1675" y="4826000"/>
          <a:ext cx="4397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r:id="rId7" imgW="1307263" imgH="1084139" progId="MS_ClipArt_Gallery.2">
                  <p:embed/>
                </p:oleObj>
              </mc:Choice>
              <mc:Fallback>
                <p:oleObj r:id="rId7" imgW="1307263" imgH="1084139" progId="MS_ClipArt_Gallery.2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826000"/>
                        <a:ext cx="4397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47">
            <a:extLst>
              <a:ext uri="{FF2B5EF4-FFF2-40B4-BE49-F238E27FC236}">
                <a16:creationId xmlns:a16="http://schemas.microsoft.com/office/drawing/2014/main" id="{D69393E4-69B3-4A92-BBD6-2437AC3A6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2288" y="5295900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r:id="rId8" imgW="1307263" imgH="1084139" progId="MS_ClipArt_Gallery.2">
                  <p:embed/>
                </p:oleObj>
              </mc:Choice>
              <mc:Fallback>
                <p:oleObj r:id="rId8" imgW="1307263" imgH="1084139" progId="MS_ClipArt_Gallery.2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295900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1" name="Group 48">
            <a:extLst>
              <a:ext uri="{FF2B5EF4-FFF2-40B4-BE49-F238E27FC236}">
                <a16:creationId xmlns:a16="http://schemas.microsoft.com/office/drawing/2014/main" id="{94510761-02C5-42B3-8F21-5D8900945D92}"/>
              </a:ext>
            </a:extLst>
          </p:cNvPr>
          <p:cNvGrpSpPr>
            <a:grpSpLocks/>
          </p:cNvGrpSpPr>
          <p:nvPr/>
        </p:nvGrpSpPr>
        <p:grpSpPr bwMode="auto">
          <a:xfrm>
            <a:off x="3976688" y="5153025"/>
            <a:ext cx="273050" cy="341313"/>
            <a:chOff x="2870" y="1518"/>
            <a:chExt cx="292" cy="320"/>
          </a:xfrm>
        </p:grpSpPr>
        <p:graphicFrame>
          <p:nvGraphicFramePr>
            <p:cNvPr id="27662" name="Object 49">
              <a:extLst>
                <a:ext uri="{FF2B5EF4-FFF2-40B4-BE49-F238E27FC236}">
                  <a16:creationId xmlns:a16="http://schemas.microsoft.com/office/drawing/2014/main" id="{E02AAFA2-EE47-4824-B4CD-64ADAE19D1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3" r:id="rId9" imgW="826829" imgH="840406" progId="MS_ClipArt_Gallery.2">
                    <p:embed/>
                  </p:oleObj>
                </mc:Choice>
                <mc:Fallback>
                  <p:oleObj r:id="rId9" imgW="826829" imgH="840406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50">
              <a:extLst>
                <a:ext uri="{FF2B5EF4-FFF2-40B4-BE49-F238E27FC236}">
                  <a16:creationId xmlns:a16="http://schemas.microsoft.com/office/drawing/2014/main" id="{0B950657-896D-4DB1-A7A6-E2FF7F32DF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4" r:id="rId11" imgW="1268295" imgH="1199426" progId="MS_ClipArt_Gallery.2">
                    <p:embed/>
                  </p:oleObj>
                </mc:Choice>
                <mc:Fallback>
                  <p:oleObj r:id="rId11" imgW="1268295" imgH="1199426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4" name="Group 51">
            <a:extLst>
              <a:ext uri="{FF2B5EF4-FFF2-40B4-BE49-F238E27FC236}">
                <a16:creationId xmlns:a16="http://schemas.microsoft.com/office/drawing/2014/main" id="{431F05DF-84BE-4EBF-80AD-6ED0DC62096E}"/>
              </a:ext>
            </a:extLst>
          </p:cNvPr>
          <p:cNvGrpSpPr>
            <a:grpSpLocks/>
          </p:cNvGrpSpPr>
          <p:nvPr/>
        </p:nvGrpSpPr>
        <p:grpSpPr bwMode="auto">
          <a:xfrm>
            <a:off x="3719513" y="5489575"/>
            <a:ext cx="349250" cy="322263"/>
            <a:chOff x="2870" y="1518"/>
            <a:chExt cx="292" cy="320"/>
          </a:xfrm>
        </p:grpSpPr>
        <p:graphicFrame>
          <p:nvGraphicFramePr>
            <p:cNvPr id="27665" name="Object 52">
              <a:extLst>
                <a:ext uri="{FF2B5EF4-FFF2-40B4-BE49-F238E27FC236}">
                  <a16:creationId xmlns:a16="http://schemas.microsoft.com/office/drawing/2014/main" id="{866AF568-C068-4964-8A22-C2B5EB5FE3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5" r:id="rId13" imgW="826829" imgH="840406" progId="MS_ClipArt_Gallery.2">
                    <p:embed/>
                  </p:oleObj>
                </mc:Choice>
                <mc:Fallback>
                  <p:oleObj r:id="rId13" imgW="826829" imgH="840406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53">
              <a:extLst>
                <a:ext uri="{FF2B5EF4-FFF2-40B4-BE49-F238E27FC236}">
                  <a16:creationId xmlns:a16="http://schemas.microsoft.com/office/drawing/2014/main" id="{6E0FFC4C-DF71-431E-AC51-6F929A205E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6" r:id="rId14" imgW="1268295" imgH="1199426" progId="MS_ClipArt_Gallery.2">
                    <p:embed/>
                  </p:oleObj>
                </mc:Choice>
                <mc:Fallback>
                  <p:oleObj r:id="rId14" imgW="1268295" imgH="1199426" progId="MS_ClipArt_Gallery.2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67" name="Line 173">
            <a:extLst>
              <a:ext uri="{FF2B5EF4-FFF2-40B4-BE49-F238E27FC236}">
                <a16:creationId xmlns:a16="http://schemas.microsoft.com/office/drawing/2014/main" id="{56B3E3B6-928B-41B9-AB04-865EE0EDC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4638" y="4667250"/>
            <a:ext cx="466725" cy="89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174">
            <a:extLst>
              <a:ext uri="{FF2B5EF4-FFF2-40B4-BE49-F238E27FC236}">
                <a16:creationId xmlns:a16="http://schemas.microsoft.com/office/drawing/2014/main" id="{EE5E269D-D4FC-4295-A6D5-7A2FED01F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175" y="5138738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175">
            <a:extLst>
              <a:ext uri="{FF2B5EF4-FFF2-40B4-BE49-F238E27FC236}">
                <a16:creationId xmlns:a16="http://schemas.microsoft.com/office/drawing/2014/main" id="{FDBB14FF-1AB8-4D65-A712-946CDFD8E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475288"/>
            <a:ext cx="1905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176">
            <a:extLst>
              <a:ext uri="{FF2B5EF4-FFF2-40B4-BE49-F238E27FC236}">
                <a16:creationId xmlns:a16="http://schemas.microsoft.com/office/drawing/2014/main" id="{9D1451BD-905D-4111-B938-B8B21D6EF0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38" y="4999038"/>
            <a:ext cx="177800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671" name="Group 180">
            <a:extLst>
              <a:ext uri="{FF2B5EF4-FFF2-40B4-BE49-F238E27FC236}">
                <a16:creationId xmlns:a16="http://schemas.microsoft.com/office/drawing/2014/main" id="{18349170-6E16-4398-8588-766B8809BF0A}"/>
              </a:ext>
            </a:extLst>
          </p:cNvPr>
          <p:cNvGrpSpPr>
            <a:grpSpLocks/>
          </p:cNvGrpSpPr>
          <p:nvPr/>
        </p:nvGrpSpPr>
        <p:grpSpPr bwMode="auto">
          <a:xfrm>
            <a:off x="3598863" y="4941888"/>
            <a:ext cx="290512" cy="404812"/>
            <a:chOff x="2556" y="2689"/>
            <a:chExt cx="183" cy="255"/>
          </a:xfrm>
        </p:grpSpPr>
        <p:pic>
          <p:nvPicPr>
            <p:cNvPr id="27672" name="Picture 181" descr="31u_bnrz[1]">
              <a:extLst>
                <a:ext uri="{FF2B5EF4-FFF2-40B4-BE49-F238E27FC236}">
                  <a16:creationId xmlns:a16="http://schemas.microsoft.com/office/drawing/2014/main" id="{42004CBE-45F4-40E6-906F-8D7D82FCB3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2770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73" name="Freeform 182">
              <a:extLst>
                <a:ext uri="{FF2B5EF4-FFF2-40B4-BE49-F238E27FC236}">
                  <a16:creationId xmlns:a16="http://schemas.microsoft.com/office/drawing/2014/main" id="{AF9E8A1E-EF4F-4140-B22E-93CD57BF3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2702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74" name="Freeform 183">
              <a:extLst>
                <a:ext uri="{FF2B5EF4-FFF2-40B4-BE49-F238E27FC236}">
                  <a16:creationId xmlns:a16="http://schemas.microsoft.com/office/drawing/2014/main" id="{F6359186-8C44-4D4E-B69E-778949DA5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2701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75" name="Freeform 184">
              <a:extLst>
                <a:ext uri="{FF2B5EF4-FFF2-40B4-BE49-F238E27FC236}">
                  <a16:creationId xmlns:a16="http://schemas.microsoft.com/office/drawing/2014/main" id="{D0824670-C7E9-47AF-A57B-95B4C3163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2694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76" name="Freeform 185">
              <a:extLst>
                <a:ext uri="{FF2B5EF4-FFF2-40B4-BE49-F238E27FC236}">
                  <a16:creationId xmlns:a16="http://schemas.microsoft.com/office/drawing/2014/main" id="{71E278E7-9931-44A9-9981-217ADD17D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692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77" name="Freeform 186">
              <a:extLst>
                <a:ext uri="{FF2B5EF4-FFF2-40B4-BE49-F238E27FC236}">
                  <a16:creationId xmlns:a16="http://schemas.microsoft.com/office/drawing/2014/main" id="{D72065C6-B3C1-4AA9-BDEB-9F0924A17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2712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78" name="Freeform 187">
              <a:extLst>
                <a:ext uri="{FF2B5EF4-FFF2-40B4-BE49-F238E27FC236}">
                  <a16:creationId xmlns:a16="http://schemas.microsoft.com/office/drawing/2014/main" id="{5CB3FBC6-088B-4472-AAAF-F64EE4BA0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689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79" name="Freeform 188">
              <a:extLst>
                <a:ext uri="{FF2B5EF4-FFF2-40B4-BE49-F238E27FC236}">
                  <a16:creationId xmlns:a16="http://schemas.microsoft.com/office/drawing/2014/main" id="{92839C0C-3DCB-48BE-9C1D-FD4D0E46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750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0" name="Freeform 189">
              <a:extLst>
                <a:ext uri="{FF2B5EF4-FFF2-40B4-BE49-F238E27FC236}">
                  <a16:creationId xmlns:a16="http://schemas.microsoft.com/office/drawing/2014/main" id="{78170452-24B9-4C32-A3B4-3769560E6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733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1" name="Freeform 190">
              <a:extLst>
                <a:ext uri="{FF2B5EF4-FFF2-40B4-BE49-F238E27FC236}">
                  <a16:creationId xmlns:a16="http://schemas.microsoft.com/office/drawing/2014/main" id="{DE4B2AD3-A2E7-4455-B644-6CCAA3B7F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2722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19 w 38"/>
                <a:gd name="T5" fmla="*/ 4 h 54"/>
                <a:gd name="T6" fmla="*/ 15 w 38"/>
                <a:gd name="T7" fmla="*/ 1 h 54"/>
                <a:gd name="T8" fmla="*/ 12 w 38"/>
                <a:gd name="T9" fmla="*/ 0 h 54"/>
                <a:gd name="T10" fmla="*/ 7 w 38"/>
                <a:gd name="T11" fmla="*/ 0 h 54"/>
                <a:gd name="T12" fmla="*/ 4 w 38"/>
                <a:gd name="T13" fmla="*/ 1 h 54"/>
                <a:gd name="T14" fmla="*/ 1 w 38"/>
                <a:gd name="T15" fmla="*/ 4 h 54"/>
                <a:gd name="T16" fmla="*/ 0 w 38"/>
                <a:gd name="T17" fmla="*/ 8 h 54"/>
                <a:gd name="T18" fmla="*/ 0 w 38"/>
                <a:gd name="T19" fmla="*/ 11 h 54"/>
                <a:gd name="T20" fmla="*/ 1 w 38"/>
                <a:gd name="T21" fmla="*/ 17 h 54"/>
                <a:gd name="T22" fmla="*/ 4 w 38"/>
                <a:gd name="T23" fmla="*/ 24 h 54"/>
                <a:gd name="T24" fmla="*/ 8 w 38"/>
                <a:gd name="T25" fmla="*/ 32 h 54"/>
                <a:gd name="T26" fmla="*/ 14 w 38"/>
                <a:gd name="T27" fmla="*/ 39 h 54"/>
                <a:gd name="T28" fmla="*/ 20 w 38"/>
                <a:gd name="T29" fmla="*/ 46 h 54"/>
                <a:gd name="T30" fmla="*/ 27 w 38"/>
                <a:gd name="T31" fmla="*/ 50 h 54"/>
                <a:gd name="T32" fmla="*/ 33 w 38"/>
                <a:gd name="T33" fmla="*/ 54 h 54"/>
                <a:gd name="T34" fmla="*/ 38 w 38"/>
                <a:gd name="T35" fmla="*/ 54 h 54"/>
                <a:gd name="T36" fmla="*/ 36 w 38"/>
                <a:gd name="T37" fmla="*/ 42 h 54"/>
                <a:gd name="T38" fmla="*/ 32 w 38"/>
                <a:gd name="T39" fmla="*/ 29 h 54"/>
                <a:gd name="T40" fmla="*/ 25 w 38"/>
                <a:gd name="T41" fmla="*/ 16 h 54"/>
                <a:gd name="T42" fmla="*/ 20 w 38"/>
                <a:gd name="T4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2" name="Freeform 191">
              <a:extLst>
                <a:ext uri="{FF2B5EF4-FFF2-40B4-BE49-F238E27FC236}">
                  <a16:creationId xmlns:a16="http://schemas.microsoft.com/office/drawing/2014/main" id="{D550161A-3AFC-4519-812D-267E1ADE0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" y="2714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3" name="Freeform 192">
              <a:extLst>
                <a:ext uri="{FF2B5EF4-FFF2-40B4-BE49-F238E27FC236}">
                  <a16:creationId xmlns:a16="http://schemas.microsoft.com/office/drawing/2014/main" id="{760A0BAD-2F17-479A-B3C0-34B8E1E6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2704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4" name="Freeform 193">
              <a:extLst>
                <a:ext uri="{FF2B5EF4-FFF2-40B4-BE49-F238E27FC236}">
                  <a16:creationId xmlns:a16="http://schemas.microsoft.com/office/drawing/2014/main" id="{E86DA836-ADCB-4E3D-8F0A-2E5BDB46D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704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5" name="Freeform 194">
              <a:extLst>
                <a:ext uri="{FF2B5EF4-FFF2-40B4-BE49-F238E27FC236}">
                  <a16:creationId xmlns:a16="http://schemas.microsoft.com/office/drawing/2014/main" id="{193677C9-0512-4376-A9B8-679891B1C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2697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6" name="Freeform 195">
              <a:extLst>
                <a:ext uri="{FF2B5EF4-FFF2-40B4-BE49-F238E27FC236}">
                  <a16:creationId xmlns:a16="http://schemas.microsoft.com/office/drawing/2014/main" id="{DD2113B7-FC5A-4A1B-9AFC-137EEC646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695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7" name="Freeform 196">
              <a:extLst>
                <a:ext uri="{FF2B5EF4-FFF2-40B4-BE49-F238E27FC236}">
                  <a16:creationId xmlns:a16="http://schemas.microsoft.com/office/drawing/2014/main" id="{42D5DC82-D32A-459D-B960-6CF860F6A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2718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688" name="Freeform 197">
              <a:extLst>
                <a:ext uri="{FF2B5EF4-FFF2-40B4-BE49-F238E27FC236}">
                  <a16:creationId xmlns:a16="http://schemas.microsoft.com/office/drawing/2014/main" id="{3DD365A4-489D-4667-B36E-76E5FDC93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2692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7689" name="Group 327">
            <a:extLst>
              <a:ext uri="{FF2B5EF4-FFF2-40B4-BE49-F238E27FC236}">
                <a16:creationId xmlns:a16="http://schemas.microsoft.com/office/drawing/2014/main" id="{3D614DD2-75C2-403E-9570-717820107038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4778375"/>
            <a:ext cx="273050" cy="341313"/>
            <a:chOff x="2870" y="1518"/>
            <a:chExt cx="292" cy="320"/>
          </a:xfrm>
        </p:grpSpPr>
        <p:graphicFrame>
          <p:nvGraphicFramePr>
            <p:cNvPr id="27690" name="Object 328">
              <a:extLst>
                <a:ext uri="{FF2B5EF4-FFF2-40B4-BE49-F238E27FC236}">
                  <a16:creationId xmlns:a16="http://schemas.microsoft.com/office/drawing/2014/main" id="{B8FBF6DC-A004-4877-92C4-D376CA3EFD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7" r:id="rId16" imgW="826829" imgH="840406" progId="MS_ClipArt_Gallery.2">
                    <p:embed/>
                  </p:oleObj>
                </mc:Choice>
                <mc:Fallback>
                  <p:oleObj r:id="rId16" imgW="826829" imgH="840406" progId="MS_ClipArt_Gallery.2">
                    <p:embed/>
                    <p:pic>
                      <p:nvPicPr>
                        <p:cNvPr id="0" name="Object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1" name="Object 329">
              <a:extLst>
                <a:ext uri="{FF2B5EF4-FFF2-40B4-BE49-F238E27FC236}">
                  <a16:creationId xmlns:a16="http://schemas.microsoft.com/office/drawing/2014/main" id="{B32E7E04-168D-4613-B75E-5A7995060C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8" r:id="rId17" imgW="1268295" imgH="1199426" progId="MS_ClipArt_Gallery.2">
                    <p:embed/>
                  </p:oleObj>
                </mc:Choice>
                <mc:Fallback>
                  <p:oleObj r:id="rId17" imgW="1268295" imgH="1199426" progId="MS_ClipArt_Gallery.2">
                    <p:embed/>
                    <p:pic>
                      <p:nvPicPr>
                        <p:cNvPr id="0" name="Object 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92" name="Group 330">
            <a:extLst>
              <a:ext uri="{FF2B5EF4-FFF2-40B4-BE49-F238E27FC236}">
                <a16:creationId xmlns:a16="http://schemas.microsoft.com/office/drawing/2014/main" id="{D56A83F0-F2DB-4DF1-971B-9185CC1BE892}"/>
              </a:ext>
            </a:extLst>
          </p:cNvPr>
          <p:cNvGrpSpPr>
            <a:grpSpLocks/>
          </p:cNvGrpSpPr>
          <p:nvPr/>
        </p:nvGrpSpPr>
        <p:grpSpPr bwMode="auto">
          <a:xfrm>
            <a:off x="3265488" y="5329238"/>
            <a:ext cx="273050" cy="341312"/>
            <a:chOff x="2870" y="1518"/>
            <a:chExt cx="292" cy="320"/>
          </a:xfrm>
        </p:grpSpPr>
        <p:graphicFrame>
          <p:nvGraphicFramePr>
            <p:cNvPr id="27693" name="Object 331">
              <a:extLst>
                <a:ext uri="{FF2B5EF4-FFF2-40B4-BE49-F238E27FC236}">
                  <a16:creationId xmlns:a16="http://schemas.microsoft.com/office/drawing/2014/main" id="{ADFF4C50-08A8-4697-A767-BB6BF51149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9" r:id="rId18" imgW="826829" imgH="840406" progId="MS_ClipArt_Gallery.2">
                    <p:embed/>
                  </p:oleObj>
                </mc:Choice>
                <mc:Fallback>
                  <p:oleObj r:id="rId18" imgW="826829" imgH="840406" progId="MS_ClipArt_Gallery.2">
                    <p:embed/>
                    <p:pic>
                      <p:nvPicPr>
                        <p:cNvPr id="0" name="Object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4" name="Object 332">
              <a:extLst>
                <a:ext uri="{FF2B5EF4-FFF2-40B4-BE49-F238E27FC236}">
                  <a16:creationId xmlns:a16="http://schemas.microsoft.com/office/drawing/2014/main" id="{754C62D5-ABB6-4A0F-BF60-AE4D557A9C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0" r:id="rId19" imgW="1268295" imgH="1199426" progId="MS_ClipArt_Gallery.2">
                    <p:embed/>
                  </p:oleObj>
                </mc:Choice>
                <mc:Fallback>
                  <p:oleObj r:id="rId19" imgW="1268295" imgH="1199426" progId="MS_ClipArt_Gallery.2">
                    <p:embed/>
                    <p:pic>
                      <p:nvPicPr>
                        <p:cNvPr id="0" name="Object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95" name="Group 333">
            <a:extLst>
              <a:ext uri="{FF2B5EF4-FFF2-40B4-BE49-F238E27FC236}">
                <a16:creationId xmlns:a16="http://schemas.microsoft.com/office/drawing/2014/main" id="{5A568AC3-B7C7-41CB-9212-58D1A928B83D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4802188"/>
            <a:ext cx="273050" cy="341312"/>
            <a:chOff x="2870" y="1518"/>
            <a:chExt cx="292" cy="320"/>
          </a:xfrm>
        </p:grpSpPr>
        <p:graphicFrame>
          <p:nvGraphicFramePr>
            <p:cNvPr id="27696" name="Object 334">
              <a:extLst>
                <a:ext uri="{FF2B5EF4-FFF2-40B4-BE49-F238E27FC236}">
                  <a16:creationId xmlns:a16="http://schemas.microsoft.com/office/drawing/2014/main" id="{E25CF94D-3C38-4263-ADA7-4BF01AB023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1" r:id="rId20" imgW="826829" imgH="840406" progId="MS_ClipArt_Gallery.2">
                    <p:embed/>
                  </p:oleObj>
                </mc:Choice>
                <mc:Fallback>
                  <p:oleObj r:id="rId20" imgW="826829" imgH="840406" progId="MS_ClipArt_Gallery.2">
                    <p:embed/>
                    <p:pic>
                      <p:nvPicPr>
                        <p:cNvPr id="0" name="Object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7" name="Object 335">
              <a:extLst>
                <a:ext uri="{FF2B5EF4-FFF2-40B4-BE49-F238E27FC236}">
                  <a16:creationId xmlns:a16="http://schemas.microsoft.com/office/drawing/2014/main" id="{DEFDF91D-DA17-4FD2-A8F6-EC26A57A38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62" r:id="rId21" imgW="1268295" imgH="1199426" progId="MS_ClipArt_Gallery.2">
                    <p:embed/>
                  </p:oleObj>
                </mc:Choice>
                <mc:Fallback>
                  <p:oleObj r:id="rId21" imgW="1268295" imgH="1199426" progId="MS_ClipArt_Gallery.2">
                    <p:embed/>
                    <p:pic>
                      <p:nvPicPr>
                        <p:cNvPr id="0" name="Object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98" name="Group 382">
            <a:extLst>
              <a:ext uri="{FF2B5EF4-FFF2-40B4-BE49-F238E27FC236}">
                <a16:creationId xmlns:a16="http://schemas.microsoft.com/office/drawing/2014/main" id="{55A99C98-47E8-4AE8-837C-02C44356A196}"/>
              </a:ext>
            </a:extLst>
          </p:cNvPr>
          <p:cNvGrpSpPr>
            <a:grpSpLocks/>
          </p:cNvGrpSpPr>
          <p:nvPr/>
        </p:nvGrpSpPr>
        <p:grpSpPr bwMode="auto">
          <a:xfrm>
            <a:off x="4894263" y="5694363"/>
            <a:ext cx="203200" cy="157162"/>
            <a:chOff x="2274" y="2821"/>
            <a:chExt cx="215" cy="238"/>
          </a:xfrm>
        </p:grpSpPr>
        <p:sp>
          <p:nvSpPr>
            <p:cNvPr id="27699" name="Freeform 383">
              <a:extLst>
                <a:ext uri="{FF2B5EF4-FFF2-40B4-BE49-F238E27FC236}">
                  <a16:creationId xmlns:a16="http://schemas.microsoft.com/office/drawing/2014/main" id="{B344D3CA-A345-4612-ABDB-842470B4BE3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  <a:gd name="T18" fmla="*/ 376 w 430"/>
                <a:gd name="T19" fmla="*/ 18 h 50"/>
                <a:gd name="T20" fmla="*/ 33 w 430"/>
                <a:gd name="T21" fmla="*/ 18 h 50"/>
                <a:gd name="T22" fmla="*/ 376 w 430"/>
                <a:gd name="T2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00" name="Line 384">
              <a:extLst>
                <a:ext uri="{FF2B5EF4-FFF2-40B4-BE49-F238E27FC236}">
                  <a16:creationId xmlns:a16="http://schemas.microsoft.com/office/drawing/2014/main" id="{091468E4-95E5-41F8-B4A3-3791DCDC6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Freeform 385">
              <a:extLst>
                <a:ext uri="{FF2B5EF4-FFF2-40B4-BE49-F238E27FC236}">
                  <a16:creationId xmlns:a16="http://schemas.microsoft.com/office/drawing/2014/main" id="{45893E18-DAC4-46EF-97F4-476C6148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87 w 87"/>
                <a:gd name="T1" fmla="*/ 219 h 219"/>
                <a:gd name="T2" fmla="*/ 0 w 87"/>
                <a:gd name="T3" fmla="*/ 55 h 219"/>
                <a:gd name="T4" fmla="*/ 28 w 87"/>
                <a:gd name="T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02" name="Line 386">
              <a:extLst>
                <a:ext uri="{FF2B5EF4-FFF2-40B4-BE49-F238E27FC236}">
                  <a16:creationId xmlns:a16="http://schemas.microsoft.com/office/drawing/2014/main" id="{32ED4BE9-3A6D-44C4-9D1D-8DD02B163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Freeform 387">
              <a:extLst>
                <a:ext uri="{FF2B5EF4-FFF2-40B4-BE49-F238E27FC236}">
                  <a16:creationId xmlns:a16="http://schemas.microsoft.com/office/drawing/2014/main" id="{4D77296C-24C3-4089-9CBE-EA791F253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28 w 172"/>
                <a:gd name="T1" fmla="*/ 55 h 55"/>
                <a:gd name="T2" fmla="*/ 0 w 172"/>
                <a:gd name="T3" fmla="*/ 0 h 55"/>
                <a:gd name="T4" fmla="*/ 172 w 172"/>
                <a:gd name="T5" fmla="*/ 0 h 55"/>
                <a:gd name="T6" fmla="*/ 146 w 172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04" name="Line 388">
              <a:extLst>
                <a:ext uri="{FF2B5EF4-FFF2-40B4-BE49-F238E27FC236}">
                  <a16:creationId xmlns:a16="http://schemas.microsoft.com/office/drawing/2014/main" id="{4A2DA194-EC01-46FB-9C32-D89B230FE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5" name="Freeform 389">
              <a:extLst>
                <a:ext uri="{FF2B5EF4-FFF2-40B4-BE49-F238E27FC236}">
                  <a16:creationId xmlns:a16="http://schemas.microsoft.com/office/drawing/2014/main" id="{3445835D-4F51-445D-B1A4-94CC73EA9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06" name="Freeform 390">
              <a:extLst>
                <a:ext uri="{FF2B5EF4-FFF2-40B4-BE49-F238E27FC236}">
                  <a16:creationId xmlns:a16="http://schemas.microsoft.com/office/drawing/2014/main" id="{0F4BB449-D093-4E9B-B8AF-1E5DE5CA8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343 w 343"/>
                <a:gd name="T1" fmla="*/ 0 h 1"/>
                <a:gd name="T2" fmla="*/ 0 w 343"/>
                <a:gd name="T3" fmla="*/ 0 h 1"/>
                <a:gd name="T4" fmla="*/ 343 w 34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07" name="Rectangle 391">
              <a:extLst>
                <a:ext uri="{FF2B5EF4-FFF2-40B4-BE49-F238E27FC236}">
                  <a16:creationId xmlns:a16="http://schemas.microsoft.com/office/drawing/2014/main" id="{6238F741-D76E-4F4B-868E-0F6509A3D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08" name="Freeform 392">
              <a:extLst>
                <a:ext uri="{FF2B5EF4-FFF2-40B4-BE49-F238E27FC236}">
                  <a16:creationId xmlns:a16="http://schemas.microsoft.com/office/drawing/2014/main" id="{2F1D0A5B-B24F-4EBE-BAAF-143542AF370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32 h 350"/>
                <a:gd name="T2" fmla="*/ 3 w 415"/>
                <a:gd name="T3" fmla="*/ 78 h 350"/>
                <a:gd name="T4" fmla="*/ 18 w 415"/>
                <a:gd name="T5" fmla="*/ 130 h 350"/>
                <a:gd name="T6" fmla="*/ 51 w 415"/>
                <a:gd name="T7" fmla="*/ 185 h 350"/>
                <a:gd name="T8" fmla="*/ 97 w 415"/>
                <a:gd name="T9" fmla="*/ 236 h 350"/>
                <a:gd name="T10" fmla="*/ 151 w 415"/>
                <a:gd name="T11" fmla="*/ 282 h 350"/>
                <a:gd name="T12" fmla="*/ 212 w 415"/>
                <a:gd name="T13" fmla="*/ 318 h 350"/>
                <a:gd name="T14" fmla="*/ 270 w 415"/>
                <a:gd name="T15" fmla="*/ 341 h 350"/>
                <a:gd name="T16" fmla="*/ 325 w 415"/>
                <a:gd name="T17" fmla="*/ 350 h 350"/>
                <a:gd name="T18" fmla="*/ 371 w 415"/>
                <a:gd name="T19" fmla="*/ 341 h 350"/>
                <a:gd name="T20" fmla="*/ 402 w 415"/>
                <a:gd name="T21" fmla="*/ 318 h 350"/>
                <a:gd name="T22" fmla="*/ 406 w 415"/>
                <a:gd name="T23" fmla="*/ 309 h 350"/>
                <a:gd name="T24" fmla="*/ 382 w 415"/>
                <a:gd name="T25" fmla="*/ 316 h 350"/>
                <a:gd name="T26" fmla="*/ 343 w 415"/>
                <a:gd name="T27" fmla="*/ 307 h 350"/>
                <a:gd name="T28" fmla="*/ 295 w 415"/>
                <a:gd name="T29" fmla="*/ 288 h 350"/>
                <a:gd name="T30" fmla="*/ 239 w 415"/>
                <a:gd name="T31" fmla="*/ 259 h 350"/>
                <a:gd name="T32" fmla="*/ 182 w 415"/>
                <a:gd name="T33" fmla="*/ 220 h 350"/>
                <a:gd name="T34" fmla="*/ 126 w 415"/>
                <a:gd name="T35" fmla="*/ 178 h 350"/>
                <a:gd name="T36" fmla="*/ 76 w 415"/>
                <a:gd name="T37" fmla="*/ 131 h 350"/>
                <a:gd name="T38" fmla="*/ 38 w 415"/>
                <a:gd name="T39" fmla="*/ 89 h 350"/>
                <a:gd name="T40" fmla="*/ 14 w 415"/>
                <a:gd name="T41" fmla="*/ 51 h 350"/>
                <a:gd name="T42" fmla="*/ 5 w 415"/>
                <a:gd name="T43" fmla="*/ 23 h 350"/>
                <a:gd name="T44" fmla="*/ 8 w 415"/>
                <a:gd name="T45" fmla="*/ 12 h 350"/>
                <a:gd name="T46" fmla="*/ 24 w 415"/>
                <a:gd name="T47" fmla="*/ 0 h 350"/>
                <a:gd name="T48" fmla="*/ 56 w 415"/>
                <a:gd name="T49" fmla="*/ 2 h 350"/>
                <a:gd name="T50" fmla="*/ 100 w 415"/>
                <a:gd name="T51" fmla="*/ 16 h 350"/>
                <a:gd name="T52" fmla="*/ 153 w 415"/>
                <a:gd name="T53" fmla="*/ 41 h 350"/>
                <a:gd name="T54" fmla="*/ 210 w 415"/>
                <a:gd name="T55" fmla="*/ 74 h 350"/>
                <a:gd name="T56" fmla="*/ 268 w 415"/>
                <a:gd name="T57" fmla="*/ 115 h 350"/>
                <a:gd name="T58" fmla="*/ 321 w 415"/>
                <a:gd name="T59" fmla="*/ 160 h 350"/>
                <a:gd name="T60" fmla="*/ 365 w 415"/>
                <a:gd name="T61" fmla="*/ 204 h 350"/>
                <a:gd name="T62" fmla="*/ 396 w 415"/>
                <a:gd name="T63" fmla="*/ 245 h 350"/>
                <a:gd name="T64" fmla="*/ 412 w 415"/>
                <a:gd name="T65" fmla="*/ 279 h 350"/>
                <a:gd name="T66" fmla="*/ 412 w 415"/>
                <a:gd name="T67" fmla="*/ 302 h 350"/>
                <a:gd name="T68" fmla="*/ 396 w 415"/>
                <a:gd name="T69" fmla="*/ 314 h 350"/>
                <a:gd name="T70" fmla="*/ 365 w 415"/>
                <a:gd name="T71" fmla="*/ 313 h 350"/>
                <a:gd name="T72" fmla="*/ 321 w 415"/>
                <a:gd name="T73" fmla="*/ 300 h 350"/>
                <a:gd name="T74" fmla="*/ 268 w 415"/>
                <a:gd name="T75" fmla="*/ 275 h 350"/>
                <a:gd name="T76" fmla="*/ 210 w 415"/>
                <a:gd name="T77" fmla="*/ 240 h 350"/>
                <a:gd name="T78" fmla="*/ 153 w 415"/>
                <a:gd name="T79" fmla="*/ 199 h 350"/>
                <a:gd name="T80" fmla="*/ 100 w 415"/>
                <a:gd name="T81" fmla="*/ 154 h 350"/>
                <a:gd name="T82" fmla="*/ 56 w 415"/>
                <a:gd name="T83" fmla="*/ 110 h 350"/>
                <a:gd name="T84" fmla="*/ 24 w 415"/>
                <a:gd name="T85" fmla="*/ 69 h 350"/>
                <a:gd name="T86" fmla="*/ 8 w 415"/>
                <a:gd name="T87" fmla="*/ 35 h 350"/>
                <a:gd name="T88" fmla="*/ 8 w 415"/>
                <a:gd name="T89" fmla="*/ 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09" name="Line 393">
              <a:extLst>
                <a:ext uri="{FF2B5EF4-FFF2-40B4-BE49-F238E27FC236}">
                  <a16:creationId xmlns:a16="http://schemas.microsoft.com/office/drawing/2014/main" id="{57302A94-1E72-4BA2-83AA-A576446FD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0" name="Line 394">
              <a:extLst>
                <a:ext uri="{FF2B5EF4-FFF2-40B4-BE49-F238E27FC236}">
                  <a16:creationId xmlns:a16="http://schemas.microsoft.com/office/drawing/2014/main" id="{088BA53C-DC26-4247-8511-B4C742EF3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1" name="Line 395">
              <a:extLst>
                <a:ext uri="{FF2B5EF4-FFF2-40B4-BE49-F238E27FC236}">
                  <a16:creationId xmlns:a16="http://schemas.microsoft.com/office/drawing/2014/main" id="{5B53CFD4-01D4-4A97-AB0A-C576F2972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2" name="Freeform 396">
              <a:extLst>
                <a:ext uri="{FF2B5EF4-FFF2-40B4-BE49-F238E27FC236}">
                  <a16:creationId xmlns:a16="http://schemas.microsoft.com/office/drawing/2014/main" id="{B11D50BC-AE4E-43FB-97B3-221BAEDE3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3 h 80"/>
                <a:gd name="T2" fmla="*/ 4 w 101"/>
                <a:gd name="T3" fmla="*/ 0 h 80"/>
                <a:gd name="T4" fmla="*/ 13 w 101"/>
                <a:gd name="T5" fmla="*/ 1 h 80"/>
                <a:gd name="T6" fmla="*/ 24 w 101"/>
                <a:gd name="T7" fmla="*/ 3 h 80"/>
                <a:gd name="T8" fmla="*/ 37 w 101"/>
                <a:gd name="T9" fmla="*/ 10 h 80"/>
                <a:gd name="T10" fmla="*/ 51 w 101"/>
                <a:gd name="T11" fmla="*/ 19 h 80"/>
                <a:gd name="T12" fmla="*/ 66 w 101"/>
                <a:gd name="T13" fmla="*/ 30 h 80"/>
                <a:gd name="T14" fmla="*/ 79 w 101"/>
                <a:gd name="T15" fmla="*/ 40 h 80"/>
                <a:gd name="T16" fmla="*/ 90 w 101"/>
                <a:gd name="T17" fmla="*/ 51 h 80"/>
                <a:gd name="T18" fmla="*/ 97 w 101"/>
                <a:gd name="T19" fmla="*/ 62 h 80"/>
                <a:gd name="T20" fmla="*/ 101 w 101"/>
                <a:gd name="T21" fmla="*/ 71 h 80"/>
                <a:gd name="T22" fmla="*/ 101 w 101"/>
                <a:gd name="T23" fmla="*/ 76 h 80"/>
                <a:gd name="T24" fmla="*/ 97 w 101"/>
                <a:gd name="T25" fmla="*/ 80 h 80"/>
                <a:gd name="T26" fmla="*/ 90 w 101"/>
                <a:gd name="T27" fmla="*/ 78 h 80"/>
                <a:gd name="T28" fmla="*/ 79 w 101"/>
                <a:gd name="T29" fmla="*/ 74 h 80"/>
                <a:gd name="T30" fmla="*/ 66 w 101"/>
                <a:gd name="T31" fmla="*/ 69 h 80"/>
                <a:gd name="T32" fmla="*/ 51 w 101"/>
                <a:gd name="T33" fmla="*/ 60 h 80"/>
                <a:gd name="T34" fmla="*/ 37 w 101"/>
                <a:gd name="T35" fmla="*/ 49 h 80"/>
                <a:gd name="T36" fmla="*/ 23 w 101"/>
                <a:gd name="T37" fmla="*/ 39 h 80"/>
                <a:gd name="T38" fmla="*/ 13 w 101"/>
                <a:gd name="T39" fmla="*/ 28 h 80"/>
                <a:gd name="T40" fmla="*/ 4 w 101"/>
                <a:gd name="T41" fmla="*/ 17 h 80"/>
                <a:gd name="T42" fmla="*/ 0 w 101"/>
                <a:gd name="T43" fmla="*/ 8 h 80"/>
                <a:gd name="T44" fmla="*/ 0 w 101"/>
                <a:gd name="T4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7713" name="Group 398">
            <a:extLst>
              <a:ext uri="{FF2B5EF4-FFF2-40B4-BE49-F238E27FC236}">
                <a16:creationId xmlns:a16="http://schemas.microsoft.com/office/drawing/2014/main" id="{650170BD-2DBA-42DD-AE0A-CAAB438CFE6A}"/>
              </a:ext>
            </a:extLst>
          </p:cNvPr>
          <p:cNvGrpSpPr>
            <a:grpSpLocks/>
          </p:cNvGrpSpPr>
          <p:nvPr/>
        </p:nvGrpSpPr>
        <p:grpSpPr bwMode="auto">
          <a:xfrm>
            <a:off x="5314950" y="5699125"/>
            <a:ext cx="203200" cy="157163"/>
            <a:chOff x="2274" y="2821"/>
            <a:chExt cx="215" cy="238"/>
          </a:xfrm>
        </p:grpSpPr>
        <p:sp>
          <p:nvSpPr>
            <p:cNvPr id="27714" name="Freeform 399">
              <a:extLst>
                <a:ext uri="{FF2B5EF4-FFF2-40B4-BE49-F238E27FC236}">
                  <a16:creationId xmlns:a16="http://schemas.microsoft.com/office/drawing/2014/main" id="{5C3072ED-2191-4CEF-8E89-189D973DB41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  <a:gd name="T18" fmla="*/ 376 w 430"/>
                <a:gd name="T19" fmla="*/ 18 h 50"/>
                <a:gd name="T20" fmla="*/ 33 w 430"/>
                <a:gd name="T21" fmla="*/ 18 h 50"/>
                <a:gd name="T22" fmla="*/ 376 w 430"/>
                <a:gd name="T2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15" name="Line 400">
              <a:extLst>
                <a:ext uri="{FF2B5EF4-FFF2-40B4-BE49-F238E27FC236}">
                  <a16:creationId xmlns:a16="http://schemas.microsoft.com/office/drawing/2014/main" id="{366BB28E-DA41-405C-AD99-112FE3F15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Freeform 401">
              <a:extLst>
                <a:ext uri="{FF2B5EF4-FFF2-40B4-BE49-F238E27FC236}">
                  <a16:creationId xmlns:a16="http://schemas.microsoft.com/office/drawing/2014/main" id="{9D0F7CC0-0125-4FC1-AC46-30F0B3BB6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87 w 87"/>
                <a:gd name="T1" fmla="*/ 219 h 219"/>
                <a:gd name="T2" fmla="*/ 0 w 87"/>
                <a:gd name="T3" fmla="*/ 55 h 219"/>
                <a:gd name="T4" fmla="*/ 28 w 87"/>
                <a:gd name="T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17" name="Line 402">
              <a:extLst>
                <a:ext uri="{FF2B5EF4-FFF2-40B4-BE49-F238E27FC236}">
                  <a16:creationId xmlns:a16="http://schemas.microsoft.com/office/drawing/2014/main" id="{D21653EF-2E69-4D0A-8AB4-1BF82AFC8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8" name="Freeform 403">
              <a:extLst>
                <a:ext uri="{FF2B5EF4-FFF2-40B4-BE49-F238E27FC236}">
                  <a16:creationId xmlns:a16="http://schemas.microsoft.com/office/drawing/2014/main" id="{62BD7D0C-B5CA-4CD5-98D7-6921DF54B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28 w 172"/>
                <a:gd name="T1" fmla="*/ 55 h 55"/>
                <a:gd name="T2" fmla="*/ 0 w 172"/>
                <a:gd name="T3" fmla="*/ 0 h 55"/>
                <a:gd name="T4" fmla="*/ 172 w 172"/>
                <a:gd name="T5" fmla="*/ 0 h 55"/>
                <a:gd name="T6" fmla="*/ 146 w 172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19" name="Line 404">
              <a:extLst>
                <a:ext uri="{FF2B5EF4-FFF2-40B4-BE49-F238E27FC236}">
                  <a16:creationId xmlns:a16="http://schemas.microsoft.com/office/drawing/2014/main" id="{D3ECC1A7-43EB-48A6-A752-4F02254AB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0" name="Freeform 405">
              <a:extLst>
                <a:ext uri="{FF2B5EF4-FFF2-40B4-BE49-F238E27FC236}">
                  <a16:creationId xmlns:a16="http://schemas.microsoft.com/office/drawing/2014/main" id="{62E1A1A8-87ED-4A59-A505-AF859F7F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21" name="Freeform 406">
              <a:extLst>
                <a:ext uri="{FF2B5EF4-FFF2-40B4-BE49-F238E27FC236}">
                  <a16:creationId xmlns:a16="http://schemas.microsoft.com/office/drawing/2014/main" id="{30F1ED1B-F66B-465F-A460-C12868FC7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343 w 343"/>
                <a:gd name="T1" fmla="*/ 0 h 1"/>
                <a:gd name="T2" fmla="*/ 0 w 343"/>
                <a:gd name="T3" fmla="*/ 0 h 1"/>
                <a:gd name="T4" fmla="*/ 343 w 34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22" name="Rectangle 407">
              <a:extLst>
                <a:ext uri="{FF2B5EF4-FFF2-40B4-BE49-F238E27FC236}">
                  <a16:creationId xmlns:a16="http://schemas.microsoft.com/office/drawing/2014/main" id="{3B14CFA0-804B-47F8-BAF7-ADD806E9D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23" name="Freeform 408">
              <a:extLst>
                <a:ext uri="{FF2B5EF4-FFF2-40B4-BE49-F238E27FC236}">
                  <a16:creationId xmlns:a16="http://schemas.microsoft.com/office/drawing/2014/main" id="{075E15AC-D868-415F-8BC9-4FF2F182B5A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32 h 350"/>
                <a:gd name="T2" fmla="*/ 3 w 415"/>
                <a:gd name="T3" fmla="*/ 78 h 350"/>
                <a:gd name="T4" fmla="*/ 18 w 415"/>
                <a:gd name="T5" fmla="*/ 130 h 350"/>
                <a:gd name="T6" fmla="*/ 51 w 415"/>
                <a:gd name="T7" fmla="*/ 185 h 350"/>
                <a:gd name="T8" fmla="*/ 97 w 415"/>
                <a:gd name="T9" fmla="*/ 236 h 350"/>
                <a:gd name="T10" fmla="*/ 151 w 415"/>
                <a:gd name="T11" fmla="*/ 282 h 350"/>
                <a:gd name="T12" fmla="*/ 212 w 415"/>
                <a:gd name="T13" fmla="*/ 318 h 350"/>
                <a:gd name="T14" fmla="*/ 270 w 415"/>
                <a:gd name="T15" fmla="*/ 341 h 350"/>
                <a:gd name="T16" fmla="*/ 325 w 415"/>
                <a:gd name="T17" fmla="*/ 350 h 350"/>
                <a:gd name="T18" fmla="*/ 371 w 415"/>
                <a:gd name="T19" fmla="*/ 341 h 350"/>
                <a:gd name="T20" fmla="*/ 402 w 415"/>
                <a:gd name="T21" fmla="*/ 318 h 350"/>
                <a:gd name="T22" fmla="*/ 406 w 415"/>
                <a:gd name="T23" fmla="*/ 309 h 350"/>
                <a:gd name="T24" fmla="*/ 382 w 415"/>
                <a:gd name="T25" fmla="*/ 316 h 350"/>
                <a:gd name="T26" fmla="*/ 343 w 415"/>
                <a:gd name="T27" fmla="*/ 307 h 350"/>
                <a:gd name="T28" fmla="*/ 295 w 415"/>
                <a:gd name="T29" fmla="*/ 288 h 350"/>
                <a:gd name="T30" fmla="*/ 239 w 415"/>
                <a:gd name="T31" fmla="*/ 259 h 350"/>
                <a:gd name="T32" fmla="*/ 182 w 415"/>
                <a:gd name="T33" fmla="*/ 220 h 350"/>
                <a:gd name="T34" fmla="*/ 126 w 415"/>
                <a:gd name="T35" fmla="*/ 178 h 350"/>
                <a:gd name="T36" fmla="*/ 76 w 415"/>
                <a:gd name="T37" fmla="*/ 131 h 350"/>
                <a:gd name="T38" fmla="*/ 38 w 415"/>
                <a:gd name="T39" fmla="*/ 89 h 350"/>
                <a:gd name="T40" fmla="*/ 14 w 415"/>
                <a:gd name="T41" fmla="*/ 51 h 350"/>
                <a:gd name="T42" fmla="*/ 5 w 415"/>
                <a:gd name="T43" fmla="*/ 23 h 350"/>
                <a:gd name="T44" fmla="*/ 8 w 415"/>
                <a:gd name="T45" fmla="*/ 12 h 350"/>
                <a:gd name="T46" fmla="*/ 24 w 415"/>
                <a:gd name="T47" fmla="*/ 0 h 350"/>
                <a:gd name="T48" fmla="*/ 56 w 415"/>
                <a:gd name="T49" fmla="*/ 2 h 350"/>
                <a:gd name="T50" fmla="*/ 100 w 415"/>
                <a:gd name="T51" fmla="*/ 16 h 350"/>
                <a:gd name="T52" fmla="*/ 153 w 415"/>
                <a:gd name="T53" fmla="*/ 41 h 350"/>
                <a:gd name="T54" fmla="*/ 210 w 415"/>
                <a:gd name="T55" fmla="*/ 74 h 350"/>
                <a:gd name="T56" fmla="*/ 268 w 415"/>
                <a:gd name="T57" fmla="*/ 115 h 350"/>
                <a:gd name="T58" fmla="*/ 321 w 415"/>
                <a:gd name="T59" fmla="*/ 160 h 350"/>
                <a:gd name="T60" fmla="*/ 365 w 415"/>
                <a:gd name="T61" fmla="*/ 204 h 350"/>
                <a:gd name="T62" fmla="*/ 396 w 415"/>
                <a:gd name="T63" fmla="*/ 245 h 350"/>
                <a:gd name="T64" fmla="*/ 412 w 415"/>
                <a:gd name="T65" fmla="*/ 279 h 350"/>
                <a:gd name="T66" fmla="*/ 412 w 415"/>
                <a:gd name="T67" fmla="*/ 302 h 350"/>
                <a:gd name="T68" fmla="*/ 396 w 415"/>
                <a:gd name="T69" fmla="*/ 314 h 350"/>
                <a:gd name="T70" fmla="*/ 365 w 415"/>
                <a:gd name="T71" fmla="*/ 313 h 350"/>
                <a:gd name="T72" fmla="*/ 321 w 415"/>
                <a:gd name="T73" fmla="*/ 300 h 350"/>
                <a:gd name="T74" fmla="*/ 268 w 415"/>
                <a:gd name="T75" fmla="*/ 275 h 350"/>
                <a:gd name="T76" fmla="*/ 210 w 415"/>
                <a:gd name="T77" fmla="*/ 240 h 350"/>
                <a:gd name="T78" fmla="*/ 153 w 415"/>
                <a:gd name="T79" fmla="*/ 199 h 350"/>
                <a:gd name="T80" fmla="*/ 100 w 415"/>
                <a:gd name="T81" fmla="*/ 154 h 350"/>
                <a:gd name="T82" fmla="*/ 56 w 415"/>
                <a:gd name="T83" fmla="*/ 110 h 350"/>
                <a:gd name="T84" fmla="*/ 24 w 415"/>
                <a:gd name="T85" fmla="*/ 69 h 350"/>
                <a:gd name="T86" fmla="*/ 8 w 415"/>
                <a:gd name="T87" fmla="*/ 35 h 350"/>
                <a:gd name="T88" fmla="*/ 8 w 415"/>
                <a:gd name="T89" fmla="*/ 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24" name="Line 409">
              <a:extLst>
                <a:ext uri="{FF2B5EF4-FFF2-40B4-BE49-F238E27FC236}">
                  <a16:creationId xmlns:a16="http://schemas.microsoft.com/office/drawing/2014/main" id="{F314FEB9-3DD7-4C08-A6B6-B56E36AEB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Line 410">
              <a:extLst>
                <a:ext uri="{FF2B5EF4-FFF2-40B4-BE49-F238E27FC236}">
                  <a16:creationId xmlns:a16="http://schemas.microsoft.com/office/drawing/2014/main" id="{909D7C1A-7DF2-4E8E-B127-7211CB0FC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Line 411">
              <a:extLst>
                <a:ext uri="{FF2B5EF4-FFF2-40B4-BE49-F238E27FC236}">
                  <a16:creationId xmlns:a16="http://schemas.microsoft.com/office/drawing/2014/main" id="{A6AE80E2-DEDF-4ED1-AC56-7AC69F5E0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7" name="Freeform 412">
              <a:extLst>
                <a:ext uri="{FF2B5EF4-FFF2-40B4-BE49-F238E27FC236}">
                  <a16:creationId xmlns:a16="http://schemas.microsoft.com/office/drawing/2014/main" id="{E6D5092B-83AF-4C29-9BA2-2FDD40983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3 h 80"/>
                <a:gd name="T2" fmla="*/ 4 w 101"/>
                <a:gd name="T3" fmla="*/ 0 h 80"/>
                <a:gd name="T4" fmla="*/ 13 w 101"/>
                <a:gd name="T5" fmla="*/ 1 h 80"/>
                <a:gd name="T6" fmla="*/ 24 w 101"/>
                <a:gd name="T7" fmla="*/ 3 h 80"/>
                <a:gd name="T8" fmla="*/ 37 w 101"/>
                <a:gd name="T9" fmla="*/ 10 h 80"/>
                <a:gd name="T10" fmla="*/ 51 w 101"/>
                <a:gd name="T11" fmla="*/ 19 h 80"/>
                <a:gd name="T12" fmla="*/ 66 w 101"/>
                <a:gd name="T13" fmla="*/ 30 h 80"/>
                <a:gd name="T14" fmla="*/ 79 w 101"/>
                <a:gd name="T15" fmla="*/ 40 h 80"/>
                <a:gd name="T16" fmla="*/ 90 w 101"/>
                <a:gd name="T17" fmla="*/ 51 h 80"/>
                <a:gd name="T18" fmla="*/ 97 w 101"/>
                <a:gd name="T19" fmla="*/ 62 h 80"/>
                <a:gd name="T20" fmla="*/ 101 w 101"/>
                <a:gd name="T21" fmla="*/ 71 h 80"/>
                <a:gd name="T22" fmla="*/ 101 w 101"/>
                <a:gd name="T23" fmla="*/ 76 h 80"/>
                <a:gd name="T24" fmla="*/ 97 w 101"/>
                <a:gd name="T25" fmla="*/ 80 h 80"/>
                <a:gd name="T26" fmla="*/ 90 w 101"/>
                <a:gd name="T27" fmla="*/ 78 h 80"/>
                <a:gd name="T28" fmla="*/ 79 w 101"/>
                <a:gd name="T29" fmla="*/ 74 h 80"/>
                <a:gd name="T30" fmla="*/ 66 w 101"/>
                <a:gd name="T31" fmla="*/ 69 h 80"/>
                <a:gd name="T32" fmla="*/ 51 w 101"/>
                <a:gd name="T33" fmla="*/ 60 h 80"/>
                <a:gd name="T34" fmla="*/ 37 w 101"/>
                <a:gd name="T35" fmla="*/ 49 h 80"/>
                <a:gd name="T36" fmla="*/ 23 w 101"/>
                <a:gd name="T37" fmla="*/ 39 h 80"/>
                <a:gd name="T38" fmla="*/ 13 w 101"/>
                <a:gd name="T39" fmla="*/ 28 h 80"/>
                <a:gd name="T40" fmla="*/ 4 w 101"/>
                <a:gd name="T41" fmla="*/ 17 h 80"/>
                <a:gd name="T42" fmla="*/ 0 w 101"/>
                <a:gd name="T43" fmla="*/ 8 h 80"/>
                <a:gd name="T44" fmla="*/ 0 w 101"/>
                <a:gd name="T4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7728" name="Group 413">
            <a:extLst>
              <a:ext uri="{FF2B5EF4-FFF2-40B4-BE49-F238E27FC236}">
                <a16:creationId xmlns:a16="http://schemas.microsoft.com/office/drawing/2014/main" id="{1D1A415A-9469-4ED6-8A57-9F6CD0EC09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89613" y="5684838"/>
            <a:ext cx="203200" cy="157162"/>
            <a:chOff x="2274" y="2821"/>
            <a:chExt cx="215" cy="238"/>
          </a:xfrm>
        </p:grpSpPr>
        <p:sp>
          <p:nvSpPr>
            <p:cNvPr id="27729" name="Freeform 414">
              <a:extLst>
                <a:ext uri="{FF2B5EF4-FFF2-40B4-BE49-F238E27FC236}">
                  <a16:creationId xmlns:a16="http://schemas.microsoft.com/office/drawing/2014/main" id="{620FEAB2-A70E-4FDA-8742-023872D4793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  <a:gd name="T18" fmla="*/ 376 w 430"/>
                <a:gd name="T19" fmla="*/ 18 h 50"/>
                <a:gd name="T20" fmla="*/ 33 w 430"/>
                <a:gd name="T21" fmla="*/ 18 h 50"/>
                <a:gd name="T22" fmla="*/ 376 w 430"/>
                <a:gd name="T2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30" name="Line 415">
              <a:extLst>
                <a:ext uri="{FF2B5EF4-FFF2-40B4-BE49-F238E27FC236}">
                  <a16:creationId xmlns:a16="http://schemas.microsoft.com/office/drawing/2014/main" id="{32CBC954-EE33-4F1A-AB1E-ADE082CA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1" name="Freeform 416">
              <a:extLst>
                <a:ext uri="{FF2B5EF4-FFF2-40B4-BE49-F238E27FC236}">
                  <a16:creationId xmlns:a16="http://schemas.microsoft.com/office/drawing/2014/main" id="{DFA5A9C4-7F53-466D-8E1E-3B6D3E2F7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87 w 87"/>
                <a:gd name="T1" fmla="*/ 219 h 219"/>
                <a:gd name="T2" fmla="*/ 0 w 87"/>
                <a:gd name="T3" fmla="*/ 55 h 219"/>
                <a:gd name="T4" fmla="*/ 28 w 87"/>
                <a:gd name="T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32" name="Line 417">
              <a:extLst>
                <a:ext uri="{FF2B5EF4-FFF2-40B4-BE49-F238E27FC236}">
                  <a16:creationId xmlns:a16="http://schemas.microsoft.com/office/drawing/2014/main" id="{15330578-A73D-4A13-A899-39983EA18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3" name="Freeform 418">
              <a:extLst>
                <a:ext uri="{FF2B5EF4-FFF2-40B4-BE49-F238E27FC236}">
                  <a16:creationId xmlns:a16="http://schemas.microsoft.com/office/drawing/2014/main" id="{A36355AF-B774-41BA-8284-25CB413D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28 w 172"/>
                <a:gd name="T1" fmla="*/ 55 h 55"/>
                <a:gd name="T2" fmla="*/ 0 w 172"/>
                <a:gd name="T3" fmla="*/ 0 h 55"/>
                <a:gd name="T4" fmla="*/ 172 w 172"/>
                <a:gd name="T5" fmla="*/ 0 h 55"/>
                <a:gd name="T6" fmla="*/ 146 w 172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34" name="Line 419">
              <a:extLst>
                <a:ext uri="{FF2B5EF4-FFF2-40B4-BE49-F238E27FC236}">
                  <a16:creationId xmlns:a16="http://schemas.microsoft.com/office/drawing/2014/main" id="{4FD7ACEA-7BE3-463D-AC08-AC8B26F12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5" name="Freeform 420">
              <a:extLst>
                <a:ext uri="{FF2B5EF4-FFF2-40B4-BE49-F238E27FC236}">
                  <a16:creationId xmlns:a16="http://schemas.microsoft.com/office/drawing/2014/main" id="{18F0DA29-B30E-4B9D-A9DB-3800C6CF8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26 w 430"/>
                <a:gd name="T1" fmla="*/ 18 h 50"/>
                <a:gd name="T2" fmla="*/ 0 w 430"/>
                <a:gd name="T3" fmla="*/ 18 h 50"/>
                <a:gd name="T4" fmla="*/ 0 w 430"/>
                <a:gd name="T5" fmla="*/ 50 h 50"/>
                <a:gd name="T6" fmla="*/ 430 w 430"/>
                <a:gd name="T7" fmla="*/ 50 h 50"/>
                <a:gd name="T8" fmla="*/ 430 w 430"/>
                <a:gd name="T9" fmla="*/ 18 h 50"/>
                <a:gd name="T10" fmla="*/ 376 w 430"/>
                <a:gd name="T11" fmla="*/ 18 h 50"/>
                <a:gd name="T12" fmla="*/ 376 w 430"/>
                <a:gd name="T13" fmla="*/ 0 h 50"/>
                <a:gd name="T14" fmla="*/ 26 w 430"/>
                <a:gd name="T15" fmla="*/ 0 h 50"/>
                <a:gd name="T16" fmla="*/ 26 w 430"/>
                <a:gd name="T17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36" name="Freeform 421">
              <a:extLst>
                <a:ext uri="{FF2B5EF4-FFF2-40B4-BE49-F238E27FC236}">
                  <a16:creationId xmlns:a16="http://schemas.microsoft.com/office/drawing/2014/main" id="{CD34995C-01F3-482C-92D3-A3B0970F4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343 w 343"/>
                <a:gd name="T1" fmla="*/ 0 h 1"/>
                <a:gd name="T2" fmla="*/ 0 w 343"/>
                <a:gd name="T3" fmla="*/ 0 h 1"/>
                <a:gd name="T4" fmla="*/ 343 w 34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37" name="Rectangle 422">
              <a:extLst>
                <a:ext uri="{FF2B5EF4-FFF2-40B4-BE49-F238E27FC236}">
                  <a16:creationId xmlns:a16="http://schemas.microsoft.com/office/drawing/2014/main" id="{13D95CDE-6E62-4A8B-9BC4-B02734E1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38" name="Freeform 423">
              <a:extLst>
                <a:ext uri="{FF2B5EF4-FFF2-40B4-BE49-F238E27FC236}">
                  <a16:creationId xmlns:a16="http://schemas.microsoft.com/office/drawing/2014/main" id="{B6731023-E777-4520-9D93-63F2268451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32 h 350"/>
                <a:gd name="T2" fmla="*/ 3 w 415"/>
                <a:gd name="T3" fmla="*/ 78 h 350"/>
                <a:gd name="T4" fmla="*/ 18 w 415"/>
                <a:gd name="T5" fmla="*/ 130 h 350"/>
                <a:gd name="T6" fmla="*/ 51 w 415"/>
                <a:gd name="T7" fmla="*/ 185 h 350"/>
                <a:gd name="T8" fmla="*/ 97 w 415"/>
                <a:gd name="T9" fmla="*/ 236 h 350"/>
                <a:gd name="T10" fmla="*/ 151 w 415"/>
                <a:gd name="T11" fmla="*/ 282 h 350"/>
                <a:gd name="T12" fmla="*/ 212 w 415"/>
                <a:gd name="T13" fmla="*/ 318 h 350"/>
                <a:gd name="T14" fmla="*/ 270 w 415"/>
                <a:gd name="T15" fmla="*/ 341 h 350"/>
                <a:gd name="T16" fmla="*/ 325 w 415"/>
                <a:gd name="T17" fmla="*/ 350 h 350"/>
                <a:gd name="T18" fmla="*/ 371 w 415"/>
                <a:gd name="T19" fmla="*/ 341 h 350"/>
                <a:gd name="T20" fmla="*/ 402 w 415"/>
                <a:gd name="T21" fmla="*/ 318 h 350"/>
                <a:gd name="T22" fmla="*/ 406 w 415"/>
                <a:gd name="T23" fmla="*/ 309 h 350"/>
                <a:gd name="T24" fmla="*/ 382 w 415"/>
                <a:gd name="T25" fmla="*/ 316 h 350"/>
                <a:gd name="T26" fmla="*/ 343 w 415"/>
                <a:gd name="T27" fmla="*/ 307 h 350"/>
                <a:gd name="T28" fmla="*/ 295 w 415"/>
                <a:gd name="T29" fmla="*/ 288 h 350"/>
                <a:gd name="T30" fmla="*/ 239 w 415"/>
                <a:gd name="T31" fmla="*/ 259 h 350"/>
                <a:gd name="T32" fmla="*/ 182 w 415"/>
                <a:gd name="T33" fmla="*/ 220 h 350"/>
                <a:gd name="T34" fmla="*/ 126 w 415"/>
                <a:gd name="T35" fmla="*/ 178 h 350"/>
                <a:gd name="T36" fmla="*/ 76 w 415"/>
                <a:gd name="T37" fmla="*/ 131 h 350"/>
                <a:gd name="T38" fmla="*/ 38 w 415"/>
                <a:gd name="T39" fmla="*/ 89 h 350"/>
                <a:gd name="T40" fmla="*/ 14 w 415"/>
                <a:gd name="T41" fmla="*/ 51 h 350"/>
                <a:gd name="T42" fmla="*/ 5 w 415"/>
                <a:gd name="T43" fmla="*/ 23 h 350"/>
                <a:gd name="T44" fmla="*/ 8 w 415"/>
                <a:gd name="T45" fmla="*/ 12 h 350"/>
                <a:gd name="T46" fmla="*/ 24 w 415"/>
                <a:gd name="T47" fmla="*/ 0 h 350"/>
                <a:gd name="T48" fmla="*/ 56 w 415"/>
                <a:gd name="T49" fmla="*/ 2 h 350"/>
                <a:gd name="T50" fmla="*/ 100 w 415"/>
                <a:gd name="T51" fmla="*/ 16 h 350"/>
                <a:gd name="T52" fmla="*/ 153 w 415"/>
                <a:gd name="T53" fmla="*/ 41 h 350"/>
                <a:gd name="T54" fmla="*/ 210 w 415"/>
                <a:gd name="T55" fmla="*/ 74 h 350"/>
                <a:gd name="T56" fmla="*/ 268 w 415"/>
                <a:gd name="T57" fmla="*/ 115 h 350"/>
                <a:gd name="T58" fmla="*/ 321 w 415"/>
                <a:gd name="T59" fmla="*/ 160 h 350"/>
                <a:gd name="T60" fmla="*/ 365 w 415"/>
                <a:gd name="T61" fmla="*/ 204 h 350"/>
                <a:gd name="T62" fmla="*/ 396 w 415"/>
                <a:gd name="T63" fmla="*/ 245 h 350"/>
                <a:gd name="T64" fmla="*/ 412 w 415"/>
                <a:gd name="T65" fmla="*/ 279 h 350"/>
                <a:gd name="T66" fmla="*/ 412 w 415"/>
                <a:gd name="T67" fmla="*/ 302 h 350"/>
                <a:gd name="T68" fmla="*/ 396 w 415"/>
                <a:gd name="T69" fmla="*/ 314 h 350"/>
                <a:gd name="T70" fmla="*/ 365 w 415"/>
                <a:gd name="T71" fmla="*/ 313 h 350"/>
                <a:gd name="T72" fmla="*/ 321 w 415"/>
                <a:gd name="T73" fmla="*/ 300 h 350"/>
                <a:gd name="T74" fmla="*/ 268 w 415"/>
                <a:gd name="T75" fmla="*/ 275 h 350"/>
                <a:gd name="T76" fmla="*/ 210 w 415"/>
                <a:gd name="T77" fmla="*/ 240 h 350"/>
                <a:gd name="T78" fmla="*/ 153 w 415"/>
                <a:gd name="T79" fmla="*/ 199 h 350"/>
                <a:gd name="T80" fmla="*/ 100 w 415"/>
                <a:gd name="T81" fmla="*/ 154 h 350"/>
                <a:gd name="T82" fmla="*/ 56 w 415"/>
                <a:gd name="T83" fmla="*/ 110 h 350"/>
                <a:gd name="T84" fmla="*/ 24 w 415"/>
                <a:gd name="T85" fmla="*/ 69 h 350"/>
                <a:gd name="T86" fmla="*/ 8 w 415"/>
                <a:gd name="T87" fmla="*/ 35 h 350"/>
                <a:gd name="T88" fmla="*/ 8 w 415"/>
                <a:gd name="T89" fmla="*/ 1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7739" name="Line 424">
              <a:extLst>
                <a:ext uri="{FF2B5EF4-FFF2-40B4-BE49-F238E27FC236}">
                  <a16:creationId xmlns:a16="http://schemas.microsoft.com/office/drawing/2014/main" id="{D1AB77E8-6D4F-4391-8543-1626DF912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0" name="Line 425">
              <a:extLst>
                <a:ext uri="{FF2B5EF4-FFF2-40B4-BE49-F238E27FC236}">
                  <a16:creationId xmlns:a16="http://schemas.microsoft.com/office/drawing/2014/main" id="{DD714721-C458-4EEB-9382-0FFF97061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1" name="Line 426">
              <a:extLst>
                <a:ext uri="{FF2B5EF4-FFF2-40B4-BE49-F238E27FC236}">
                  <a16:creationId xmlns:a16="http://schemas.microsoft.com/office/drawing/2014/main" id="{C814886A-0E12-45DC-896B-D8CFB3A7D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2" name="Freeform 427">
              <a:extLst>
                <a:ext uri="{FF2B5EF4-FFF2-40B4-BE49-F238E27FC236}">
                  <a16:creationId xmlns:a16="http://schemas.microsoft.com/office/drawing/2014/main" id="{F3E9271F-3630-4F46-9600-A53E989A4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3 h 80"/>
                <a:gd name="T2" fmla="*/ 4 w 101"/>
                <a:gd name="T3" fmla="*/ 0 h 80"/>
                <a:gd name="T4" fmla="*/ 13 w 101"/>
                <a:gd name="T5" fmla="*/ 1 h 80"/>
                <a:gd name="T6" fmla="*/ 24 w 101"/>
                <a:gd name="T7" fmla="*/ 3 h 80"/>
                <a:gd name="T8" fmla="*/ 37 w 101"/>
                <a:gd name="T9" fmla="*/ 10 h 80"/>
                <a:gd name="T10" fmla="*/ 51 w 101"/>
                <a:gd name="T11" fmla="*/ 19 h 80"/>
                <a:gd name="T12" fmla="*/ 66 w 101"/>
                <a:gd name="T13" fmla="*/ 30 h 80"/>
                <a:gd name="T14" fmla="*/ 79 w 101"/>
                <a:gd name="T15" fmla="*/ 40 h 80"/>
                <a:gd name="T16" fmla="*/ 90 w 101"/>
                <a:gd name="T17" fmla="*/ 51 h 80"/>
                <a:gd name="T18" fmla="*/ 97 w 101"/>
                <a:gd name="T19" fmla="*/ 62 h 80"/>
                <a:gd name="T20" fmla="*/ 101 w 101"/>
                <a:gd name="T21" fmla="*/ 71 h 80"/>
                <a:gd name="T22" fmla="*/ 101 w 101"/>
                <a:gd name="T23" fmla="*/ 76 h 80"/>
                <a:gd name="T24" fmla="*/ 97 w 101"/>
                <a:gd name="T25" fmla="*/ 80 h 80"/>
                <a:gd name="T26" fmla="*/ 90 w 101"/>
                <a:gd name="T27" fmla="*/ 78 h 80"/>
                <a:gd name="T28" fmla="*/ 79 w 101"/>
                <a:gd name="T29" fmla="*/ 74 h 80"/>
                <a:gd name="T30" fmla="*/ 66 w 101"/>
                <a:gd name="T31" fmla="*/ 69 h 80"/>
                <a:gd name="T32" fmla="*/ 51 w 101"/>
                <a:gd name="T33" fmla="*/ 60 h 80"/>
                <a:gd name="T34" fmla="*/ 37 w 101"/>
                <a:gd name="T35" fmla="*/ 49 h 80"/>
                <a:gd name="T36" fmla="*/ 23 w 101"/>
                <a:gd name="T37" fmla="*/ 39 h 80"/>
                <a:gd name="T38" fmla="*/ 13 w 101"/>
                <a:gd name="T39" fmla="*/ 28 h 80"/>
                <a:gd name="T40" fmla="*/ 4 w 101"/>
                <a:gd name="T41" fmla="*/ 17 h 80"/>
                <a:gd name="T42" fmla="*/ 0 w 101"/>
                <a:gd name="T43" fmla="*/ 8 h 80"/>
                <a:gd name="T44" fmla="*/ 0 w 101"/>
                <a:gd name="T4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27743" name="Picture 429" descr="MMj03957750000[1]">
            <a:extLst>
              <a:ext uri="{FF2B5EF4-FFF2-40B4-BE49-F238E27FC236}">
                <a16:creationId xmlns:a16="http://schemas.microsoft.com/office/drawing/2014/main" id="{0564B056-28F6-4387-A5CB-238C3BC6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4819650"/>
            <a:ext cx="3873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44" name="Picture 432" descr="cocktail">
            <a:extLst>
              <a:ext uri="{FF2B5EF4-FFF2-40B4-BE49-F238E27FC236}">
                <a16:creationId xmlns:a16="http://schemas.microsoft.com/office/drawing/2014/main" id="{BA47284F-30B8-4DA3-8921-E0D9EDA2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83113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745" name="Object 433">
            <a:extLst>
              <a:ext uri="{FF2B5EF4-FFF2-40B4-BE49-F238E27FC236}">
                <a16:creationId xmlns:a16="http://schemas.microsoft.com/office/drawing/2014/main" id="{D76218BE-D113-4037-B605-A27988C14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4502150"/>
          <a:ext cx="4397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r:id="rId24" imgW="1307263" imgH="1084139" progId="MS_ClipArt_Gallery.2">
                  <p:embed/>
                </p:oleObj>
              </mc:Choice>
              <mc:Fallback>
                <p:oleObj r:id="rId24" imgW="1307263" imgH="1084139" progId="MS_ClipArt_Gallery.2">
                  <p:embed/>
                  <p:pic>
                    <p:nvPicPr>
                      <p:cNvPr id="0" name="Object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4502150"/>
                        <a:ext cx="4397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46" name="Line 434">
            <a:extLst>
              <a:ext uri="{FF2B5EF4-FFF2-40B4-BE49-F238E27FC236}">
                <a16:creationId xmlns:a16="http://schemas.microsoft.com/office/drawing/2014/main" id="{184F5558-4A2B-4E19-9FFB-22FCCCD38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0" y="477202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47" name="Line 435">
            <a:extLst>
              <a:ext uri="{FF2B5EF4-FFF2-40B4-BE49-F238E27FC236}">
                <a16:creationId xmlns:a16="http://schemas.microsoft.com/office/drawing/2014/main" id="{F1A84E78-693D-481C-A78E-DA30C8669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0" y="477202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48" name="Line 436">
            <a:extLst>
              <a:ext uri="{FF2B5EF4-FFF2-40B4-BE49-F238E27FC236}">
                <a16:creationId xmlns:a16="http://schemas.microsoft.com/office/drawing/2014/main" id="{1A4F2907-03FA-44F8-8A9C-0EC09C6E9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9888" y="5408613"/>
            <a:ext cx="1905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页脚占位符 4">
            <a:extLst>
              <a:ext uri="{FF2B5EF4-FFF2-40B4-BE49-F238E27FC236}">
                <a16:creationId xmlns:a16="http://schemas.microsoft.com/office/drawing/2014/main" id="{9373F3CF-5BA5-42AF-9A3C-F137058AA4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B67AE951-DE59-4833-A6CD-5349D7980D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7F301220-F5AC-4BDC-83CB-322DC6E160FB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13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C931931-E136-4BCC-91F2-63B121E25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多路访问协议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AD0F48B-8A20-46CE-8C94-212BC93D3E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共享广播信道的访问 </a:t>
            </a:r>
          </a:p>
          <a:p>
            <a:r>
              <a:rPr lang="zh-CN" altLang="en-US">
                <a:ea typeface="宋体" panose="02010600030101010101" pitchFamily="2" charset="-122"/>
              </a:rPr>
              <a:t>两个或更多节点的同时传输会产生干涉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冲突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(collision)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：节点同时接到多个帧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zh-CN" altLang="en-US" u="sng">
                <a:solidFill>
                  <a:srgbClr val="FF0000"/>
                </a:solidFill>
                <a:ea typeface="宋体" panose="02010600030101010101" pitchFamily="2" charset="-122"/>
              </a:rPr>
              <a:t>多路访问协议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u="sng">
                <a:solidFill>
                  <a:srgbClr val="FF0000"/>
                </a:solidFill>
                <a:ea typeface="宋体" panose="02010600030101010101" pitchFamily="2" charset="-122"/>
              </a:rPr>
              <a:t>multiple access protocol)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节点共享信道的分布式算法</a:t>
            </a:r>
            <a:r>
              <a:rPr lang="en-US" altLang="zh-CN">
                <a:ea typeface="宋体" panose="02010600030101010101" pitchFamily="2" charset="-122"/>
              </a:rPr>
              <a:t>,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i.e., </a:t>
            </a:r>
            <a:r>
              <a:rPr lang="zh-CN" altLang="en-US" sz="2400">
                <a:ea typeface="宋体" panose="02010600030101010101" pitchFamily="2" charset="-122"/>
              </a:rPr>
              <a:t>决定了哪个节点、什么时候能够传输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关于信道共享的通信必须使用信道本身进行通信</a:t>
            </a:r>
            <a:r>
              <a:rPr lang="en-US" altLang="zh-CN">
                <a:ea typeface="宋体" panose="02010600030101010101" pitchFamily="2" charset="-122"/>
              </a:rPr>
              <a:t>! </a:t>
            </a:r>
          </a:p>
          <a:p>
            <a:pPr>
              <a:buFont typeface="ZapfDingbats" pitchFamily="8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没有其它信道可以用于节点之间协调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页脚占位符 4">
            <a:extLst>
              <a:ext uri="{FF2B5EF4-FFF2-40B4-BE49-F238E27FC236}">
                <a16:creationId xmlns:a16="http://schemas.microsoft.com/office/drawing/2014/main" id="{6FF013EC-0E0A-46C7-9EFF-6CF89195F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250210DC-875A-44CE-80C6-244CB683D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773F9B91-0086-4C2C-A6FC-5495E6A95466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14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724E5EE-B056-4973-B972-9E6F5394C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理想的多路访问协议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56E5589-258C-4324-A1CB-AA68F9D94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391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 sz="2400" u="sng">
                <a:solidFill>
                  <a:srgbClr val="FF0000"/>
                </a:solidFill>
                <a:ea typeface="宋体" panose="02010600030101010101" pitchFamily="2" charset="-122"/>
              </a:rPr>
              <a:t>速率为</a:t>
            </a:r>
            <a:r>
              <a:rPr lang="en-US" altLang="zh-CN" sz="2400" u="sng">
                <a:solidFill>
                  <a:srgbClr val="FF0000"/>
                </a:solidFill>
                <a:ea typeface="宋体" panose="02010600030101010101" pitchFamily="2" charset="-122"/>
              </a:rPr>
              <a:t>R bps</a:t>
            </a:r>
            <a:r>
              <a:rPr lang="zh-CN" altLang="en-US" sz="2400" u="sng">
                <a:solidFill>
                  <a:srgbClr val="FF0000"/>
                </a:solidFill>
                <a:ea typeface="宋体" panose="02010600030101010101" pitchFamily="2" charset="-122"/>
              </a:rPr>
              <a:t>的广播信道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1. </a:t>
            </a:r>
            <a:r>
              <a:rPr lang="zh-CN" altLang="en-US" sz="2400">
                <a:ea typeface="宋体" panose="02010600030101010101" pitchFamily="2" charset="-122"/>
              </a:rPr>
              <a:t>一个节点传输时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zh-CN" altLang="en-US" sz="2400">
                <a:ea typeface="宋体" panose="02010600030101010101" pitchFamily="2" charset="-122"/>
              </a:rPr>
              <a:t>能够以速率</a:t>
            </a:r>
            <a:r>
              <a:rPr lang="en-US" altLang="zh-CN" sz="2400">
                <a:ea typeface="宋体" panose="02010600030101010101" pitchFamily="2" charset="-122"/>
              </a:rPr>
              <a:t>R</a:t>
            </a:r>
            <a:r>
              <a:rPr lang="zh-CN" altLang="en-US" sz="2400">
                <a:ea typeface="宋体" panose="02010600030101010101" pitchFamily="2" charset="-122"/>
              </a:rPr>
              <a:t>传输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2. </a:t>
            </a:r>
            <a:r>
              <a:rPr lang="zh-CN" altLang="en-US" sz="2400">
                <a:ea typeface="宋体" panose="02010600030101010101" pitchFamily="2" charset="-122"/>
              </a:rPr>
              <a:t>当</a:t>
            </a:r>
            <a:r>
              <a:rPr lang="en-US" altLang="zh-CN" sz="2400">
                <a:ea typeface="宋体" panose="02010600030101010101" pitchFamily="2" charset="-122"/>
              </a:rPr>
              <a:t> M </a:t>
            </a:r>
            <a:r>
              <a:rPr lang="zh-CN" altLang="en-US" sz="2400">
                <a:ea typeface="宋体" panose="02010600030101010101" pitchFamily="2" charset="-122"/>
              </a:rPr>
              <a:t>个节点传输时，每个节点以速率</a:t>
            </a:r>
            <a:r>
              <a:rPr lang="en-US" altLang="zh-CN" sz="2400">
                <a:ea typeface="宋体" panose="02010600030101010101" pitchFamily="2" charset="-122"/>
              </a:rPr>
              <a:t>R/M</a:t>
            </a:r>
            <a:r>
              <a:rPr lang="zh-CN" altLang="en-US" sz="2400">
                <a:ea typeface="宋体" panose="02010600030101010101" pitchFamily="2" charset="-122"/>
              </a:rPr>
              <a:t>传输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3. </a:t>
            </a:r>
            <a:r>
              <a:rPr lang="zh-CN" altLang="en-US" sz="2400">
                <a:ea typeface="宋体" panose="02010600030101010101" pitchFamily="2" charset="-122"/>
              </a:rPr>
              <a:t>完全的分布式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没有中心节点参与协调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没有时钟、时隙</a:t>
            </a:r>
            <a:r>
              <a:rPr lang="en-US" altLang="zh-CN" sz="2000">
                <a:ea typeface="宋体" panose="02010600030101010101" pitchFamily="2" charset="-122"/>
              </a:rPr>
              <a:t>(clocks, slots)</a:t>
            </a:r>
            <a:r>
              <a:rPr lang="zh-CN" altLang="en-US" sz="2000">
                <a:ea typeface="宋体" panose="02010600030101010101" pitchFamily="2" charset="-122"/>
              </a:rPr>
              <a:t>同步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4. </a:t>
            </a:r>
            <a:r>
              <a:rPr lang="zh-CN" altLang="en-US" sz="2400">
                <a:ea typeface="宋体" panose="02010600030101010101" pitchFamily="2" charset="-122"/>
              </a:rPr>
              <a:t>实现简单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A37B0C6D-6447-4590-8F95-1C9AF01DE154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7.4.1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信道访问协议概述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EEA295-6F2E-4006-A37B-15B5E4AD069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1485900"/>
            <a:ext cx="8496300" cy="467995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信道共享技术的分类有：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①固定信道划分协议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②随机访问协议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③轮流访问协议</a:t>
            </a:r>
          </a:p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固定信道划分协议主要有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时分复用；频分复用；码分多址等</a:t>
            </a:r>
          </a:p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随机访问协议主要有：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ALOHA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、时隙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ALOHA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CSMA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CSMA/CD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CSMA/CA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等</a:t>
            </a:r>
          </a:p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轮流访问协议主要有：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轮询协议和令牌传递协议</a:t>
            </a:r>
            <a:endParaRPr lang="zh-CN" altLang="en-US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页脚占位符 4">
            <a:extLst>
              <a:ext uri="{FF2B5EF4-FFF2-40B4-BE49-F238E27FC236}">
                <a16:creationId xmlns:a16="http://schemas.microsoft.com/office/drawing/2014/main" id="{93EEF1E3-2D8A-4CB7-84BF-A85043E657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6E80AA7F-6780-463C-95B6-85713B22A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B2CFE4ED-BAF0-456E-9F1E-395D31CA7C4F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16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D979C8F-4353-41C2-9672-E543F12D0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信道划分 </a:t>
            </a:r>
            <a:r>
              <a:rPr lang="en-US" altLang="zh-CN" sz="3600">
                <a:ea typeface="宋体" panose="02010600030101010101" pitchFamily="2" charset="-122"/>
              </a:rPr>
              <a:t>MAC </a:t>
            </a:r>
            <a:r>
              <a:rPr lang="zh-CN" altLang="en-US" sz="3600">
                <a:ea typeface="宋体" panose="02010600030101010101" pitchFamily="2" charset="-122"/>
              </a:rPr>
              <a:t>协议</a:t>
            </a:r>
            <a:r>
              <a:rPr lang="en-US" altLang="zh-CN" sz="3600">
                <a:ea typeface="宋体" panose="02010600030101010101" pitchFamily="2" charset="-122"/>
              </a:rPr>
              <a:t>: TDMA</a:t>
            </a:r>
            <a:endParaRPr lang="en-US" altLang="zh-CN" sz="4400">
              <a:ea typeface="宋体" panose="02010600030101010101" pitchFamily="2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6832F9D-D879-4FAC-91B1-8C3E25845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1422400"/>
            <a:ext cx="8448675" cy="2930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时分多路复用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TDMA(time division multiple access)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节点轮流访问信道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每个节点分到固定长度的时隙</a:t>
            </a:r>
            <a:r>
              <a:rPr lang="en-US" altLang="zh-CN" sz="2400">
                <a:ea typeface="宋体" panose="02010600030101010101" pitchFamily="2" charset="-122"/>
              </a:rPr>
              <a:t>(slot, length = pkt </a:t>
            </a:r>
            <a:r>
              <a:rPr lang="zh-CN" altLang="en-US" sz="2400">
                <a:ea typeface="宋体" panose="02010600030101010101" pitchFamily="2" charset="-122"/>
              </a:rPr>
              <a:t>传输时间</a:t>
            </a:r>
            <a:r>
              <a:rPr lang="en-US" altLang="zh-CN" sz="2400">
                <a:ea typeface="宋体" panose="02010600030101010101" pitchFamily="2" charset="-122"/>
              </a:rPr>
              <a:t>)  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没有使用的时隙被浪费！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example: 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6-station LAN, 1,3,4 </a:t>
            </a:r>
            <a:r>
              <a:rPr lang="zh-CN" altLang="en-US" sz="2400">
                <a:ea typeface="宋体" panose="02010600030101010101" pitchFamily="2" charset="-122"/>
              </a:rPr>
              <a:t>传输</a:t>
            </a:r>
            <a:r>
              <a:rPr lang="en-US" altLang="zh-CN" sz="2400">
                <a:ea typeface="宋体" panose="02010600030101010101" pitchFamily="2" charset="-122"/>
              </a:rPr>
              <a:t>, slots 2,5,6 </a:t>
            </a:r>
            <a:r>
              <a:rPr lang="zh-CN" altLang="en-US" sz="2400">
                <a:ea typeface="宋体" panose="02010600030101010101" pitchFamily="2" charset="-122"/>
              </a:rPr>
              <a:t>被浪费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5" name="Line 7">
            <a:extLst>
              <a:ext uri="{FF2B5EF4-FFF2-40B4-BE49-F238E27FC236}">
                <a16:creationId xmlns:a16="http://schemas.microsoft.com/office/drawing/2014/main" id="{5C359497-AF35-4CA1-800A-FCF7D4DBB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213" y="556895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Rectangle 8">
            <a:extLst>
              <a:ext uri="{FF2B5EF4-FFF2-40B4-BE49-F238E27FC236}">
                <a16:creationId xmlns:a16="http://schemas.microsoft.com/office/drawing/2014/main" id="{E7F71626-8A39-49C5-8A04-198048ACC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534193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7" name="Rectangle 10">
            <a:extLst>
              <a:ext uri="{FF2B5EF4-FFF2-40B4-BE49-F238E27FC236}">
                <a16:creationId xmlns:a16="http://schemas.microsoft.com/office/drawing/2014/main" id="{45CF7292-9A52-4177-848F-CA1333C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534193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8" name="Rectangle 11">
            <a:extLst>
              <a:ext uri="{FF2B5EF4-FFF2-40B4-BE49-F238E27FC236}">
                <a16:creationId xmlns:a16="http://schemas.microsoft.com/office/drawing/2014/main" id="{7D7ECB58-4802-47A6-AA00-9DEE358A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534193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9" name="Line 13">
            <a:extLst>
              <a:ext uri="{FF2B5EF4-FFF2-40B4-BE49-F238E27FC236}">
                <a16:creationId xmlns:a16="http://schemas.microsoft.com/office/drawing/2014/main" id="{7F022854-7AA8-4ABA-ABE9-0B0A2C6BB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050" y="5229225"/>
            <a:ext cx="0" cy="338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16">
            <a:extLst>
              <a:ext uri="{FF2B5EF4-FFF2-40B4-BE49-F238E27FC236}">
                <a16:creationId xmlns:a16="http://schemas.microsoft.com/office/drawing/2014/main" id="{FDD7BA82-8BDB-43F6-8C35-F972C2945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1488" y="5232400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Text Box 23">
            <a:extLst>
              <a:ext uri="{FF2B5EF4-FFF2-40B4-BE49-F238E27FC236}">
                <a16:creationId xmlns:a16="http://schemas.microsoft.com/office/drawing/2014/main" id="{31197F6A-87F5-4156-84D4-DCBC7790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531336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600" b="1" i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852" name="Text Box 24">
            <a:extLst>
              <a:ext uri="{FF2B5EF4-FFF2-40B4-BE49-F238E27FC236}">
                <a16:creationId xmlns:a16="http://schemas.microsoft.com/office/drawing/2014/main" id="{7718FE6B-26FF-4C82-A947-02501147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5299075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600" b="1" i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853" name="Text Box 25">
            <a:extLst>
              <a:ext uri="{FF2B5EF4-FFF2-40B4-BE49-F238E27FC236}">
                <a16:creationId xmlns:a16="http://schemas.microsoft.com/office/drawing/2014/main" id="{3C95699B-7EC3-4CB6-BC71-9D6F9F1CF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763" y="5305425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600" b="1" i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5854" name="Rectangle 26">
            <a:extLst>
              <a:ext uri="{FF2B5EF4-FFF2-40B4-BE49-F238E27FC236}">
                <a16:creationId xmlns:a16="http://schemas.microsoft.com/office/drawing/2014/main" id="{3120E84E-E6EA-4FEB-B5E6-F9DCC340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5337175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55" name="Rectangle 27">
            <a:extLst>
              <a:ext uri="{FF2B5EF4-FFF2-40B4-BE49-F238E27FC236}">
                <a16:creationId xmlns:a16="http://schemas.microsoft.com/office/drawing/2014/main" id="{4C17BECA-0241-4CDC-93B2-8572B32C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5337175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56" name="Rectangle 28">
            <a:extLst>
              <a:ext uri="{FF2B5EF4-FFF2-40B4-BE49-F238E27FC236}">
                <a16:creationId xmlns:a16="http://schemas.microsoft.com/office/drawing/2014/main" id="{5D311FAC-8744-4896-BBE7-97EA12E25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5337175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57" name="Line 29">
            <a:extLst>
              <a:ext uri="{FF2B5EF4-FFF2-40B4-BE49-F238E27FC236}">
                <a16:creationId xmlns:a16="http://schemas.microsoft.com/office/drawing/2014/main" id="{414A420E-D213-4F1A-B1E8-B5DDE2008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52244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8" name="Text Box 30">
            <a:extLst>
              <a:ext uri="{FF2B5EF4-FFF2-40B4-BE49-F238E27FC236}">
                <a16:creationId xmlns:a16="http://schemas.microsoft.com/office/drawing/2014/main" id="{A9CDB512-83BB-41B4-85A6-8A7038B2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53086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600" b="1" i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859" name="Text Box 31">
            <a:extLst>
              <a:ext uri="{FF2B5EF4-FFF2-40B4-BE49-F238E27FC236}">
                <a16:creationId xmlns:a16="http://schemas.microsoft.com/office/drawing/2014/main" id="{A5540725-9C1D-4937-BB7D-2F9FE4DA1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529431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600" b="1" i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860" name="Text Box 32">
            <a:extLst>
              <a:ext uri="{FF2B5EF4-FFF2-40B4-BE49-F238E27FC236}">
                <a16:creationId xmlns:a16="http://schemas.microsoft.com/office/drawing/2014/main" id="{79AAD1A5-3AB9-481B-86D9-1E00DCE3E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263" y="530066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600" b="1" i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5861" name="Line 34">
            <a:extLst>
              <a:ext uri="{FF2B5EF4-FFF2-40B4-BE49-F238E27FC236}">
                <a16:creationId xmlns:a16="http://schemas.microsoft.com/office/drawing/2014/main" id="{9E3A914C-6C91-4AF8-9E1D-4D7584C12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063" y="533400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35">
            <a:extLst>
              <a:ext uri="{FF2B5EF4-FFF2-40B4-BE49-F238E27FC236}">
                <a16:creationId xmlns:a16="http://schemas.microsoft.com/office/drawing/2014/main" id="{2C8B11C6-B4C4-4B7A-91E3-781BEF980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533876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3" name="Line 36">
            <a:extLst>
              <a:ext uri="{FF2B5EF4-FFF2-40B4-BE49-F238E27FC236}">
                <a16:creationId xmlns:a16="http://schemas.microsoft.com/office/drawing/2014/main" id="{FBE39335-2D58-4DC6-BE72-0661969C9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9563" y="533876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37">
            <a:extLst>
              <a:ext uri="{FF2B5EF4-FFF2-40B4-BE49-F238E27FC236}">
                <a16:creationId xmlns:a16="http://schemas.microsoft.com/office/drawing/2014/main" id="{CB18DA0F-F588-4942-A3F1-36B8C3FE2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813" y="533876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38">
            <a:extLst>
              <a:ext uri="{FF2B5EF4-FFF2-40B4-BE49-F238E27FC236}">
                <a16:creationId xmlns:a16="http://schemas.microsoft.com/office/drawing/2014/main" id="{4C1E292D-7AE1-498A-BB2C-3C16CD48B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6825" y="532923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39">
            <a:extLst>
              <a:ext uri="{FF2B5EF4-FFF2-40B4-BE49-F238E27FC236}">
                <a16:creationId xmlns:a16="http://schemas.microsoft.com/office/drawing/2014/main" id="{577E81F2-686D-424A-AEED-29843DC33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4563" y="533400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7" name="Line 40">
            <a:extLst>
              <a:ext uri="{FF2B5EF4-FFF2-40B4-BE49-F238E27FC236}">
                <a16:creationId xmlns:a16="http://schemas.microsoft.com/office/drawing/2014/main" id="{A316F885-F169-41B7-A2FB-E346FA2A4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2300" y="532923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Line 41">
            <a:extLst>
              <a:ext uri="{FF2B5EF4-FFF2-40B4-BE49-F238E27FC236}">
                <a16:creationId xmlns:a16="http://schemas.microsoft.com/office/drawing/2014/main" id="{904FAA05-7DEA-499D-8D29-0127331C2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038" y="53244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9" name="Line 42">
            <a:extLst>
              <a:ext uri="{FF2B5EF4-FFF2-40B4-BE49-F238E27FC236}">
                <a16:creationId xmlns:a16="http://schemas.microsoft.com/office/drawing/2014/main" id="{FB882E87-7793-43D4-AC5E-E85619907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3313" y="533400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0" name="Line 43">
            <a:extLst>
              <a:ext uri="{FF2B5EF4-FFF2-40B4-BE49-F238E27FC236}">
                <a16:creationId xmlns:a16="http://schemas.microsoft.com/office/drawing/2014/main" id="{5D818431-9FC6-4156-9E4E-E77F1A66C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1050" y="5238750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1" name="Line 44">
            <a:extLst>
              <a:ext uri="{FF2B5EF4-FFF2-40B4-BE49-F238E27FC236}">
                <a16:creationId xmlns:a16="http://schemas.microsoft.com/office/drawing/2014/main" id="{41F042BF-AD76-4D57-A80F-6EA1538CF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0813" y="533400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2" name="Text Box 45">
            <a:extLst>
              <a:ext uri="{FF2B5EF4-FFF2-40B4-BE49-F238E27FC236}">
                <a16:creationId xmlns:a16="http://schemas.microsoft.com/office/drawing/2014/main" id="{3D4F1668-E506-4CF0-8A8E-233391C77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714875"/>
            <a:ext cx="758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600" i="0">
                <a:ea typeface="宋体" panose="02010600030101010101" pitchFamily="2" charset="-122"/>
              </a:rPr>
              <a:t>6-slot</a:t>
            </a:r>
          </a:p>
          <a:p>
            <a:pPr eaLnBrk="0" hangingPunct="0"/>
            <a:r>
              <a:rPr lang="en-US" altLang="zh-CN" sz="1600" i="0">
                <a:ea typeface="宋体" panose="02010600030101010101" pitchFamily="2" charset="-122"/>
              </a:rPr>
              <a:t>frame</a:t>
            </a:r>
          </a:p>
        </p:txBody>
      </p:sp>
      <p:sp>
        <p:nvSpPr>
          <p:cNvPr id="35873" name="Line 46">
            <a:extLst>
              <a:ext uri="{FF2B5EF4-FFF2-40B4-BE49-F238E27FC236}">
                <a16:creationId xmlns:a16="http://schemas.microsoft.com/office/drawing/2014/main" id="{4DD721D6-4947-48B9-9384-697015996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838" y="5046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4" name="Line 47">
            <a:extLst>
              <a:ext uri="{FF2B5EF4-FFF2-40B4-BE49-F238E27FC236}">
                <a16:creationId xmlns:a16="http://schemas.microsoft.com/office/drawing/2014/main" id="{3C03DC56-94EB-410F-AAC0-C7812E93B1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7163" y="504190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5" name="Line 48">
            <a:extLst>
              <a:ext uri="{FF2B5EF4-FFF2-40B4-BE49-F238E27FC236}">
                <a16:creationId xmlns:a16="http://schemas.microsoft.com/office/drawing/2014/main" id="{7277C6B4-FCC3-4B84-90B7-2CE6824E0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5" y="49545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6" name="Line 49">
            <a:extLst>
              <a:ext uri="{FF2B5EF4-FFF2-40B4-BE49-F238E27FC236}">
                <a16:creationId xmlns:a16="http://schemas.microsoft.com/office/drawing/2014/main" id="{4FFBC40B-079F-4531-8B31-0BA83A9A3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49117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页脚占位符 4">
            <a:extLst>
              <a:ext uri="{FF2B5EF4-FFF2-40B4-BE49-F238E27FC236}">
                <a16:creationId xmlns:a16="http://schemas.microsoft.com/office/drawing/2014/main" id="{BE7FFCE1-FA6A-455C-A99D-F641D4A8D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4B188BDA-16AA-4B2F-BECB-C87389E585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BDBEDA3D-2426-48C3-8D4A-F4A9EDAABDD7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17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46740E1-2FCE-4E75-BA2D-CBE497C36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188" y="228600"/>
            <a:ext cx="8629650" cy="114300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信道划分 </a:t>
            </a:r>
            <a:r>
              <a:rPr lang="en-US" altLang="zh-CN" sz="3600">
                <a:ea typeface="宋体" panose="02010600030101010101" pitchFamily="2" charset="-122"/>
              </a:rPr>
              <a:t>MAC </a:t>
            </a:r>
            <a:r>
              <a:rPr lang="zh-CN" altLang="en-US" sz="3600">
                <a:ea typeface="宋体" panose="02010600030101010101" pitchFamily="2" charset="-122"/>
              </a:rPr>
              <a:t>协议</a:t>
            </a:r>
            <a:r>
              <a:rPr lang="en-US" altLang="zh-CN" sz="3600">
                <a:ea typeface="宋体" panose="02010600030101010101" pitchFamily="2" charset="-122"/>
              </a:rPr>
              <a:t>: FDMA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316E4C8-216D-4598-8BC8-CD7234A79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频分多路复用</a:t>
            </a:r>
          </a:p>
          <a:p>
            <a:pPr>
              <a:buFont typeface="ZapfDingbats" pitchFamily="8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FDMA(frequency division multiple access)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信道带宽按频率分段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每个节点分到固定的频段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没有使用的频段被浪费！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example: 6-station LAN, 1,3,4 </a:t>
            </a:r>
            <a:r>
              <a:rPr lang="zh-CN" altLang="en-US" sz="2400">
                <a:ea typeface="宋体" panose="02010600030101010101" pitchFamily="2" charset="-122"/>
              </a:rPr>
              <a:t>传输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zh-CN" altLang="en-US" sz="2400">
                <a:ea typeface="宋体" panose="02010600030101010101" pitchFamily="2" charset="-122"/>
              </a:rPr>
              <a:t>频段</a:t>
            </a:r>
            <a:r>
              <a:rPr lang="en-US" altLang="zh-CN" sz="2400">
                <a:ea typeface="宋体" panose="02010600030101010101" pitchFamily="2" charset="-122"/>
              </a:rPr>
              <a:t>2,5,6 </a:t>
            </a:r>
            <a:r>
              <a:rPr lang="zh-CN" altLang="en-US" sz="2400">
                <a:ea typeface="宋体" panose="02010600030101010101" pitchFamily="2" charset="-122"/>
              </a:rPr>
              <a:t>闲置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7303E28E-C6F4-4FA0-B32B-2DDE89E0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E38D7464-77EC-49A1-AEC2-2B796147C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2172BF91-E772-4B3A-B627-6C5BE9AAF5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7">
            <a:extLst>
              <a:ext uri="{FF2B5EF4-FFF2-40B4-BE49-F238E27FC236}">
                <a16:creationId xmlns:a16="http://schemas.microsoft.com/office/drawing/2014/main" id="{01DC43D1-F60C-43C1-95BE-4872A72EC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F662008A-D0FC-4F65-8BB9-8CD6431FE7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0400B98A-8BA9-4735-9B87-330A66C19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3824C440-CE6A-4086-B52F-A3146EF3B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Freeform 12">
            <a:extLst>
              <a:ext uri="{FF2B5EF4-FFF2-40B4-BE49-F238E27FC236}">
                <a16:creationId xmlns:a16="http://schemas.microsoft.com/office/drawing/2014/main" id="{9456F3C7-4B9A-4993-AE08-24038069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72 h 72"/>
              <a:gd name="T2" fmla="*/ 0 w 1089"/>
              <a:gd name="T3" fmla="*/ 3 h 72"/>
              <a:gd name="T4" fmla="*/ 1089 w 1089"/>
              <a:gd name="T5" fmla="*/ 0 h 72"/>
              <a:gd name="T6" fmla="*/ 1089 w 1089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E648820B-8FAA-44E9-8F3E-AD4D7157C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15">
            <a:extLst>
              <a:ext uri="{FF2B5EF4-FFF2-40B4-BE49-F238E27FC236}">
                <a16:creationId xmlns:a16="http://schemas.microsoft.com/office/drawing/2014/main" id="{7F7D0E1D-6D50-4DC4-AD29-B31281C92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3" name="Freeform 16">
            <a:extLst>
              <a:ext uri="{FF2B5EF4-FFF2-40B4-BE49-F238E27FC236}">
                <a16:creationId xmlns:a16="http://schemas.microsoft.com/office/drawing/2014/main" id="{62A10E9B-93F7-4FD1-B32A-350A8AB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72 h 72"/>
              <a:gd name="T2" fmla="*/ 0 w 1089"/>
              <a:gd name="T3" fmla="*/ 3 h 72"/>
              <a:gd name="T4" fmla="*/ 1089 w 1089"/>
              <a:gd name="T5" fmla="*/ 0 h 72"/>
              <a:gd name="T6" fmla="*/ 1089 w 1089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7904" name="Group 17">
            <a:extLst>
              <a:ext uri="{FF2B5EF4-FFF2-40B4-BE49-F238E27FC236}">
                <a16:creationId xmlns:a16="http://schemas.microsoft.com/office/drawing/2014/main" id="{0D2E43A3-0E28-48E3-BF9D-6261BCC5FDA7}"/>
              </a:ext>
            </a:extLst>
          </p:cNvPr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37905" name="Line 18">
              <a:extLst>
                <a:ext uri="{FF2B5EF4-FFF2-40B4-BE49-F238E27FC236}">
                  <a16:creationId xmlns:a16="http://schemas.microsoft.com/office/drawing/2014/main" id="{9A62479D-871D-47E0-992E-27F49232A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19">
              <a:extLst>
                <a:ext uri="{FF2B5EF4-FFF2-40B4-BE49-F238E27FC236}">
                  <a16:creationId xmlns:a16="http://schemas.microsoft.com/office/drawing/2014/main" id="{B37BA736-0734-4B5D-AE81-1D2C5ACD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7907" name="Line 20">
            <a:extLst>
              <a:ext uri="{FF2B5EF4-FFF2-40B4-BE49-F238E27FC236}">
                <a16:creationId xmlns:a16="http://schemas.microsoft.com/office/drawing/2014/main" id="{2C582A37-82F1-43B6-9296-DC775E98A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8" name="Line 21">
            <a:extLst>
              <a:ext uri="{FF2B5EF4-FFF2-40B4-BE49-F238E27FC236}">
                <a16:creationId xmlns:a16="http://schemas.microsoft.com/office/drawing/2014/main" id="{599D1883-A291-4F78-8665-7C2BE60B1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63547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Text Box 22">
            <a:extLst>
              <a:ext uri="{FF2B5EF4-FFF2-40B4-BE49-F238E27FC236}">
                <a16:creationId xmlns:a16="http://schemas.microsoft.com/office/drawing/2014/main" id="{18FB6C66-5E44-4401-AE28-727D06B8E1E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392488" y="4986338"/>
            <a:ext cx="1939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frequency bands</a:t>
            </a:r>
          </a:p>
        </p:txBody>
      </p:sp>
      <p:sp>
        <p:nvSpPr>
          <p:cNvPr id="37910" name="Text Box 23">
            <a:extLst>
              <a:ext uri="{FF2B5EF4-FFF2-40B4-BE49-F238E27FC236}">
                <a16:creationId xmlns:a16="http://schemas.microsoft.com/office/drawing/2014/main" id="{1FF33B30-C358-4FD8-A210-80BBF132ED54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7332663" y="3965575"/>
            <a:ext cx="658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time</a:t>
            </a:r>
          </a:p>
        </p:txBody>
      </p:sp>
      <p:sp>
        <p:nvSpPr>
          <p:cNvPr id="37911" name="Freeform 54">
            <a:extLst>
              <a:ext uri="{FF2B5EF4-FFF2-40B4-BE49-F238E27FC236}">
                <a16:creationId xmlns:a16="http://schemas.microsoft.com/office/drawing/2014/main" id="{7BE6C3F1-291A-40E0-95F0-B73A0CA1F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375 w 375"/>
              <a:gd name="T1" fmla="*/ 0 h 969"/>
              <a:gd name="T2" fmla="*/ 0 w 375"/>
              <a:gd name="T3" fmla="*/ 485 h 969"/>
              <a:gd name="T4" fmla="*/ 375 w 375"/>
              <a:gd name="T5" fmla="*/ 969 h 969"/>
              <a:gd name="T6" fmla="*/ 375 w 375"/>
              <a:gd name="T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7912" name="Group 56">
            <a:extLst>
              <a:ext uri="{FF2B5EF4-FFF2-40B4-BE49-F238E27FC236}">
                <a16:creationId xmlns:a16="http://schemas.microsoft.com/office/drawing/2014/main" id="{0E5F4076-D1A1-4FD4-82FF-BB8AB77CE81F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37913" name="Rectangle 57">
              <a:extLst>
                <a:ext uri="{FF2B5EF4-FFF2-40B4-BE49-F238E27FC236}">
                  <a16:creationId xmlns:a16="http://schemas.microsoft.com/office/drawing/2014/main" id="{28D827A8-03F6-4AB0-AF05-E801313C8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35610" name="Freeform 58">
              <a:extLst>
                <a:ext uri="{FF2B5EF4-FFF2-40B4-BE49-F238E27FC236}">
                  <a16:creationId xmlns:a16="http://schemas.microsoft.com/office/drawing/2014/main" id="{85A8D66D-2688-4A46-AE17-7DA3E64FB4B0}"/>
                </a:ext>
              </a:extLst>
            </p:cNvPr>
            <p:cNvSpPr/>
            <p:nvPr/>
          </p:nvSpPr>
          <p:spPr bwMode="auto">
            <a:xfrm>
              <a:off x="1614" y="1494"/>
              <a:ext cx="896" cy="19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96"/>
                </a:cxn>
                <a:cxn ang="0">
                  <a:pos x="18" y="198"/>
                </a:cxn>
                <a:cxn ang="0">
                  <a:pos x="774" y="198"/>
                </a:cxn>
                <a:cxn ang="0">
                  <a:pos x="750" y="90"/>
                </a:cxn>
                <a:cxn ang="0">
                  <a:pos x="774" y="0"/>
                </a:cxn>
                <a:cxn ang="0">
                  <a:pos x="18" y="0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eaLnBrk="0" hangingPunct="0">
                <a:buFontTx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7915" name="Oval 59">
              <a:extLst>
                <a:ext uri="{FF2B5EF4-FFF2-40B4-BE49-F238E27FC236}">
                  <a16:creationId xmlns:a16="http://schemas.microsoft.com/office/drawing/2014/main" id="{BB12DE14-06F1-45F1-8771-0E84EEE3A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7916" name="Line 60">
              <a:extLst>
                <a:ext uri="{FF2B5EF4-FFF2-40B4-BE49-F238E27FC236}">
                  <a16:creationId xmlns:a16="http://schemas.microsoft.com/office/drawing/2014/main" id="{B66AA5E2-2C78-4C08-A130-D70EF4B66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7" name="Freeform 65">
            <a:extLst>
              <a:ext uri="{FF2B5EF4-FFF2-40B4-BE49-F238E27FC236}">
                <a16:creationId xmlns:a16="http://schemas.microsoft.com/office/drawing/2014/main" id="{580F2D8E-BFC7-4C84-984A-FC2243C0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4 w 562"/>
              <a:gd name="T1" fmla="*/ 264 h 266"/>
              <a:gd name="T2" fmla="*/ 52 w 562"/>
              <a:gd name="T3" fmla="*/ 6 h 266"/>
              <a:gd name="T4" fmla="*/ 108 w 562"/>
              <a:gd name="T5" fmla="*/ 266 h 266"/>
              <a:gd name="T6" fmla="*/ 174 w 562"/>
              <a:gd name="T7" fmla="*/ 0 h 266"/>
              <a:gd name="T8" fmla="*/ 228 w 562"/>
              <a:gd name="T9" fmla="*/ 264 h 266"/>
              <a:gd name="T10" fmla="*/ 288 w 562"/>
              <a:gd name="T11" fmla="*/ 8 h 266"/>
              <a:gd name="T12" fmla="*/ 354 w 562"/>
              <a:gd name="T13" fmla="*/ 266 h 266"/>
              <a:gd name="T14" fmla="*/ 402 w 562"/>
              <a:gd name="T15" fmla="*/ 8 h 266"/>
              <a:gd name="T16" fmla="*/ 464 w 562"/>
              <a:gd name="T17" fmla="*/ 264 h 266"/>
              <a:gd name="T18" fmla="*/ 506 w 562"/>
              <a:gd name="T19" fmla="*/ 6 h 266"/>
              <a:gd name="T20" fmla="*/ 556 w 562"/>
              <a:gd name="T2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918" name="Freeform 66">
            <a:extLst>
              <a:ext uri="{FF2B5EF4-FFF2-40B4-BE49-F238E27FC236}">
                <a16:creationId xmlns:a16="http://schemas.microsoft.com/office/drawing/2014/main" id="{231B11F5-457E-4087-A438-99DFEAC2C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4 w 562"/>
              <a:gd name="T1" fmla="*/ 264 h 266"/>
              <a:gd name="T2" fmla="*/ 52 w 562"/>
              <a:gd name="T3" fmla="*/ 6 h 266"/>
              <a:gd name="T4" fmla="*/ 108 w 562"/>
              <a:gd name="T5" fmla="*/ 266 h 266"/>
              <a:gd name="T6" fmla="*/ 174 w 562"/>
              <a:gd name="T7" fmla="*/ 0 h 266"/>
              <a:gd name="T8" fmla="*/ 228 w 562"/>
              <a:gd name="T9" fmla="*/ 264 h 266"/>
              <a:gd name="T10" fmla="*/ 288 w 562"/>
              <a:gd name="T11" fmla="*/ 8 h 266"/>
              <a:gd name="T12" fmla="*/ 354 w 562"/>
              <a:gd name="T13" fmla="*/ 266 h 266"/>
              <a:gd name="T14" fmla="*/ 402 w 562"/>
              <a:gd name="T15" fmla="*/ 8 h 266"/>
              <a:gd name="T16" fmla="*/ 464 w 562"/>
              <a:gd name="T17" fmla="*/ 264 h 266"/>
              <a:gd name="T18" fmla="*/ 506 w 562"/>
              <a:gd name="T19" fmla="*/ 6 h 266"/>
              <a:gd name="T20" fmla="*/ 556 w 562"/>
              <a:gd name="T21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919" name="Freeform 68">
            <a:extLst>
              <a:ext uri="{FF2B5EF4-FFF2-40B4-BE49-F238E27FC236}">
                <a16:creationId xmlns:a16="http://schemas.microsoft.com/office/drawing/2014/main" id="{A485AE90-843E-404B-8467-C82947D68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0 w 623"/>
              <a:gd name="T1" fmla="*/ 113 h 117"/>
              <a:gd name="T2" fmla="*/ 114 w 623"/>
              <a:gd name="T3" fmla="*/ 2 h 117"/>
              <a:gd name="T4" fmla="*/ 256 w 623"/>
              <a:gd name="T5" fmla="*/ 114 h 117"/>
              <a:gd name="T6" fmla="*/ 394 w 623"/>
              <a:gd name="T7" fmla="*/ 0 h 117"/>
              <a:gd name="T8" fmla="*/ 522 w 623"/>
              <a:gd name="T9" fmla="*/ 116 h 117"/>
              <a:gd name="T10" fmla="*/ 616 w 623"/>
              <a:gd name="T11" fmla="*/ 1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920" name="Text Box 69">
            <a:extLst>
              <a:ext uri="{FF2B5EF4-FFF2-40B4-BE49-F238E27FC236}">
                <a16:creationId xmlns:a16="http://schemas.microsoft.com/office/drawing/2014/main" id="{47F21290-B414-4513-BCE9-7AFFF0BD8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57038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FDM cable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95F1F61E-8E3D-4DC8-8C97-EAB54AEC009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7.4.3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随机访问协议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7966AB28-CCC1-4DC2-AF45-8D7E911A16F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1700213"/>
            <a:ext cx="8540750" cy="4175125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随机访问协议有许多种，常用的随机访问协议有：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ALOHA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、时隙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ALOHA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CSMA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CSMA/CD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CSMA/CA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等</a:t>
            </a:r>
            <a:r>
              <a:rPr lang="zh-CN" altLang="en-US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随机访问协议适用广播信道，节点以随机的方式发送数据，当多个节点同时发送数据时，存在冲突和竞争发送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节点总是想立即占用整个信道</a:t>
            </a:r>
            <a:r>
              <a:rPr lang="zh-CN" altLang="en-US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A74DA15E-45AB-48F7-B4D8-6AAFA056D67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ALOHA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1986" name="Text Box 3">
            <a:extLst>
              <a:ext uri="{FF2B5EF4-FFF2-40B4-BE49-F238E27FC236}">
                <a16:creationId xmlns:a16="http://schemas.microsoft.com/office/drawing/2014/main" id="{CFBFECEF-7EAC-4DDF-989B-163A5BE1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89088"/>
            <a:ext cx="838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ALOHA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协议是</a:t>
            </a:r>
            <a:r>
              <a:rPr lang="en-US" altLang="zh-CN" sz="240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年由美国夏威夷大学设计的，用于美国夏威夷群岛的无线计算机网络的信道访问。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ALOHA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是夏威夷群岛土著居民的问候语。</a:t>
            </a:r>
            <a:r>
              <a:rPr lang="en-US" altLang="zh-CN" sz="240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ALOHA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协议分为纯</a:t>
            </a:r>
            <a:r>
              <a:rPr lang="en-US" altLang="zh-CN" sz="240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ALOHA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和时隙</a:t>
            </a:r>
            <a:r>
              <a:rPr lang="en-US" altLang="zh-CN" sz="240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ALOHA</a:t>
            </a:r>
            <a:r>
              <a:rPr lang="en-US" altLang="zh-CN" sz="240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41987" name="Picture 4" descr="T7-11">
            <a:extLst>
              <a:ext uri="{FF2B5EF4-FFF2-40B4-BE49-F238E27FC236}">
                <a16:creationId xmlns:a16="http://schemas.microsoft.com/office/drawing/2014/main" id="{07657C65-CF42-4161-AA6F-29B462C8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429000"/>
            <a:ext cx="6765925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5">
            <a:extLst>
              <a:ext uri="{FF2B5EF4-FFF2-40B4-BE49-F238E27FC236}">
                <a16:creationId xmlns:a16="http://schemas.microsoft.com/office/drawing/2014/main" id="{67CA358B-BB29-4D1F-B1CE-D679B89D99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7170" name="灯片编号占位符 6">
            <a:extLst>
              <a:ext uri="{FF2B5EF4-FFF2-40B4-BE49-F238E27FC236}">
                <a16:creationId xmlns:a16="http://schemas.microsoft.com/office/drawing/2014/main" id="{CFCD3321-4039-47A3-94E0-F94619F65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14655A3A-8023-4208-BE15-CD92AAC06FCA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2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CF20CBB-D7EC-46D3-B89A-DFE068CFE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5: The Data Link Layer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20A3600-FD89-4632-B4CF-5A6FDA6A8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 u="sng" noProof="1">
                <a:solidFill>
                  <a:srgbClr val="FF0000"/>
                </a:solidFill>
                <a:ea typeface="宋体" panose="02010600030101010101" pitchFamily="2" charset="-122"/>
              </a:rPr>
              <a:t>目标</a:t>
            </a:r>
            <a:r>
              <a:rPr lang="en-US" altLang="zh-CN" u="sng" noProof="1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noProof="1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400" noProof="1">
                <a:ea typeface="宋体" panose="02010600030101010101" pitchFamily="2" charset="-122"/>
              </a:rPr>
              <a:t>理解链路层服务的原理</a:t>
            </a:r>
            <a:r>
              <a:rPr lang="en-US" altLang="zh-CN" sz="2400" noProof="1">
                <a:ea typeface="宋体" panose="02010600030101010101" pitchFamily="2" charset="-122"/>
              </a:rPr>
              <a:t>:</a:t>
            </a:r>
            <a:endParaRPr lang="en-US" altLang="zh-CN" sz="2000" noProof="1">
              <a:ea typeface="宋体" panose="02010600030101010101" pitchFamily="2" charset="-122"/>
            </a:endParaRPr>
          </a:p>
          <a:p>
            <a:pPr lvl="1"/>
            <a:r>
              <a:rPr lang="zh-CN" altLang="en-US" sz="2000" noProof="1">
                <a:ea typeface="宋体" panose="02010600030101010101" pitchFamily="2" charset="-122"/>
              </a:rPr>
              <a:t>共享广播信道</a:t>
            </a:r>
            <a:r>
              <a:rPr lang="en-US" altLang="zh-CN" sz="2000" noProof="1">
                <a:ea typeface="宋体" panose="02010600030101010101" pitchFamily="2" charset="-122"/>
              </a:rPr>
              <a:t>: </a:t>
            </a:r>
            <a:r>
              <a:rPr lang="zh-CN" altLang="en-US" sz="2000" noProof="1">
                <a:ea typeface="宋体" panose="02010600030101010101" pitchFamily="2" charset="-122"/>
              </a:rPr>
              <a:t>多路访问</a:t>
            </a:r>
            <a:endParaRPr lang="en-US" altLang="zh-CN" sz="2000" noProof="1">
              <a:ea typeface="宋体" panose="02010600030101010101" pitchFamily="2" charset="-122"/>
            </a:endParaRPr>
          </a:p>
          <a:p>
            <a:pPr lvl="1"/>
            <a:r>
              <a:rPr lang="zh-CN" altLang="en-US" sz="2000" noProof="1">
                <a:ea typeface="宋体" panose="02010600030101010101" pitchFamily="2" charset="-122"/>
              </a:rPr>
              <a:t>链路层寻址</a:t>
            </a:r>
            <a:endParaRPr lang="en-US" altLang="zh-CN" sz="2000" noProof="1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000" noProof="1">
                <a:ea typeface="宋体" panose="02010600030101010101" pitchFamily="2" charset="-122"/>
              </a:rPr>
              <a:t>局域网技术：</a:t>
            </a:r>
            <a:r>
              <a:rPr lang="en-US" altLang="zh-CN" sz="2000" noProof="1">
                <a:ea typeface="宋体" panose="02010600030101010101" pitchFamily="2" charset="-122"/>
              </a:rPr>
              <a:t>Ethernet  VLANS</a:t>
            </a:r>
          </a:p>
          <a:p>
            <a:pPr lvl="1"/>
            <a:endParaRPr lang="en-US" altLang="zh-CN" sz="2000" noProof="1">
              <a:ea typeface="宋体" panose="02010600030101010101" pitchFamily="2" charset="-122"/>
            </a:endParaRPr>
          </a:p>
          <a:p>
            <a:pPr marL="0" indent="0">
              <a:buFont typeface="ZapfDingbats" pitchFamily="82" charset="2"/>
              <a:buNone/>
            </a:pPr>
            <a:endParaRPr lang="zh-CN" altLang="en-US" sz="2400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页脚占位符 4">
            <a:extLst>
              <a:ext uri="{FF2B5EF4-FFF2-40B4-BE49-F238E27FC236}">
                <a16:creationId xmlns:a16="http://schemas.microsoft.com/office/drawing/2014/main" id="{F46EB5F5-0C5A-489F-90AC-82DF66C147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324B9664-08EE-489D-B034-76E3277DD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CB4C9A76-B295-4D82-B8E6-7961FDB0BBB7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20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B8CB967-056B-4C8E-88AD-ED23E8616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纯</a:t>
            </a:r>
            <a:r>
              <a:rPr lang="en-US" altLang="zh-CN">
                <a:ea typeface="宋体" panose="02010600030101010101" pitchFamily="2" charset="-122"/>
              </a:rPr>
              <a:t>ALOHA(unslotted) 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633002F-F460-46DD-A063-212B861DF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unslotted Aloha: 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简单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zh-CN" altLang="en-US" sz="2400">
                <a:ea typeface="宋体" panose="02010600030101010101" pitchFamily="2" charset="-122"/>
              </a:rPr>
              <a:t>当有数据帧到达时马上传输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冲突概率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在</a:t>
            </a:r>
            <a:r>
              <a:rPr lang="en-US" altLang="zh-CN" sz="2000">
                <a:ea typeface="宋体" panose="02010600030101010101" pitchFamily="2" charset="-122"/>
              </a:rPr>
              <a:t>t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发送的帧会与</a:t>
            </a:r>
            <a:r>
              <a:rPr lang="en-US" altLang="zh-CN" sz="2000">
                <a:ea typeface="宋体" panose="02010600030101010101" pitchFamily="2" charset="-122"/>
              </a:rPr>
              <a:t> [t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-1,t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+1]</a:t>
            </a:r>
            <a:r>
              <a:rPr lang="zh-CN" altLang="en-US" sz="2000">
                <a:ea typeface="宋体" panose="02010600030101010101" pitchFamily="2" charset="-122"/>
              </a:rPr>
              <a:t>时段内发送的帧冲突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pic>
        <p:nvPicPr>
          <p:cNvPr id="44037" name="Picture 4" descr="5">
            <a:extLst>
              <a:ext uri="{FF2B5EF4-FFF2-40B4-BE49-F238E27FC236}">
                <a16:creationId xmlns:a16="http://schemas.microsoft.com/office/drawing/2014/main" id="{41E8FF62-E82A-4055-925F-1DBA4A1A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38575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页脚占位符 4">
            <a:extLst>
              <a:ext uri="{FF2B5EF4-FFF2-40B4-BE49-F238E27FC236}">
                <a16:creationId xmlns:a16="http://schemas.microsoft.com/office/drawing/2014/main" id="{5A54B2A5-C5CC-4515-B9C6-BED9887A68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94D0F9C8-B434-44D5-9A38-3753CA6020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94DE89E9-9717-461E-8567-7C64AF48C41E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21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CD576A7-480F-4BEC-83DA-16CD42068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纯</a:t>
            </a:r>
            <a:r>
              <a:rPr lang="en-US" altLang="zh-CN" sz="3600">
                <a:ea typeface="宋体" panose="02010600030101010101" pitchFamily="2" charset="-122"/>
              </a:rPr>
              <a:t>ALOHA</a:t>
            </a:r>
            <a:r>
              <a:rPr lang="zh-CN" altLang="en-US" sz="3600">
                <a:ea typeface="宋体" panose="02010600030101010101" pitchFamily="2" charset="-122"/>
              </a:rPr>
              <a:t>效率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E656E89-D32E-4B16-A69A-E4624ECB9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lnSpc>
                <a:spcPts val="3363"/>
              </a:lnSpc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P(</a:t>
            </a:r>
            <a:r>
              <a:rPr lang="zh-CN" altLang="en-US" sz="2000">
                <a:ea typeface="宋体" panose="02010600030101010101" pitchFamily="2" charset="-122"/>
              </a:rPr>
              <a:t>成功发送的概率</a:t>
            </a:r>
            <a:r>
              <a:rPr lang="en-US" altLang="zh-CN" sz="2000">
                <a:ea typeface="宋体" panose="02010600030101010101" pitchFamily="2" charset="-122"/>
              </a:rPr>
              <a:t>) = P(</a:t>
            </a:r>
            <a:r>
              <a:rPr lang="zh-CN" altLang="en-US" sz="2000">
                <a:ea typeface="宋体" panose="02010600030101010101" pitchFamily="2" charset="-122"/>
              </a:rPr>
              <a:t>节点传输概率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  <a:r>
              <a:rPr lang="en-US" altLang="zh-CN" baseline="16000">
                <a:ea typeface="宋体" panose="02010600030101010101" pitchFamily="2" charset="-122"/>
              </a:rPr>
              <a:t>.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ts val="3363"/>
              </a:lnSpc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                    P(</a:t>
            </a:r>
            <a:r>
              <a:rPr lang="zh-CN" altLang="en-US" sz="2000">
                <a:ea typeface="宋体" panose="02010600030101010101" pitchFamily="2" charset="-122"/>
              </a:rPr>
              <a:t>在</a:t>
            </a:r>
            <a:r>
              <a:rPr lang="en-US" altLang="zh-CN" sz="2000">
                <a:ea typeface="宋体" panose="02010600030101010101" pitchFamily="2" charset="-122"/>
              </a:rPr>
              <a:t> [t0-1,t0] </a:t>
            </a:r>
            <a:r>
              <a:rPr lang="zh-CN" altLang="en-US" sz="2000">
                <a:ea typeface="宋体" panose="02010600030101010101" pitchFamily="2" charset="-122"/>
              </a:rPr>
              <a:t>没有节点传输的概率</a:t>
            </a:r>
            <a:r>
              <a:rPr lang="en-US" altLang="zh-CN" sz="2000">
                <a:ea typeface="宋体" panose="02010600030101010101" pitchFamily="2" charset="-122"/>
              </a:rPr>
              <a:t>).</a:t>
            </a:r>
          </a:p>
          <a:p>
            <a:pPr>
              <a:lnSpc>
                <a:spcPts val="3363"/>
              </a:lnSpc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                    P(</a:t>
            </a:r>
            <a:r>
              <a:rPr lang="zh-CN" altLang="en-US" sz="2000">
                <a:ea typeface="宋体" panose="02010600030101010101" pitchFamily="2" charset="-122"/>
              </a:rPr>
              <a:t>在</a:t>
            </a:r>
            <a:r>
              <a:rPr lang="en-US" altLang="zh-CN" sz="2000">
                <a:ea typeface="宋体" panose="02010600030101010101" pitchFamily="2" charset="-122"/>
              </a:rPr>
              <a:t> [t0,t0+1] </a:t>
            </a:r>
            <a:r>
              <a:rPr lang="zh-CN" altLang="en-US" sz="2000">
                <a:ea typeface="宋体" panose="02010600030101010101" pitchFamily="2" charset="-122"/>
              </a:rPr>
              <a:t>没有节点传输的概率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>
              <a:lnSpc>
                <a:spcPts val="3363"/>
              </a:lnSpc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                  = p . (1-p)N-1 </a:t>
            </a:r>
            <a:r>
              <a:rPr lang="en-US" altLang="zh-CN" baseline="16000">
                <a:ea typeface="宋体" panose="02010600030101010101" pitchFamily="2" charset="-122"/>
              </a:rPr>
              <a:t>. </a:t>
            </a:r>
            <a:r>
              <a:rPr lang="en-US" altLang="zh-CN" sz="2000">
                <a:ea typeface="宋体" panose="02010600030101010101" pitchFamily="2" charset="-122"/>
              </a:rPr>
              <a:t>(1-p)</a:t>
            </a:r>
            <a:r>
              <a:rPr lang="en-US" altLang="zh-CN" sz="2000" b="1" baseline="30000">
                <a:ea typeface="宋体" panose="02010600030101010101" pitchFamily="2" charset="-122"/>
              </a:rPr>
              <a:t>N-1</a:t>
            </a:r>
          </a:p>
          <a:p>
            <a:pPr>
              <a:lnSpc>
                <a:spcPts val="3363"/>
              </a:lnSpc>
              <a:buFont typeface="ZapfDingbats" pitchFamily="82" charset="2"/>
              <a:buNone/>
            </a:pPr>
            <a:r>
              <a:rPr lang="en-US" altLang="zh-CN" sz="2000" b="1" baseline="30000"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= </a:t>
            </a:r>
            <a:r>
              <a:rPr lang="en-US" altLang="zh-CN" sz="2000">
                <a:ea typeface="宋体" panose="02010600030101010101" pitchFamily="2" charset="-122"/>
              </a:rPr>
              <a:t>p </a:t>
            </a:r>
            <a:r>
              <a:rPr lang="en-US" altLang="zh-CN" baseline="16000">
                <a:ea typeface="宋体" panose="02010600030101010101" pitchFamily="2" charset="-122"/>
              </a:rPr>
              <a:t>. </a:t>
            </a:r>
            <a:r>
              <a:rPr lang="en-US" altLang="zh-CN" sz="2000">
                <a:ea typeface="宋体" panose="02010600030101010101" pitchFamily="2" charset="-122"/>
              </a:rPr>
              <a:t>(1-p)</a:t>
            </a:r>
            <a:r>
              <a:rPr lang="en-US" altLang="zh-CN" sz="2000" b="1" baseline="30000">
                <a:ea typeface="宋体" panose="02010600030101010101" pitchFamily="2" charset="-122"/>
              </a:rPr>
              <a:t>2(N-1)</a:t>
            </a:r>
            <a:r>
              <a:rPr lang="en-US" altLang="zh-CN" baseline="16000">
                <a:ea typeface="宋体" panose="02010600030101010101" pitchFamily="2" charset="-122"/>
              </a:rPr>
              <a:t> 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baseline="160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baseline="16000">
                <a:ea typeface="宋体" panose="02010600030101010101" pitchFamily="2" charset="-122"/>
              </a:rPr>
              <a:t>                              … </a:t>
            </a:r>
            <a:r>
              <a:rPr lang="zh-CN" altLang="en-US" baseline="16000">
                <a:ea typeface="宋体" panose="02010600030101010101" pitchFamily="2" charset="-122"/>
              </a:rPr>
              <a:t>取</a:t>
            </a:r>
            <a:r>
              <a:rPr lang="en-US" altLang="zh-CN" baseline="16000">
                <a:ea typeface="宋体" panose="02010600030101010101" pitchFamily="2" charset="-122"/>
              </a:rPr>
              <a:t>N -&gt; infty </a:t>
            </a:r>
            <a:r>
              <a:rPr lang="zh-CN" altLang="en-US" baseline="16000">
                <a:ea typeface="宋体" panose="02010600030101010101" pitchFamily="2" charset="-122"/>
              </a:rPr>
              <a:t>时极限</a:t>
            </a:r>
            <a:r>
              <a:rPr lang="en-US" altLang="zh-CN" baseline="16000">
                <a:ea typeface="宋体" panose="02010600030101010101" pitchFamily="2" charset="-122"/>
              </a:rPr>
              <a:t>...</a:t>
            </a:r>
          </a:p>
          <a:p>
            <a:pPr>
              <a:buFont typeface="ZapfDingbats" pitchFamily="82" charset="2"/>
              <a:buNone/>
            </a:pPr>
            <a:r>
              <a:rPr lang="en-US" altLang="zh-CN" baseline="16000">
                <a:ea typeface="宋体" panose="02010600030101010101" pitchFamily="2" charset="-122"/>
              </a:rPr>
              <a:t>                                        </a:t>
            </a:r>
            <a:br>
              <a:rPr lang="en-US" altLang="zh-CN" baseline="16000">
                <a:ea typeface="宋体" panose="02010600030101010101" pitchFamily="2" charset="-122"/>
              </a:rPr>
            </a:br>
            <a:r>
              <a:rPr lang="en-US" altLang="zh-CN" baseline="16000">
                <a:ea typeface="宋体" panose="02010600030101010101" pitchFamily="2" charset="-122"/>
              </a:rPr>
              <a:t>                                    = 1/(2e) = .18 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endParaRPr lang="en-US" altLang="zh-CN" sz="2400" b="1" i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页脚占位符 5">
            <a:extLst>
              <a:ext uri="{FF2B5EF4-FFF2-40B4-BE49-F238E27FC236}">
                <a16:creationId xmlns:a16="http://schemas.microsoft.com/office/drawing/2014/main" id="{8425A46A-C00F-4F86-BEE7-76F65D763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48130" name="灯片编号占位符 6">
            <a:extLst>
              <a:ext uri="{FF2B5EF4-FFF2-40B4-BE49-F238E27FC236}">
                <a16:creationId xmlns:a16="http://schemas.microsoft.com/office/drawing/2014/main" id="{ED4230DF-251D-4041-946B-59A96160C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1C3FA068-9A9B-48F0-8AC7-8044D139E3DB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22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4C986A9-B730-4BF0-AA89-7077381D5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时隙</a:t>
            </a:r>
            <a:r>
              <a:rPr lang="en-US" altLang="zh-CN" sz="3600">
                <a:ea typeface="宋体" panose="02010600030101010101" pitchFamily="2" charset="-122"/>
              </a:rPr>
              <a:t>ALOHA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Slotted ALOHA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0AB1673-B250-4A81-9485-FDA84609739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54013" y="1600200"/>
            <a:ext cx="43116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panose="02010600030101010101" pitchFamily="2" charset="-122"/>
              </a:rPr>
              <a:t>Assumptions: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所有帧恰好为</a:t>
            </a:r>
            <a:r>
              <a:rPr lang="en-US" altLang="zh-CN" sz="2400">
                <a:ea typeface="宋体" panose="02010600030101010101" pitchFamily="2" charset="-122"/>
              </a:rPr>
              <a:t>Lbits</a:t>
            </a:r>
            <a:r>
              <a:rPr lang="zh-CN" altLang="en-US" sz="2400">
                <a:ea typeface="宋体" panose="02010600030101010101" pitchFamily="2" charset="-122"/>
              </a:rPr>
              <a:t>长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时隙被划分为长度为</a:t>
            </a:r>
            <a:r>
              <a:rPr lang="en-US" altLang="zh-CN" sz="2400">
                <a:ea typeface="宋体" panose="02010600030101010101" pitchFamily="2" charset="-122"/>
              </a:rPr>
              <a:t>L/R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节点只在时隙开始时传输帧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节点是同步的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如果两个或多个帧碰撞发生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则所有节点中时隙结束前检测碰撞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311300" name="Rectangle 4">
            <a:extLst>
              <a:ext uri="{FF2B5EF4-FFF2-40B4-BE49-F238E27FC236}">
                <a16:creationId xmlns:a16="http://schemas.microsoft.com/office/drawing/2014/main" id="{9BDB1F32-3820-434B-888B-6E14E9E3405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2830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panose="02010600030101010101" pitchFamily="2" charset="-122"/>
              </a:rPr>
              <a:t>Operation: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如果节点发送一个新帧，在下一个时隙开始时发送</a:t>
            </a:r>
          </a:p>
          <a:p>
            <a:pPr lvl="1"/>
            <a:r>
              <a:rPr lang="zh-CN" altLang="en-US" i="1">
                <a:solidFill>
                  <a:srgbClr val="FF0000"/>
                </a:solidFill>
                <a:ea typeface="宋体" panose="02010600030101010101" pitchFamily="2" charset="-122"/>
              </a:rPr>
              <a:t>如没有冲突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zh-CN" altLang="en-US">
                <a:ea typeface="宋体" panose="02010600030101010101" pitchFamily="2" charset="-122"/>
              </a:rPr>
              <a:t>   </a:t>
            </a:r>
            <a:r>
              <a:rPr lang="zh-CN" altLang="en-US" sz="2000">
                <a:ea typeface="宋体" panose="02010600030101010101" pitchFamily="2" charset="-122"/>
              </a:rPr>
              <a:t>节点成功发送该帧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i="1">
                <a:solidFill>
                  <a:srgbClr val="FF0000"/>
                </a:solidFill>
                <a:ea typeface="宋体" panose="02010600030101010101" pitchFamily="2" charset="-122"/>
              </a:rPr>
              <a:t>如果有冲突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 sz="2000">
                <a:ea typeface="宋体" panose="02010600030101010101" pitchFamily="2" charset="-122"/>
              </a:rPr>
              <a:t>节点在时隙结束前检测碰撞，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</a:t>
            </a:r>
            <a:r>
              <a:rPr lang="zh-CN" altLang="en-US" sz="2000">
                <a:ea typeface="宋体" panose="02010600030101010101" pitchFamily="2" charset="-122"/>
              </a:rPr>
              <a:t>以概率</a:t>
            </a:r>
            <a:r>
              <a:rPr lang="en-US" altLang="zh-CN" sz="2000">
                <a:ea typeface="宋体" panose="02010600030101010101" pitchFamily="2" charset="-122"/>
              </a:rPr>
              <a:t>p</a:t>
            </a:r>
            <a:r>
              <a:rPr lang="zh-CN" altLang="en-US" sz="2000">
                <a:ea typeface="宋体" panose="02010600030101010101" pitchFamily="2" charset="-122"/>
              </a:rPr>
              <a:t>在后续的每个时隙开始时重传，直到发送成功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页脚占位符 5">
            <a:extLst>
              <a:ext uri="{FF2B5EF4-FFF2-40B4-BE49-F238E27FC236}">
                <a16:creationId xmlns:a16="http://schemas.microsoft.com/office/drawing/2014/main" id="{BC7FE85A-C945-4A4B-911C-554398088B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50178" name="灯片编号占位符 6">
            <a:extLst>
              <a:ext uri="{FF2B5EF4-FFF2-40B4-BE49-F238E27FC236}">
                <a16:creationId xmlns:a16="http://schemas.microsoft.com/office/drawing/2014/main" id="{E68830AE-E569-420B-B032-75EF336346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2CF3ADFF-A996-45F2-B3E1-A50809895F97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23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486D66E-2AD9-4178-B616-2202CD083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7772400" cy="114300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时隙</a:t>
            </a:r>
            <a:r>
              <a:rPr lang="en-US" altLang="zh-CN" sz="3600">
                <a:ea typeface="宋体" panose="02010600030101010101" pitchFamily="2" charset="-122"/>
              </a:rPr>
              <a:t>ALOHA 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Slotted ALOHA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664F9EB-990F-46A8-BA7E-0AF6770DF40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9125" y="3255963"/>
            <a:ext cx="3933825" cy="32035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panose="02010600030101010101" pitchFamily="2" charset="-122"/>
              </a:rPr>
              <a:t>Pros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只有一个活跃节点时，</a:t>
            </a:r>
          </a:p>
          <a:p>
            <a:pPr>
              <a:buFont typeface="ZapfDingbats" pitchFamily="8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高效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高度分布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  <a:r>
              <a:rPr lang="zh-CN" altLang="en-US" sz="2400">
                <a:ea typeface="宋体" panose="02010600030101010101" pitchFamily="2" charset="-122"/>
              </a:rPr>
              <a:t>每个节点单独检测碰撞并决定何时重传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简单</a:t>
            </a: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112B4FC3-21FB-48E8-9553-8BA30C1B269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81525" y="3255963"/>
            <a:ext cx="3810000" cy="32004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panose="02010600030101010101" pitchFamily="2" charset="-122"/>
              </a:rPr>
              <a:t>Cons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有冲突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zh-CN" altLang="en-US" sz="2400">
                <a:ea typeface="宋体" panose="02010600030101010101" pitchFamily="2" charset="-122"/>
              </a:rPr>
              <a:t>浪费时隙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空闲时隙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成功时隙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时钟同步问题</a:t>
            </a:r>
          </a:p>
        </p:txBody>
      </p:sp>
      <p:pic>
        <p:nvPicPr>
          <p:cNvPr id="50182" name="Picture 8" descr="5">
            <a:extLst>
              <a:ext uri="{FF2B5EF4-FFF2-40B4-BE49-F238E27FC236}">
                <a16:creationId xmlns:a16="http://schemas.microsoft.com/office/drawing/2014/main" id="{4C4D2A0A-9E9A-4DF0-B1E3-60E5F689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9538"/>
            <a:ext cx="8089900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页脚占位符 5">
            <a:extLst>
              <a:ext uri="{FF2B5EF4-FFF2-40B4-BE49-F238E27FC236}">
                <a16:creationId xmlns:a16="http://schemas.microsoft.com/office/drawing/2014/main" id="{23F01123-C29D-4CAA-A3B0-1257023F4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52226" name="灯片编号占位符 6">
            <a:extLst>
              <a:ext uri="{FF2B5EF4-FFF2-40B4-BE49-F238E27FC236}">
                <a16:creationId xmlns:a16="http://schemas.microsoft.com/office/drawing/2014/main" id="{3DE12B88-AE13-4DA1-B0A7-8EA059315D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C7B9AB7A-772D-4AF8-AD40-F22D87AEF2ED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24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F94AF20-6613-4E56-8E76-EED2E888A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738" y="0"/>
            <a:ext cx="7459662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时隙</a:t>
            </a:r>
            <a:r>
              <a:rPr lang="en-US" altLang="zh-CN">
                <a:ea typeface="宋体" panose="02010600030101010101" pitchFamily="2" charset="-122"/>
              </a:rPr>
              <a:t>ALOHA</a:t>
            </a:r>
            <a:r>
              <a:rPr lang="zh-CN" altLang="en-US">
                <a:ea typeface="宋体" panose="02010600030101010101" pitchFamily="2" charset="-122"/>
              </a:rPr>
              <a:t>效率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970D4AF-B11A-40DA-AE19-1FA13ADFF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950" y="2986088"/>
            <a:ext cx="4156075" cy="3128962"/>
          </a:xfrm>
        </p:spPr>
        <p:txBody>
          <a:bodyPr/>
          <a:lstStyle/>
          <a:p>
            <a:r>
              <a:rPr lang="zh-CN" altLang="en-US" sz="2400" noProof="1">
                <a:ea typeface="宋体" panose="02010600030101010101" pitchFamily="2" charset="-122"/>
              </a:rPr>
              <a:t>假设</a:t>
            </a:r>
            <a:r>
              <a:rPr lang="en-US" altLang="zh-CN" sz="2400" i="1" noProof="1">
                <a:ea typeface="宋体" panose="02010600030101010101" pitchFamily="2" charset="-122"/>
              </a:rPr>
              <a:t>:</a:t>
            </a:r>
            <a:r>
              <a:rPr lang="en-US" altLang="zh-CN" sz="2400" noProof="1">
                <a:ea typeface="宋体" panose="02010600030101010101" pitchFamily="2" charset="-122"/>
              </a:rPr>
              <a:t> N </a:t>
            </a:r>
            <a:r>
              <a:rPr lang="zh-CN" altLang="en-US" sz="2400" noProof="1">
                <a:ea typeface="宋体" panose="02010600030101010101" pitchFamily="2" charset="-122"/>
              </a:rPr>
              <a:t>节点中每一个时隙以概率</a:t>
            </a:r>
            <a:r>
              <a:rPr lang="en-US" altLang="zh-CN" sz="2400" i="1" noProof="1">
                <a:ea typeface="宋体" panose="02010600030101010101" pitchFamily="2" charset="-122"/>
              </a:rPr>
              <a:t>p</a:t>
            </a:r>
            <a:r>
              <a:rPr lang="zh-CN" altLang="en-US" sz="2400" noProof="1">
                <a:ea typeface="宋体" panose="02010600030101010101" pitchFamily="2" charset="-122"/>
              </a:rPr>
              <a:t>传输数据报</a:t>
            </a:r>
          </a:p>
          <a:p>
            <a:r>
              <a:rPr lang="zh-CN" altLang="en-US" sz="2400" noProof="1">
                <a:ea typeface="宋体" panose="02010600030101010101" pitchFamily="2" charset="-122"/>
                <a:sym typeface="+mn-ea"/>
              </a:rPr>
              <a:t>给定一个节点成功传送的概率  </a:t>
            </a:r>
            <a:r>
              <a:rPr lang="en-US" altLang="zh-CN" sz="2400" noProof="1">
                <a:ea typeface="宋体" panose="02010600030101010101" pitchFamily="2" charset="-122"/>
                <a:sym typeface="+mn-ea"/>
              </a:rPr>
              <a:t>= p(1-p)</a:t>
            </a:r>
            <a:r>
              <a:rPr lang="en-US" altLang="zh-CN" sz="2400" b="1" baseline="30000" noProof="1">
                <a:ea typeface="宋体" panose="02010600030101010101" pitchFamily="2" charset="-122"/>
                <a:sym typeface="+mn-ea"/>
              </a:rPr>
              <a:t>N-1</a:t>
            </a:r>
            <a:endParaRPr lang="zh-CN" altLang="en-US" sz="2400" noProof="1">
              <a:ea typeface="宋体" panose="02010600030101010101" pitchFamily="2" charset="-122"/>
            </a:endParaRPr>
          </a:p>
          <a:p>
            <a:r>
              <a:rPr lang="zh-CN" altLang="en-US" sz="2400" noProof="1">
                <a:ea typeface="宋体" panose="02010600030101010101" pitchFamily="2" charset="-122"/>
              </a:rPr>
              <a:t>任意一个节点成功传送的概率</a:t>
            </a:r>
            <a:r>
              <a:rPr lang="zh-CN" altLang="en-US" sz="2000" noProof="1">
                <a:ea typeface="宋体" panose="02010600030101010101" pitchFamily="2" charset="-122"/>
              </a:rPr>
              <a:t>  </a:t>
            </a:r>
            <a:r>
              <a:rPr lang="en-US" altLang="zh-CN" sz="2000" noProof="1">
                <a:ea typeface="宋体" panose="02010600030101010101" pitchFamily="2" charset="-122"/>
              </a:rPr>
              <a:t>= </a:t>
            </a:r>
            <a:r>
              <a:rPr lang="en-US" altLang="zh-CN" sz="2400" noProof="1"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000" noProof="1">
                <a:ea typeface="宋体" panose="02010600030101010101" pitchFamily="2" charset="-122"/>
              </a:rPr>
              <a:t>p(1-p)</a:t>
            </a:r>
            <a:r>
              <a:rPr lang="en-US" altLang="zh-CN" sz="2000" b="1" baseline="30000" noProof="1">
                <a:ea typeface="宋体" panose="02010600030101010101" pitchFamily="2" charset="-122"/>
              </a:rPr>
              <a:t>N-1</a:t>
            </a:r>
          </a:p>
          <a:p>
            <a:pPr marL="0" indent="0">
              <a:buFont typeface="ZapfDingbats" pitchFamily="82" charset="2"/>
              <a:buNone/>
            </a:pPr>
            <a:endParaRPr lang="en-US" altLang="zh-CN" sz="2000" b="1" baseline="30000" noProof="1">
              <a:ea typeface="宋体" panose="02010600030101010101" pitchFamily="2" charset="-122"/>
            </a:endParaRPr>
          </a:p>
          <a:p>
            <a:endParaRPr lang="en-US" altLang="zh-CN" sz="2000" b="1" baseline="30000" noProof="1">
              <a:ea typeface="宋体" panose="02010600030101010101" pitchFamily="2" charset="-122"/>
            </a:endParaRPr>
          </a:p>
          <a:p>
            <a:endParaRPr lang="en-US" altLang="zh-CN" sz="2000" noProof="1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noProof="1">
                <a:ea typeface="宋体" panose="02010600030101010101" pitchFamily="2" charset="-122"/>
              </a:rPr>
              <a:t>          </a:t>
            </a:r>
            <a:endParaRPr lang="en-US" altLang="zh-CN" sz="2000" b="1" i="1" noProof="1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endParaRPr lang="zh-CN" altLang="en-US" sz="2000" i="1" noProof="1">
              <a:ea typeface="宋体" panose="02010600030101010101" pitchFamily="2" charset="-122"/>
            </a:endParaRP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F380200C-ED7D-4635-B845-F391ACE9E7B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48263" y="1376363"/>
            <a:ext cx="3810000" cy="2970212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效率最大化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</a:t>
            </a:r>
            <a:r>
              <a:rPr lang="zh-CN" altLang="en-US" sz="2000">
                <a:ea typeface="宋体" panose="02010600030101010101" pitchFamily="2" charset="-122"/>
              </a:rPr>
              <a:t>找到</a:t>
            </a:r>
            <a:r>
              <a:rPr lang="en-US" altLang="zh-CN" sz="2000">
                <a:ea typeface="宋体" panose="02010600030101010101" pitchFamily="2" charset="-122"/>
              </a:rPr>
              <a:t> p* </a:t>
            </a:r>
            <a:r>
              <a:rPr lang="zh-CN" altLang="en-US" sz="2000">
                <a:ea typeface="宋体" panose="02010600030101010101" pitchFamily="2" charset="-122"/>
              </a:rPr>
              <a:t>使</a:t>
            </a:r>
            <a:r>
              <a:rPr lang="en-US" altLang="zh-CN" sz="2000">
                <a:ea typeface="宋体" panose="02010600030101010101" pitchFamily="2" charset="-122"/>
              </a:rPr>
              <a:t>Np(1-p)</a:t>
            </a:r>
            <a:r>
              <a:rPr lang="en-US" altLang="zh-CN" sz="2000" b="1" baseline="30000">
                <a:ea typeface="宋体" panose="02010600030101010101" pitchFamily="2" charset="-122"/>
              </a:rPr>
              <a:t>N-1</a:t>
            </a:r>
            <a:r>
              <a:rPr lang="zh-CN" altLang="en-US" sz="2000">
                <a:ea typeface="宋体" panose="02010600030101010101" pitchFamily="2" charset="-122"/>
              </a:rPr>
              <a:t>最大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取</a:t>
            </a:r>
            <a:r>
              <a:rPr lang="en-US" altLang="zh-CN" sz="2400">
                <a:ea typeface="宋体" panose="02010600030101010101" pitchFamily="2" charset="-122"/>
              </a:rPr>
              <a:t>Np*(1-p*)</a:t>
            </a:r>
            <a:r>
              <a:rPr lang="en-US" altLang="zh-CN" sz="2400" b="1" baseline="30000">
                <a:ea typeface="宋体" panose="02010600030101010101" pitchFamily="2" charset="-122"/>
              </a:rPr>
              <a:t>N-1 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N</a:t>
            </a:r>
            <a:r>
              <a:rPr lang="zh-CN" altLang="en-US" sz="2000">
                <a:ea typeface="宋体" panose="02010600030101010101" pitchFamily="2" charset="-122"/>
              </a:rPr>
              <a:t>趋于无穷极限</a:t>
            </a:r>
            <a:r>
              <a:rPr lang="en-US" altLang="zh-CN" sz="2000">
                <a:ea typeface="宋体" panose="02010600030101010101" pitchFamily="2" charset="-122"/>
              </a:rPr>
              <a:t> :</a:t>
            </a:r>
          </a:p>
          <a:p>
            <a:pPr>
              <a:buFont typeface="ZapfDingbats" pitchFamily="8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    最大效率</a:t>
            </a:r>
            <a:r>
              <a:rPr lang="en-US" altLang="zh-CN" sz="2000">
                <a:ea typeface="宋体" panose="02010600030101010101" pitchFamily="2" charset="-122"/>
              </a:rPr>
              <a:t>= 1/e = .37</a:t>
            </a:r>
            <a:endParaRPr lang="en-US" altLang="zh-CN" sz="2000" b="1" baseline="30000">
              <a:ea typeface="宋体" panose="02010600030101010101" pitchFamily="2" charset="-122"/>
            </a:endParaRPr>
          </a:p>
        </p:txBody>
      </p:sp>
      <p:sp>
        <p:nvSpPr>
          <p:cNvPr id="52230" name="Text Box 9">
            <a:extLst>
              <a:ext uri="{FF2B5EF4-FFF2-40B4-BE49-F238E27FC236}">
                <a16:creationId xmlns:a16="http://schemas.microsoft.com/office/drawing/2014/main" id="{98B8F2CB-592A-4DFB-9973-D8D8D0310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455738"/>
            <a:ext cx="4171950" cy="12001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2400" b="1" i="0">
                <a:solidFill>
                  <a:srgbClr val="FF0000"/>
                </a:solidFill>
                <a:ea typeface="宋体" panose="02010600030101010101" pitchFamily="2" charset="-122"/>
              </a:rPr>
              <a:t>Efficiency</a:t>
            </a:r>
            <a:r>
              <a:rPr lang="en-US" altLang="zh-CN" sz="2400" i="0">
                <a:ea typeface="宋体" panose="02010600030101010101" pitchFamily="2" charset="-122"/>
              </a:rPr>
              <a:t> :</a:t>
            </a:r>
          </a:p>
          <a:p>
            <a:pPr eaLnBrk="0" hangingPunct="0"/>
            <a:r>
              <a:rPr lang="zh-CN" altLang="en-US" sz="2400" i="0">
                <a:ea typeface="宋体" panose="02010600030101010101" pitchFamily="2" charset="-122"/>
              </a:rPr>
              <a:t>当有大量的节点要发送数据时，成功时隙占总时隙的份额</a:t>
            </a:r>
            <a:endParaRPr lang="en-US" altLang="zh-CN" i="0">
              <a:ea typeface="宋体" panose="02010600030101010101" pitchFamily="2" charset="-122"/>
            </a:endParaRPr>
          </a:p>
        </p:txBody>
      </p:sp>
      <p:sp>
        <p:nvSpPr>
          <p:cNvPr id="52231" name="Text Box 10">
            <a:extLst>
              <a:ext uri="{FF2B5EF4-FFF2-40B4-BE49-F238E27FC236}">
                <a16:creationId xmlns:a16="http://schemas.microsoft.com/office/drawing/2014/main" id="{D3AF753C-B0B1-40B6-8635-47775A86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002088"/>
            <a:ext cx="3143250" cy="847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At best:</a:t>
            </a:r>
            <a:r>
              <a:rPr lang="en-US" altLang="zh-CN" sz="2400" i="0">
                <a:ea typeface="宋体" panose="02010600030101010101" pitchFamily="2" charset="-122"/>
              </a:rPr>
              <a:t> </a:t>
            </a:r>
          </a:p>
          <a:p>
            <a:pPr eaLnBrk="0" hangingPunct="0"/>
            <a:r>
              <a:rPr lang="zh-CN" altLang="en-US" sz="2400" i="0">
                <a:ea typeface="宋体" panose="02010600030101010101" pitchFamily="2" charset="-122"/>
              </a:rPr>
              <a:t>信道利用率仅为 </a:t>
            </a:r>
            <a:r>
              <a:rPr lang="en-US" altLang="zh-CN" sz="2400" i="0">
                <a:ea typeface="宋体" panose="02010600030101010101" pitchFamily="2" charset="-122"/>
              </a:rPr>
              <a:t>37%!</a:t>
            </a:r>
            <a:endParaRPr lang="en-US" altLang="zh-CN" i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页脚占位符 4">
            <a:extLst>
              <a:ext uri="{FF2B5EF4-FFF2-40B4-BE49-F238E27FC236}">
                <a16:creationId xmlns:a16="http://schemas.microsoft.com/office/drawing/2014/main" id="{544BCAF3-7E28-4AAA-9E37-6CD15F40CC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B5F0741E-F432-4D9D-89AC-82E07C6D1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26C63951-0F2B-4485-B354-55DCFB2EBF63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25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54E426B-C361-41F7-A0AE-520959769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载波侦听多路访问</a:t>
            </a:r>
            <a:br>
              <a:rPr lang="zh-CN" altLang="en-US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CSMA (Carrier Sense Multiple Access)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292D831-8C20-4724-95FB-97E94AD480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2065338"/>
            <a:ext cx="8296275" cy="2970212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b="1" u="sng">
                <a:solidFill>
                  <a:srgbClr val="FF0000"/>
                </a:solidFill>
                <a:ea typeface="宋体" panose="02010600030101010101" pitchFamily="2" charset="-122"/>
              </a:rPr>
              <a:t>CSMA</a:t>
            </a:r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节点中传输前先侦听信道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  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如果侦听到信道是空闲的，则传输整个帧</a:t>
            </a: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如果侦听到信道忙，则等待一段时间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744CE7FD-2B60-40C9-9D26-B0C8EBD73D8D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549275"/>
            <a:ext cx="8540750" cy="815975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载波侦听多路访问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CSMA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6322" name="Text Box 3">
            <a:extLst>
              <a:ext uri="{FF2B5EF4-FFF2-40B4-BE49-F238E27FC236}">
                <a16:creationId xmlns:a16="http://schemas.microsoft.com/office/drawing/2014/main" id="{1E265D78-5213-45D6-82B6-6979438A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89113"/>
            <a:ext cx="84582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CSMA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分为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非持续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CSMA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持续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CSMA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两种机制，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持续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CSMA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又分为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持续和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持续两种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zh-CN" altLang="en-US" sz="2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持续是若信道空闲，立即发送数据，</a:t>
            </a:r>
            <a:r>
              <a:rPr lang="en-US" altLang="zh-CN" sz="2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</a:t>
            </a:r>
            <a:r>
              <a:rPr lang="zh-CN" altLang="en-US" sz="2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持续用于分隙信道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41988" name="Picture 4" descr="T7-12">
            <a:extLst>
              <a:ext uri="{FF2B5EF4-FFF2-40B4-BE49-F238E27FC236}">
                <a16:creationId xmlns:a16="http://schemas.microsoft.com/office/drawing/2014/main" id="{BF3503C6-248D-4346-8901-7356B12D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728345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77213A28-F3B2-4956-899B-B0EB676D120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载波侦听多路访问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冲突检测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CSMA/CD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8370" name="Text Box 3">
            <a:extLst>
              <a:ext uri="{FF2B5EF4-FFF2-40B4-BE49-F238E27FC236}">
                <a16:creationId xmlns:a16="http://schemas.microsoft.com/office/drawing/2014/main" id="{05A180F5-BABA-4C88-97AD-8EF0EE345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271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载波侦听多路访问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冲突检测</a:t>
            </a:r>
            <a:r>
              <a:rPr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CSMA/CD</a:t>
            </a:r>
            <a:r>
              <a:rPr lang="zh-CN" altLang="en-US" sz="24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协议，也称为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“边讲边听”协议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43012" name="Picture 4" descr="T7-13">
            <a:extLst>
              <a:ext uri="{FF2B5EF4-FFF2-40B4-BE49-F238E27FC236}">
                <a16:creationId xmlns:a16="http://schemas.microsoft.com/office/drawing/2014/main" id="{0D3335B4-2735-4F4C-83C6-377655062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20938"/>
            <a:ext cx="5589587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2">
            <a:extLst>
              <a:ext uri="{FF2B5EF4-FFF2-40B4-BE49-F238E27FC236}">
                <a16:creationId xmlns:a16="http://schemas.microsoft.com/office/drawing/2014/main" id="{38905B2E-BF0C-4267-B495-5AF10E293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278063"/>
            <a:ext cx="4660900" cy="0"/>
          </a:xfrm>
          <a:prstGeom prst="line">
            <a:avLst/>
          </a:prstGeom>
          <a:noFill/>
          <a:ln w="38100" cmpd="dbl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18" name="Line 3">
            <a:extLst>
              <a:ext uri="{FF2B5EF4-FFF2-40B4-BE49-F238E27FC236}">
                <a16:creationId xmlns:a16="http://schemas.microsoft.com/office/drawing/2014/main" id="{7CF48721-103C-4F7A-B90B-16BC1B7FC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825" y="2773363"/>
            <a:ext cx="46736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16197B6F-47D9-4F54-A6F8-5BB59581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2563813"/>
            <a:ext cx="730250" cy="395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 km</a:t>
            </a:r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D789BF6B-3D21-4F30-B48E-FD1482FC9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063" y="3067050"/>
            <a:ext cx="0" cy="1808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CB910AA1-BEE7-4A1B-8369-1D7661944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825" y="3067050"/>
            <a:ext cx="4648200" cy="8683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2" name="Rectangle 7">
            <a:extLst>
              <a:ext uri="{FF2B5EF4-FFF2-40B4-BE49-F238E27FC236}">
                <a16:creationId xmlns:a16="http://schemas.microsoft.com/office/drawing/2014/main" id="{C40EA10B-C402-4EC4-B40D-E8E7676B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565400"/>
            <a:ext cx="4175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800">
                <a:solidFill>
                  <a:srgbClr val="333399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85B4D024-4B49-4408-A4B8-1BCB02D7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2565400"/>
            <a:ext cx="4175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800">
                <a:solidFill>
                  <a:srgbClr val="333399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60424" name="Line 9">
            <a:extLst>
              <a:ext uri="{FF2B5EF4-FFF2-40B4-BE49-F238E27FC236}">
                <a16:creationId xmlns:a16="http://schemas.microsoft.com/office/drawing/2014/main" id="{D21BA5CD-F325-4110-8F93-CEF82259C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9588" y="3409950"/>
            <a:ext cx="6350" cy="1090613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Rectangle 10">
            <a:extLst>
              <a:ext uri="{FF2B5EF4-FFF2-40B4-BE49-F238E27FC236}">
                <a16:creationId xmlns:a16="http://schemas.microsoft.com/office/drawing/2014/main" id="{B60DB9AF-2A40-424E-BA36-A89A508D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741738"/>
            <a:ext cx="250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60426" name="Line 11">
            <a:extLst>
              <a:ext uri="{FF2B5EF4-FFF2-40B4-BE49-F238E27FC236}">
                <a16:creationId xmlns:a16="http://schemas.microsoft.com/office/drawing/2014/main" id="{010D4818-2E60-4F16-97A3-569BAC1ED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3055938"/>
            <a:ext cx="0" cy="148431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036CCF06-0581-40F1-A981-601E50625D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7063" y="3770313"/>
            <a:ext cx="4670425" cy="87947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72794D3E-E0C5-467D-8C15-29B2163BEDBE}"/>
              </a:ext>
            </a:extLst>
          </p:cNvPr>
          <p:cNvGrpSpPr>
            <a:grpSpLocks/>
          </p:cNvGrpSpPr>
          <p:nvPr/>
        </p:nvGrpSpPr>
        <p:grpSpPr bwMode="auto">
          <a:xfrm>
            <a:off x="5340350" y="3062288"/>
            <a:ext cx="965200" cy="793750"/>
            <a:chOff x="0" y="0"/>
            <a:chExt cx="608" cy="500"/>
          </a:xfrm>
        </p:grpSpPr>
        <p:sp>
          <p:nvSpPr>
            <p:cNvPr id="60429" name="Line 14">
              <a:extLst>
                <a:ext uri="{FF2B5EF4-FFF2-40B4-BE49-F238E27FC236}">
                  <a16:creationId xmlns:a16="http://schemas.microsoft.com/office/drawing/2014/main" id="{0912D11C-23EA-475C-BF24-1ABCF5203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" y="317"/>
              <a:ext cx="112" cy="18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AutoShape 15">
              <a:extLst>
                <a:ext uri="{FF2B5EF4-FFF2-40B4-BE49-F238E27FC236}">
                  <a16:creationId xmlns:a16="http://schemas.microsoft.com/office/drawing/2014/main" id="{C70196E7-1015-4A18-A484-D94D3AF5D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08" cy="454"/>
            </a:xfrm>
            <a:prstGeom prst="irregularSeal1">
              <a:avLst/>
            </a:prstGeom>
            <a:solidFill>
              <a:srgbClr val="FFCCFF"/>
            </a:solidFill>
            <a:ln w="12700">
              <a:solidFill>
                <a:srgbClr val="FFCC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碰撞</a:t>
              </a:r>
            </a:p>
          </p:txBody>
        </p:sp>
      </p:grpSp>
      <p:sp>
        <p:nvSpPr>
          <p:cNvPr id="60431" name="Text Box 17">
            <a:extLst>
              <a:ext uri="{FF2B5EF4-FFF2-40B4-BE49-F238E27FC236}">
                <a16:creationId xmlns:a16="http://schemas.microsoft.com/office/drawing/2014/main" id="{9D2013D6-033F-4CBB-8630-13A131622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24363"/>
            <a:ext cx="1198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t = 2</a:t>
            </a:r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</a:t>
            </a:r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 </a:t>
            </a:r>
          </a:p>
        </p:txBody>
      </p:sp>
      <p:sp>
        <p:nvSpPr>
          <p:cNvPr id="60432" name="Line 18">
            <a:extLst>
              <a:ext uri="{FF2B5EF4-FFF2-40B4-BE49-F238E27FC236}">
                <a16:creationId xmlns:a16="http://schemas.microsoft.com/office/drawing/2014/main" id="{8402BBFE-A277-41F2-8A2A-86DD293FA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9388" y="4659313"/>
            <a:ext cx="439737" cy="158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33" name="Group 19">
            <a:extLst>
              <a:ext uri="{FF2B5EF4-FFF2-40B4-BE49-F238E27FC236}">
                <a16:creationId xmlns:a16="http://schemas.microsoft.com/office/drawing/2014/main" id="{37D92B48-B710-4959-8F05-62EB088192EF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606800"/>
            <a:ext cx="2376487" cy="431800"/>
            <a:chOff x="0" y="0"/>
            <a:chExt cx="1406" cy="272"/>
          </a:xfrm>
        </p:grpSpPr>
        <p:sp>
          <p:nvSpPr>
            <p:cNvPr id="60434" name="AutoShape 20">
              <a:extLst>
                <a:ext uri="{FF2B5EF4-FFF2-40B4-BE49-F238E27FC236}">
                  <a16:creationId xmlns:a16="http://schemas.microsoft.com/office/drawing/2014/main" id="{8EBD6687-9300-49E5-82D2-D55E347D4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06" cy="272"/>
            </a:xfrm>
            <a:prstGeom prst="wedgeRoundRectCallout">
              <a:avLst>
                <a:gd name="adj1" fmla="val -52986"/>
                <a:gd name="adj2" fmla="val 182352"/>
                <a:gd name="adj3" fmla="val 16667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zh-CN" altLang="zh-CN" sz="2000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0435" name="Text Box 21">
              <a:extLst>
                <a:ext uri="{FF2B5EF4-FFF2-40B4-BE49-F238E27FC236}">
                  <a16:creationId xmlns:a16="http://schemas.microsoft.com/office/drawing/2014/main" id="{C39B0F1B-80C2-4B11-BE05-3D7FE22CE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3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A </a:t>
              </a:r>
              <a:r>
                <a:rPr lang="zh-CN" altLang="en-US" sz="2000">
                  <a:solidFill>
                    <a:srgbClr val="333399"/>
                  </a:solidFill>
                  <a:ea typeface="宋体" panose="02010600030101010101" pitchFamily="2" charset="-122"/>
                </a:rPr>
                <a:t>检测到发生碰撞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FF30FB45-9083-44A8-8ACF-54678210D807}"/>
              </a:ext>
            </a:extLst>
          </p:cNvPr>
          <p:cNvGrpSpPr>
            <a:grpSpLocks/>
          </p:cNvGrpSpPr>
          <p:nvPr/>
        </p:nvGrpSpPr>
        <p:grpSpPr bwMode="auto">
          <a:xfrm>
            <a:off x="6615113" y="2943225"/>
            <a:ext cx="1844675" cy="969963"/>
            <a:chOff x="0" y="0"/>
            <a:chExt cx="1162" cy="611"/>
          </a:xfrm>
        </p:grpSpPr>
        <p:grpSp>
          <p:nvGrpSpPr>
            <p:cNvPr id="60437" name="Group 23">
              <a:extLst>
                <a:ext uri="{FF2B5EF4-FFF2-40B4-BE49-F238E27FC236}">
                  <a16:creationId xmlns:a16="http://schemas.microsoft.com/office/drawing/2014/main" id="{2747221F-A5FC-49BA-A1BF-8BA3901BA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1"/>
              <a:ext cx="1027" cy="250"/>
              <a:chOff x="0" y="0"/>
              <a:chExt cx="1027" cy="250"/>
            </a:xfrm>
          </p:grpSpPr>
          <p:sp>
            <p:nvSpPr>
              <p:cNvPr id="60438" name="Line 24">
                <a:extLst>
                  <a:ext uri="{FF2B5EF4-FFF2-40B4-BE49-F238E27FC236}">
                    <a16:creationId xmlns:a16="http://schemas.microsoft.com/office/drawing/2014/main" id="{5CA8DE33-7EA3-4AB8-B812-20D4F9E0C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150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39" name="Text Box 25">
                <a:extLst>
                  <a:ext uri="{FF2B5EF4-FFF2-40B4-BE49-F238E27FC236}">
                    <a16:creationId xmlns:a16="http://schemas.microsoft.com/office/drawing/2014/main" id="{4AA659B1-5BB1-4FBC-A30D-32769351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" y="0"/>
                <a:ext cx="7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  t = </a:t>
                </a:r>
                <a:r>
                  <a:rPr lang="en-US" altLang="zh-CN" sz="2000">
                    <a:solidFill>
                      <a:srgbClr val="333399"/>
                    </a:solidFill>
                    <a:latin typeface="Tahoma" panose="020B060403050404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</a:t>
                </a:r>
                <a:r>
                  <a:rPr lang="en-US" altLang="zh-CN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 </a:t>
                </a:r>
                <a:r>
                  <a:rPr lang="en-US" altLang="zh-CN" sz="2000" baseline="30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 </a:t>
                </a:r>
              </a:p>
            </p:txBody>
          </p:sp>
        </p:grpSp>
        <p:grpSp>
          <p:nvGrpSpPr>
            <p:cNvPr id="60440" name="Group 26">
              <a:extLst>
                <a:ext uri="{FF2B5EF4-FFF2-40B4-BE49-F238E27FC236}">
                  <a16:creationId xmlns:a16="http://schemas.microsoft.com/office/drawing/2014/main" id="{84E63522-45E7-448B-94E5-9863766F6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0"/>
              <a:ext cx="1043" cy="256"/>
              <a:chOff x="0" y="0"/>
              <a:chExt cx="1043" cy="256"/>
            </a:xfrm>
          </p:grpSpPr>
          <p:sp>
            <p:nvSpPr>
              <p:cNvPr id="60441" name="AutoShape 27">
                <a:extLst>
                  <a:ext uri="{FF2B5EF4-FFF2-40B4-BE49-F238E27FC236}">
                    <a16:creationId xmlns:a16="http://schemas.microsoft.com/office/drawing/2014/main" id="{52D3F24D-2EAB-404C-BC24-CAC5FE3AC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" y="10"/>
                <a:ext cx="988" cy="246"/>
              </a:xfrm>
              <a:prstGeom prst="wedgeRoundRectCallout">
                <a:avLst>
                  <a:gd name="adj1" fmla="val -70042"/>
                  <a:gd name="adj2" fmla="val 145528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zh-CN" altLang="zh-CN" sz="2000">
                  <a:solidFill>
                    <a:srgbClr val="333399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60442" name="Text Box 28">
                <a:extLst>
                  <a:ext uri="{FF2B5EF4-FFF2-40B4-BE49-F238E27FC236}">
                    <a16:creationId xmlns:a16="http://schemas.microsoft.com/office/drawing/2014/main" id="{0B528B8F-B32D-4023-B443-35FFC70E76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  B </a:t>
                </a:r>
                <a:r>
                  <a:rPr lang="zh-CN" altLang="en-US" sz="2000">
                    <a:solidFill>
                      <a:srgbClr val="333399"/>
                    </a:solidFill>
                    <a:ea typeface="宋体" panose="02010600030101010101" pitchFamily="2" charset="-122"/>
                  </a:rPr>
                  <a:t>发送数据</a:t>
                </a:r>
              </a:p>
            </p:txBody>
          </p:sp>
        </p:grpSp>
      </p:grpSp>
      <p:grpSp>
        <p:nvGrpSpPr>
          <p:cNvPr id="60443" name="Group 30">
            <a:extLst>
              <a:ext uri="{FF2B5EF4-FFF2-40B4-BE49-F238E27FC236}">
                <a16:creationId xmlns:a16="http://schemas.microsoft.com/office/drawing/2014/main" id="{82F8EDBE-2F0F-47BB-A017-32C8BFC5FC87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378325"/>
            <a:ext cx="2454275" cy="411163"/>
            <a:chOff x="0" y="0"/>
            <a:chExt cx="1546" cy="259"/>
          </a:xfrm>
        </p:grpSpPr>
        <p:sp>
          <p:nvSpPr>
            <p:cNvPr id="60444" name="AutoShape 31">
              <a:extLst>
                <a:ext uri="{FF2B5EF4-FFF2-40B4-BE49-F238E27FC236}">
                  <a16:creationId xmlns:a16="http://schemas.microsoft.com/office/drawing/2014/main" id="{0F43D1BF-48F8-4E67-A7E4-7DEDFEF39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"/>
              <a:ext cx="1407" cy="246"/>
            </a:xfrm>
            <a:prstGeom prst="wedgeRoundRectCallout">
              <a:avLst>
                <a:gd name="adj1" fmla="val 61231"/>
                <a:gd name="adj2" fmla="val -165449"/>
                <a:gd name="adj3" fmla="val 16667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zh-CN" altLang="zh-CN" sz="2000">
                <a:solidFill>
                  <a:srgbClr val="333399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60445" name="Text Box 32">
              <a:extLst>
                <a:ext uri="{FF2B5EF4-FFF2-40B4-BE49-F238E27FC236}">
                  <a16:creationId xmlns:a16="http://schemas.microsoft.com/office/drawing/2014/main" id="{19B4053A-02B3-4001-B431-584825472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5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B </a:t>
              </a:r>
              <a:r>
                <a:rPr lang="zh-CN" altLang="en-US" sz="2000">
                  <a:solidFill>
                    <a:srgbClr val="333399"/>
                  </a:solidFill>
                  <a:ea typeface="宋体" panose="02010600030101010101" pitchFamily="2" charset="-122"/>
                </a:rPr>
                <a:t>检测到发生碰撞</a:t>
              </a:r>
            </a:p>
          </p:txBody>
        </p:sp>
      </p:grpSp>
      <p:sp>
        <p:nvSpPr>
          <p:cNvPr id="60446" name="Line 33">
            <a:extLst>
              <a:ext uri="{FF2B5EF4-FFF2-40B4-BE49-F238E27FC236}">
                <a16:creationId xmlns:a16="http://schemas.microsoft.com/office/drawing/2014/main" id="{DF6C8D6F-CEDC-4643-BA24-681170212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5113" y="3940175"/>
            <a:ext cx="414337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7" name="Text Box 34">
            <a:extLst>
              <a:ext uri="{FF2B5EF4-FFF2-40B4-BE49-F238E27FC236}">
                <a16:creationId xmlns:a16="http://schemas.microsoft.com/office/drawing/2014/main" id="{109B1337-2070-4993-9BF7-96AA23EEC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378301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  t = </a:t>
            </a:r>
            <a:r>
              <a:rPr lang="en-US" altLang="zh-CN" sz="2000">
                <a:solidFill>
                  <a:srgbClr val="333399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</a:p>
        </p:txBody>
      </p:sp>
      <p:sp>
        <p:nvSpPr>
          <p:cNvPr id="60448" name="Text Box 35">
            <a:extLst>
              <a:ext uri="{FF2B5EF4-FFF2-40B4-BE49-F238E27FC236}">
                <a16:creationId xmlns:a16="http://schemas.microsoft.com/office/drawing/2014/main" id="{45CE515D-4FAA-4801-802A-49303BC7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2857500"/>
            <a:ext cx="681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t = 0</a:t>
            </a:r>
          </a:p>
        </p:txBody>
      </p:sp>
      <p:sp>
        <p:nvSpPr>
          <p:cNvPr id="60449" name="Line 36">
            <a:extLst>
              <a:ext uri="{FF2B5EF4-FFF2-40B4-BE49-F238E27FC236}">
                <a16:creationId xmlns:a16="http://schemas.microsoft.com/office/drawing/2014/main" id="{862A21C2-A9EF-49DF-BF04-437492FA1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9388" y="3062288"/>
            <a:ext cx="4127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0" name="Text Box 37">
            <a:extLst>
              <a:ext uri="{FF2B5EF4-FFF2-40B4-BE49-F238E27FC236}">
                <a16:creationId xmlns:a16="http://schemas.microsoft.com/office/drawing/2014/main" id="{A2C50C6D-1802-46C7-9CA3-C01722D1F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4243388"/>
            <a:ext cx="1898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zh-CN" altLang="en-US" sz="2000">
                <a:solidFill>
                  <a:srgbClr val="333399"/>
                </a:solidFill>
                <a:ea typeface="宋体" panose="02010600030101010101" pitchFamily="2" charset="-122"/>
              </a:rPr>
              <a:t>单程端到端</a:t>
            </a:r>
          </a:p>
          <a:p>
            <a:pPr algn="ctr"/>
            <a:r>
              <a:rPr lang="zh-CN" altLang="en-US" sz="2000">
                <a:solidFill>
                  <a:srgbClr val="333399"/>
                </a:solidFill>
                <a:ea typeface="宋体" panose="02010600030101010101" pitchFamily="2" charset="-122"/>
              </a:rPr>
              <a:t>传播时延记为</a:t>
            </a:r>
            <a:r>
              <a:rPr lang="zh-CN" altLang="en-US" sz="2000">
                <a:solidFill>
                  <a:srgbClr val="3333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</a:t>
            </a:r>
            <a:r>
              <a:rPr lang="zh-CN" altLang="en-US" sz="20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0451" name="Text Box 38">
            <a:extLst>
              <a:ext uri="{FF2B5EF4-FFF2-40B4-BE49-F238E27FC236}">
                <a16:creationId xmlns:a16="http://schemas.microsoft.com/office/drawing/2014/main" id="{32B38247-8B28-494B-AC26-BB8EB802F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76250"/>
            <a:ext cx="58975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 sz="3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传播时延对载波监听的影响</a:t>
            </a:r>
            <a:r>
              <a:rPr lang="zh-CN" altLang="en-US" sz="360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3171051-E982-4997-B8C1-347E1042F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5429250"/>
            <a:ext cx="1144588" cy="142875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25761A0-8EB8-4D2D-917E-7DF86CC80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5213350"/>
            <a:ext cx="4386263" cy="14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2467" name="Line 4">
            <a:extLst>
              <a:ext uri="{FF2B5EF4-FFF2-40B4-BE49-F238E27FC236}">
                <a16:creationId xmlns:a16="http://schemas.microsoft.com/office/drawing/2014/main" id="{494AB1DE-88C8-4A1A-AA24-A38AD937C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652463"/>
            <a:ext cx="4660900" cy="0"/>
          </a:xfrm>
          <a:prstGeom prst="line">
            <a:avLst/>
          </a:prstGeom>
          <a:noFill/>
          <a:ln w="38100" cmpd="dbl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8" name="Line 5">
            <a:extLst>
              <a:ext uri="{FF2B5EF4-FFF2-40B4-BE49-F238E27FC236}">
                <a16:creationId xmlns:a16="http://schemas.microsoft.com/office/drawing/2014/main" id="{63133DCF-759B-4EFC-8B13-070B0165A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825" y="363538"/>
            <a:ext cx="46736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B658D7D1-432E-4907-BEF0-B71648514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153988"/>
            <a:ext cx="730250" cy="395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1 km</a:t>
            </a:r>
          </a:p>
        </p:txBody>
      </p:sp>
      <p:sp>
        <p:nvSpPr>
          <p:cNvPr id="62470" name="Line 7">
            <a:extLst>
              <a:ext uri="{FF2B5EF4-FFF2-40B4-BE49-F238E27FC236}">
                <a16:creationId xmlns:a16="http://schemas.microsoft.com/office/drawing/2014/main" id="{71556CDB-42CE-4BA2-A9D0-89A13055D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063" y="657225"/>
            <a:ext cx="0" cy="1808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8">
            <a:extLst>
              <a:ext uri="{FF2B5EF4-FFF2-40B4-BE49-F238E27FC236}">
                <a16:creationId xmlns:a16="http://schemas.microsoft.com/office/drawing/2014/main" id="{33C40EC5-D2AC-4C16-9794-DEDBC8C5C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825" y="657225"/>
            <a:ext cx="4648200" cy="86836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Rectangle 9">
            <a:extLst>
              <a:ext uri="{FF2B5EF4-FFF2-40B4-BE49-F238E27FC236}">
                <a16:creationId xmlns:a16="http://schemas.microsoft.com/office/drawing/2014/main" id="{0E51BDA9-BB56-4B15-BB45-92804B4E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307975"/>
            <a:ext cx="3508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62473" name="Rectangle 10">
            <a:extLst>
              <a:ext uri="{FF2B5EF4-FFF2-40B4-BE49-F238E27FC236}">
                <a16:creationId xmlns:a16="http://schemas.microsoft.com/office/drawing/2014/main" id="{4C83FF8E-C4F1-4A8F-BD70-184F86E8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307975"/>
            <a:ext cx="3508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62474" name="Line 11">
            <a:extLst>
              <a:ext uri="{FF2B5EF4-FFF2-40B4-BE49-F238E27FC236}">
                <a16:creationId xmlns:a16="http://schemas.microsoft.com/office/drawing/2014/main" id="{7782B93F-267A-4917-8D62-3757F5F658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9588" y="1000125"/>
            <a:ext cx="6350" cy="1090613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5" name="Rectangle 12">
            <a:extLst>
              <a:ext uri="{FF2B5EF4-FFF2-40B4-BE49-F238E27FC236}">
                <a16:creationId xmlns:a16="http://schemas.microsoft.com/office/drawing/2014/main" id="{E125F092-2241-4E1E-A49C-B3965DF94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1331913"/>
            <a:ext cx="2508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62476" name="Line 13">
            <a:extLst>
              <a:ext uri="{FF2B5EF4-FFF2-40B4-BE49-F238E27FC236}">
                <a16:creationId xmlns:a16="http://schemas.microsoft.com/office/drawing/2014/main" id="{95FFA5A5-53F5-40DC-8B74-3ACAFD1A8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646113"/>
            <a:ext cx="0" cy="148431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7" name="Line 14">
            <a:extLst>
              <a:ext uri="{FF2B5EF4-FFF2-40B4-BE49-F238E27FC236}">
                <a16:creationId xmlns:a16="http://schemas.microsoft.com/office/drawing/2014/main" id="{C200DA38-D22F-43B5-8024-8305192280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7063" y="1360488"/>
            <a:ext cx="4670425" cy="879475"/>
          </a:xfrm>
          <a:prstGeom prst="line">
            <a:avLst/>
          </a:prstGeom>
          <a:noFill/>
          <a:ln w="76200">
            <a:solidFill>
              <a:srgbClr val="99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478" name="Group 15">
            <a:extLst>
              <a:ext uri="{FF2B5EF4-FFF2-40B4-BE49-F238E27FC236}">
                <a16:creationId xmlns:a16="http://schemas.microsoft.com/office/drawing/2014/main" id="{CAD36C8D-B555-4358-9387-602AF51C36B3}"/>
              </a:ext>
            </a:extLst>
          </p:cNvPr>
          <p:cNvGrpSpPr>
            <a:grpSpLocks/>
          </p:cNvGrpSpPr>
          <p:nvPr/>
        </p:nvGrpSpPr>
        <p:grpSpPr bwMode="auto">
          <a:xfrm>
            <a:off x="5340350" y="652463"/>
            <a:ext cx="965200" cy="793750"/>
            <a:chOff x="0" y="0"/>
            <a:chExt cx="608" cy="500"/>
          </a:xfrm>
        </p:grpSpPr>
        <p:sp>
          <p:nvSpPr>
            <p:cNvPr id="62479" name="Line 16">
              <a:extLst>
                <a:ext uri="{FF2B5EF4-FFF2-40B4-BE49-F238E27FC236}">
                  <a16:creationId xmlns:a16="http://schemas.microsoft.com/office/drawing/2014/main" id="{2968121D-4B16-4411-A9AF-5041C7249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" y="317"/>
              <a:ext cx="112" cy="18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AutoShape 17">
              <a:extLst>
                <a:ext uri="{FF2B5EF4-FFF2-40B4-BE49-F238E27FC236}">
                  <a16:creationId xmlns:a16="http://schemas.microsoft.com/office/drawing/2014/main" id="{B13D521B-83A3-445C-85C8-C6C74832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08" cy="454"/>
            </a:xfrm>
            <a:prstGeom prst="irregularSeal1">
              <a:avLst/>
            </a:prstGeom>
            <a:solidFill>
              <a:srgbClr val="FFCCFF"/>
            </a:solidFill>
            <a:ln w="12700">
              <a:solidFill>
                <a:srgbClr val="FFCC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/>
              <a:r>
                <a:rPr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碰撞</a:t>
              </a:r>
            </a:p>
          </p:txBody>
        </p:sp>
      </p:grpSp>
      <p:sp>
        <p:nvSpPr>
          <p:cNvPr id="45074" name="Text Box 18">
            <a:extLst>
              <a:ext uri="{FF2B5EF4-FFF2-40B4-BE49-F238E27FC236}">
                <a16:creationId xmlns:a16="http://schemas.microsoft.com/office/drawing/2014/main" id="{80A94226-C88E-4C87-9C5D-2C96286F4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275013"/>
            <a:ext cx="22129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3366"/>
                </a:solidFill>
                <a:ea typeface="黑体" panose="02010609060101010101" pitchFamily="49" charset="-122"/>
              </a:rPr>
              <a:t>t = </a:t>
            </a:r>
            <a:r>
              <a:rPr lang="en-US" altLang="zh-CN" sz="2000">
                <a:solidFill>
                  <a:srgbClr val="003366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>
                <a:solidFill>
                  <a:srgbClr val="003366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3366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 </a:t>
            </a:r>
            <a:endParaRPr lang="en-US" altLang="zh-CN" sz="2000">
              <a:solidFill>
                <a:srgbClr val="003366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3366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000">
                <a:solidFill>
                  <a:srgbClr val="003366"/>
                </a:solidFill>
                <a:ea typeface="宋体" panose="02010600030101010101" pitchFamily="2" charset="-122"/>
              </a:rPr>
              <a:t>检测到信道空闲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003366"/>
                </a:solidFill>
                <a:ea typeface="宋体" panose="02010600030101010101" pitchFamily="2" charset="-122"/>
              </a:rPr>
              <a:t>发送数据</a:t>
            </a: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7D9AB9D7-B9E4-4570-8395-49A927FF8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246563"/>
            <a:ext cx="1417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3366"/>
                </a:solidFill>
                <a:ea typeface="黑体" panose="02010609060101010101" pitchFamily="49" charset="-122"/>
              </a:rPr>
              <a:t>t = </a:t>
            </a:r>
            <a:r>
              <a:rPr lang="en-US" altLang="zh-CN" sz="2000">
                <a:solidFill>
                  <a:srgbClr val="003366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000">
                <a:solidFill>
                  <a:srgbClr val="0033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3366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  / 2</a:t>
            </a:r>
            <a:endParaRPr lang="en-US" altLang="zh-CN" sz="2000" baseline="30000">
              <a:solidFill>
                <a:srgbClr val="003366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solidFill>
                  <a:srgbClr val="003366"/>
                </a:solidFill>
                <a:ea typeface="宋体" panose="02010600030101010101" pitchFamily="2" charset="-122"/>
              </a:rPr>
              <a:t>发生碰撞</a:t>
            </a:r>
          </a:p>
        </p:txBody>
      </p:sp>
      <p:grpSp>
        <p:nvGrpSpPr>
          <p:cNvPr id="62483" name="Group 20">
            <a:extLst>
              <a:ext uri="{FF2B5EF4-FFF2-40B4-BE49-F238E27FC236}">
                <a16:creationId xmlns:a16="http://schemas.microsoft.com/office/drawing/2014/main" id="{E0D7635F-3898-4256-AFCE-4670A86B40A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96975"/>
            <a:ext cx="3960813" cy="1214438"/>
            <a:chOff x="0" y="0"/>
            <a:chExt cx="2495" cy="765"/>
          </a:xfrm>
        </p:grpSpPr>
        <p:sp>
          <p:nvSpPr>
            <p:cNvPr id="62484" name="Text Box 21">
              <a:extLst>
                <a:ext uri="{FF2B5EF4-FFF2-40B4-BE49-F238E27FC236}">
                  <a16:creationId xmlns:a16="http://schemas.microsoft.com/office/drawing/2014/main" id="{F5C4A28D-244F-4644-8571-CD19C4252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15"/>
              <a:ext cx="7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t = 2</a:t>
              </a:r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</a:t>
              </a:r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 </a:t>
              </a:r>
            </a:p>
          </p:txBody>
        </p:sp>
        <p:sp>
          <p:nvSpPr>
            <p:cNvPr id="62485" name="Line 22">
              <a:extLst>
                <a:ext uri="{FF2B5EF4-FFF2-40B4-BE49-F238E27FC236}">
                  <a16:creationId xmlns:a16="http://schemas.microsoft.com/office/drawing/2014/main" id="{0C3999DB-6C7A-477C-AE3F-3321BF8E1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663"/>
              <a:ext cx="26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2486" name="Group 23">
              <a:extLst>
                <a:ext uri="{FF2B5EF4-FFF2-40B4-BE49-F238E27FC236}">
                  <a16:creationId xmlns:a16="http://schemas.microsoft.com/office/drawing/2014/main" id="{ECAEFFE7-CEDF-49A8-BA1B-4AC1524EB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9" y="0"/>
              <a:ext cx="1406" cy="272"/>
              <a:chOff x="0" y="0"/>
              <a:chExt cx="1406" cy="272"/>
            </a:xfrm>
          </p:grpSpPr>
          <p:sp>
            <p:nvSpPr>
              <p:cNvPr id="62487" name="AutoShape 24">
                <a:extLst>
                  <a:ext uri="{FF2B5EF4-FFF2-40B4-BE49-F238E27FC236}">
                    <a16:creationId xmlns:a16="http://schemas.microsoft.com/office/drawing/2014/main" id="{F77F2A7D-1581-48FD-8238-C792ED2C7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06" cy="272"/>
              </a:xfrm>
              <a:prstGeom prst="wedgeRoundRectCallout">
                <a:avLst>
                  <a:gd name="adj1" fmla="val -52986"/>
                  <a:gd name="adj2" fmla="val 182352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zh-CN" altLang="zh-CN" sz="2000">
                  <a:solidFill>
                    <a:srgbClr val="333399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62488" name="Text Box 25">
                <a:extLst>
                  <a:ext uri="{FF2B5EF4-FFF2-40B4-BE49-F238E27FC236}">
                    <a16:creationId xmlns:a16="http://schemas.microsoft.com/office/drawing/2014/main" id="{65DABC1D-EE73-4D8F-921A-6397A61B6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3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A </a:t>
                </a:r>
                <a:r>
                  <a:rPr lang="zh-CN" altLang="en-US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检测到发生碰撞</a:t>
                </a:r>
              </a:p>
            </p:txBody>
          </p:sp>
        </p:grpSp>
      </p:grpSp>
      <p:grpSp>
        <p:nvGrpSpPr>
          <p:cNvPr id="62489" name="Group 26">
            <a:extLst>
              <a:ext uri="{FF2B5EF4-FFF2-40B4-BE49-F238E27FC236}">
                <a16:creationId xmlns:a16="http://schemas.microsoft.com/office/drawing/2014/main" id="{AC222E55-EC58-4198-AB91-4D5621CCC112}"/>
              </a:ext>
            </a:extLst>
          </p:cNvPr>
          <p:cNvGrpSpPr>
            <a:grpSpLocks/>
          </p:cNvGrpSpPr>
          <p:nvPr/>
        </p:nvGrpSpPr>
        <p:grpSpPr bwMode="auto">
          <a:xfrm>
            <a:off x="6615113" y="533400"/>
            <a:ext cx="1844675" cy="969963"/>
            <a:chOff x="0" y="0"/>
            <a:chExt cx="1162" cy="611"/>
          </a:xfrm>
        </p:grpSpPr>
        <p:grpSp>
          <p:nvGrpSpPr>
            <p:cNvPr id="62490" name="Group 27">
              <a:extLst>
                <a:ext uri="{FF2B5EF4-FFF2-40B4-BE49-F238E27FC236}">
                  <a16:creationId xmlns:a16="http://schemas.microsoft.com/office/drawing/2014/main" id="{789442DA-0F5B-49BE-80F7-B0A56EBEF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1"/>
              <a:ext cx="1027" cy="250"/>
              <a:chOff x="0" y="0"/>
              <a:chExt cx="1027" cy="250"/>
            </a:xfrm>
          </p:grpSpPr>
          <p:sp>
            <p:nvSpPr>
              <p:cNvPr id="62491" name="Line 28">
                <a:extLst>
                  <a:ext uri="{FF2B5EF4-FFF2-40B4-BE49-F238E27FC236}">
                    <a16:creationId xmlns:a16="http://schemas.microsoft.com/office/drawing/2014/main" id="{0440FD4E-B7A6-4E11-8550-C6A01C761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150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2" name="Text Box 29">
                <a:extLst>
                  <a:ext uri="{FF2B5EF4-FFF2-40B4-BE49-F238E27FC236}">
                    <a16:creationId xmlns:a16="http://schemas.microsoft.com/office/drawing/2014/main" id="{72E1B40B-1197-474F-81F1-A65774269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" y="0"/>
                <a:ext cx="7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  t = </a:t>
                </a:r>
                <a:r>
                  <a:rPr lang="en-US" altLang="zh-CN" sz="2000">
                    <a:solidFill>
                      <a:srgbClr val="333399"/>
                    </a:solidFill>
                    <a:latin typeface="Tahoma" panose="020B060403050404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</a:t>
                </a:r>
                <a:r>
                  <a:rPr lang="en-US" altLang="zh-CN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sz="2000">
                    <a:solidFill>
                      <a:srgbClr val="333399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 </a:t>
                </a:r>
                <a:r>
                  <a:rPr lang="en-US" altLang="zh-CN" sz="2000" baseline="30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 </a:t>
                </a:r>
              </a:p>
            </p:txBody>
          </p:sp>
        </p:grpSp>
        <p:grpSp>
          <p:nvGrpSpPr>
            <p:cNvPr id="62493" name="Group 30">
              <a:extLst>
                <a:ext uri="{FF2B5EF4-FFF2-40B4-BE49-F238E27FC236}">
                  <a16:creationId xmlns:a16="http://schemas.microsoft.com/office/drawing/2014/main" id="{F6431FED-4B35-4515-BD20-0EC3F7954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0"/>
              <a:ext cx="1043" cy="256"/>
              <a:chOff x="0" y="0"/>
              <a:chExt cx="1043" cy="256"/>
            </a:xfrm>
          </p:grpSpPr>
          <p:sp>
            <p:nvSpPr>
              <p:cNvPr id="62494" name="AutoShape 31">
                <a:extLst>
                  <a:ext uri="{FF2B5EF4-FFF2-40B4-BE49-F238E27FC236}">
                    <a16:creationId xmlns:a16="http://schemas.microsoft.com/office/drawing/2014/main" id="{B2B8218A-50CA-466A-ACC0-1B3C94987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" y="10"/>
                <a:ext cx="988" cy="246"/>
              </a:xfrm>
              <a:prstGeom prst="wedgeRoundRectCallout">
                <a:avLst>
                  <a:gd name="adj1" fmla="val -70042"/>
                  <a:gd name="adj2" fmla="val 145528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zh-CN" altLang="zh-CN" sz="2000">
                  <a:solidFill>
                    <a:srgbClr val="333399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62495" name="Text Box 32">
                <a:extLst>
                  <a:ext uri="{FF2B5EF4-FFF2-40B4-BE49-F238E27FC236}">
                    <a16:creationId xmlns:a16="http://schemas.microsoft.com/office/drawing/2014/main" id="{41FC5069-D011-4A52-82A1-D34914569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9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  B </a:t>
                </a:r>
                <a:r>
                  <a:rPr lang="zh-CN" altLang="en-US" sz="20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发送数据</a:t>
                </a:r>
              </a:p>
            </p:txBody>
          </p:sp>
        </p:grpSp>
      </p:grpSp>
      <p:grpSp>
        <p:nvGrpSpPr>
          <p:cNvPr id="62496" name="Group 33">
            <a:extLst>
              <a:ext uri="{FF2B5EF4-FFF2-40B4-BE49-F238E27FC236}">
                <a16:creationId xmlns:a16="http://schemas.microsoft.com/office/drawing/2014/main" id="{0D52508A-E3A3-4F45-95FC-257109CF8669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373188"/>
            <a:ext cx="3725863" cy="1006475"/>
            <a:chOff x="0" y="0"/>
            <a:chExt cx="2347" cy="634"/>
          </a:xfrm>
        </p:grpSpPr>
        <p:grpSp>
          <p:nvGrpSpPr>
            <p:cNvPr id="62497" name="Group 34">
              <a:extLst>
                <a:ext uri="{FF2B5EF4-FFF2-40B4-BE49-F238E27FC236}">
                  <a16:creationId xmlns:a16="http://schemas.microsoft.com/office/drawing/2014/main" id="{C39259CA-EBBE-4A1E-AB26-C8E6A67CE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5"/>
              <a:ext cx="1546" cy="259"/>
              <a:chOff x="0" y="0"/>
              <a:chExt cx="1546" cy="259"/>
            </a:xfrm>
          </p:grpSpPr>
          <p:sp>
            <p:nvSpPr>
              <p:cNvPr id="62498" name="AutoShape 35">
                <a:extLst>
                  <a:ext uri="{FF2B5EF4-FFF2-40B4-BE49-F238E27FC236}">
                    <a16:creationId xmlns:a16="http://schemas.microsoft.com/office/drawing/2014/main" id="{0A00F9DB-C6AD-47F7-ACA8-C7EC08DC8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"/>
                <a:ext cx="1407" cy="246"/>
              </a:xfrm>
              <a:prstGeom prst="wedgeRoundRectCallout">
                <a:avLst>
                  <a:gd name="adj1" fmla="val 61231"/>
                  <a:gd name="adj2" fmla="val -165449"/>
                  <a:gd name="adj3" fmla="val 16667"/>
                </a:avLst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zh-CN" altLang="zh-CN" sz="2000">
                  <a:solidFill>
                    <a:srgbClr val="003366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62499" name="Text Box 36">
                <a:extLst>
                  <a:ext uri="{FF2B5EF4-FFF2-40B4-BE49-F238E27FC236}">
                    <a16:creationId xmlns:a16="http://schemas.microsoft.com/office/drawing/2014/main" id="{E685396D-2036-4A09-AA6B-6D534098F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defTabSz="7620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defTabSz="7620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003366"/>
                    </a:solidFill>
                    <a:ea typeface="黑体" panose="02010609060101010101" pitchFamily="49" charset="-122"/>
                  </a:rPr>
                  <a:t>B </a:t>
                </a:r>
                <a:r>
                  <a:rPr lang="zh-CN" altLang="en-US" sz="2000">
                    <a:solidFill>
                      <a:srgbClr val="003366"/>
                    </a:solidFill>
                    <a:ea typeface="黑体" panose="02010609060101010101" pitchFamily="49" charset="-122"/>
                  </a:rPr>
                  <a:t>检测到发生碰撞</a:t>
                </a:r>
              </a:p>
            </p:txBody>
          </p:sp>
        </p:grpSp>
        <p:sp>
          <p:nvSpPr>
            <p:cNvPr id="62500" name="Line 37">
              <a:extLst>
                <a:ext uri="{FF2B5EF4-FFF2-40B4-BE49-F238E27FC236}">
                  <a16:creationId xmlns:a16="http://schemas.microsoft.com/office/drawing/2014/main" id="{796DB8F7-E5B9-4503-8753-3C8683F17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5" y="99"/>
              <a:ext cx="2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1" name="Text Box 38">
              <a:extLst>
                <a:ext uri="{FF2B5EF4-FFF2-40B4-BE49-F238E27FC236}">
                  <a16:creationId xmlns:a16="http://schemas.microsoft.com/office/drawing/2014/main" id="{F4764C57-6739-4280-A2B5-F9EAC07D8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0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2000">
                  <a:solidFill>
                    <a:srgbClr val="003366"/>
                  </a:solidFill>
                  <a:ea typeface="黑体" panose="02010609060101010101" pitchFamily="49" charset="-122"/>
                </a:rPr>
                <a:t>  t = </a:t>
              </a:r>
              <a:r>
                <a:rPr lang="en-US" altLang="zh-CN" sz="2000">
                  <a:solidFill>
                    <a:srgbClr val="003366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</a:t>
              </a:r>
            </a:p>
          </p:txBody>
        </p:sp>
      </p:grpSp>
      <p:sp>
        <p:nvSpPr>
          <p:cNvPr id="45095" name="Rectangle 39">
            <a:extLst>
              <a:ext uri="{FF2B5EF4-FFF2-40B4-BE49-F238E27FC236}">
                <a16:creationId xmlns:a16="http://schemas.microsoft.com/office/drawing/2014/main" id="{D363D4BB-284B-4D16-BCB7-410A2FDF7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364038"/>
            <a:ext cx="400050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45096" name="Rectangle 40">
            <a:extLst>
              <a:ext uri="{FF2B5EF4-FFF2-40B4-BE49-F238E27FC236}">
                <a16:creationId xmlns:a16="http://schemas.microsoft.com/office/drawing/2014/main" id="{DB9F3054-E548-4150-8697-D8214359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5141913"/>
            <a:ext cx="400050" cy="501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B</a:t>
            </a:r>
          </a:p>
        </p:txBody>
      </p:sp>
      <p:grpSp>
        <p:nvGrpSpPr>
          <p:cNvPr id="10" name="Group 41">
            <a:extLst>
              <a:ext uri="{FF2B5EF4-FFF2-40B4-BE49-F238E27FC236}">
                <a16:creationId xmlns:a16="http://schemas.microsoft.com/office/drawing/2014/main" id="{F511B23C-1318-4321-A9CD-39C92998E277}"/>
              </a:ext>
            </a:extLst>
          </p:cNvPr>
          <p:cNvGrpSpPr>
            <a:grpSpLocks/>
          </p:cNvGrpSpPr>
          <p:nvPr/>
        </p:nvGrpSpPr>
        <p:grpSpPr bwMode="auto">
          <a:xfrm>
            <a:off x="2092325" y="4437063"/>
            <a:ext cx="4100513" cy="142875"/>
            <a:chOff x="0" y="0"/>
            <a:chExt cx="2583" cy="90"/>
          </a:xfrm>
        </p:grpSpPr>
        <p:sp>
          <p:nvSpPr>
            <p:cNvPr id="62505" name="Rectangle 42">
              <a:extLst>
                <a:ext uri="{FF2B5EF4-FFF2-40B4-BE49-F238E27FC236}">
                  <a16:creationId xmlns:a16="http://schemas.microsoft.com/office/drawing/2014/main" id="{8BFE5E73-BC3B-4739-82C9-D25BBBF45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62" cy="9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62506" name="Line 43">
              <a:extLst>
                <a:ext uri="{FF2B5EF4-FFF2-40B4-BE49-F238E27FC236}">
                  <a16:creationId xmlns:a16="http://schemas.microsoft.com/office/drawing/2014/main" id="{5DDB44E7-4209-40C0-8DBF-FEF92F423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" y="46"/>
              <a:ext cx="121" cy="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4">
            <a:extLst>
              <a:ext uri="{FF2B5EF4-FFF2-40B4-BE49-F238E27FC236}">
                <a16:creationId xmlns:a16="http://schemas.microsoft.com/office/drawing/2014/main" id="{80D2B358-121D-4705-A998-CD66FCF1B82C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4651375"/>
            <a:ext cx="636588" cy="146050"/>
            <a:chOff x="0" y="0"/>
            <a:chExt cx="401" cy="92"/>
          </a:xfrm>
        </p:grpSpPr>
        <p:sp>
          <p:nvSpPr>
            <p:cNvPr id="62508" name="Rectangle 45">
              <a:extLst>
                <a:ext uri="{FF2B5EF4-FFF2-40B4-BE49-F238E27FC236}">
                  <a16:creationId xmlns:a16="http://schemas.microsoft.com/office/drawing/2014/main" id="{428A5CC3-1E20-4B9F-9069-9FA03041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" y="0"/>
              <a:ext cx="281" cy="92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62509" name="Line 46">
              <a:extLst>
                <a:ext uri="{FF2B5EF4-FFF2-40B4-BE49-F238E27FC236}">
                  <a16:creationId xmlns:a16="http://schemas.microsoft.com/office/drawing/2014/main" id="{1CDDDE40-5540-416A-90D0-00118E63C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6"/>
              <a:ext cx="120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03" name="Line 47">
            <a:extLst>
              <a:ext uri="{FF2B5EF4-FFF2-40B4-BE49-F238E27FC236}">
                <a16:creationId xmlns:a16="http://schemas.microsoft.com/office/drawing/2014/main" id="{F5B6E71E-4629-4632-83FA-4F7B9B232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38" y="5284788"/>
            <a:ext cx="1905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48">
            <a:extLst>
              <a:ext uri="{FF2B5EF4-FFF2-40B4-BE49-F238E27FC236}">
                <a16:creationId xmlns:a16="http://schemas.microsoft.com/office/drawing/2014/main" id="{C8C4CC8B-713B-44BB-9629-1AADFFD429F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5903913"/>
            <a:ext cx="5111750" cy="503237"/>
            <a:chOff x="0" y="0"/>
            <a:chExt cx="3220" cy="317"/>
          </a:xfrm>
        </p:grpSpPr>
        <p:sp>
          <p:nvSpPr>
            <p:cNvPr id="62512" name="Rectangle 49">
              <a:extLst>
                <a:ext uri="{FF2B5EF4-FFF2-40B4-BE49-F238E27FC236}">
                  <a16:creationId xmlns:a16="http://schemas.microsoft.com/office/drawing/2014/main" id="{ACF815E1-A2B0-4B4C-A1C9-7E7724AAD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181"/>
              <a:ext cx="720" cy="92"/>
            </a:xfrm>
            <a:prstGeom prst="rect">
              <a:avLst/>
            </a:prstGeom>
            <a:solidFill>
              <a:srgbClr val="996600"/>
            </a:solidFill>
            <a:ln w="1270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62513" name="Rectangle 50">
              <a:extLst>
                <a:ext uri="{FF2B5EF4-FFF2-40B4-BE49-F238E27FC236}">
                  <a16:creationId xmlns:a16="http://schemas.microsoft.com/office/drawing/2014/main" id="{41027E1F-ED32-4184-A097-A46FC0EC5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46"/>
              <a:ext cx="2763" cy="9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62514" name="Rectangle 51">
              <a:extLst>
                <a:ext uri="{FF2B5EF4-FFF2-40B4-BE49-F238E27FC236}">
                  <a16:creationId xmlns:a16="http://schemas.microsoft.com/office/drawing/2014/main" id="{C18CB21B-AB6A-4DF6-B739-80D4DBB6B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2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2515" name="Rectangle 52">
              <a:extLst>
                <a:ext uri="{FF2B5EF4-FFF2-40B4-BE49-F238E27FC236}">
                  <a16:creationId xmlns:a16="http://schemas.microsoft.com/office/drawing/2014/main" id="{1F6952E8-195F-440E-9F7D-369969728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0"/>
              <a:ext cx="252" cy="3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2516" name="Line 53">
              <a:extLst>
                <a:ext uri="{FF2B5EF4-FFF2-40B4-BE49-F238E27FC236}">
                  <a16:creationId xmlns:a16="http://schemas.microsoft.com/office/drawing/2014/main" id="{B9262C9B-A538-45D9-820C-5A5F918F3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" y="227"/>
              <a:ext cx="120" cy="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10" name="Rectangle 54">
            <a:extLst>
              <a:ext uri="{FF2B5EF4-FFF2-40B4-BE49-F238E27FC236}">
                <a16:creationId xmlns:a16="http://schemas.microsoft.com/office/drawing/2014/main" id="{16165CD1-7AB1-4598-A242-BF3A83DD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3817938"/>
            <a:ext cx="127000" cy="146050"/>
          </a:xfrm>
          <a:prstGeom prst="rect">
            <a:avLst/>
          </a:prstGeom>
          <a:solidFill>
            <a:srgbClr val="99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5111" name="Rectangle 55">
            <a:extLst>
              <a:ext uri="{FF2B5EF4-FFF2-40B4-BE49-F238E27FC236}">
                <a16:creationId xmlns:a16="http://schemas.microsoft.com/office/drawing/2014/main" id="{6B4BE8C9-DE72-4BC7-A91F-4A7363ED8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3602038"/>
            <a:ext cx="34004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5112" name="Rectangle 56">
            <a:extLst>
              <a:ext uri="{FF2B5EF4-FFF2-40B4-BE49-F238E27FC236}">
                <a16:creationId xmlns:a16="http://schemas.microsoft.com/office/drawing/2014/main" id="{DC2B1FE1-EED7-4AFE-91EB-F9067C6D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530600"/>
            <a:ext cx="400050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45113" name="Rectangle 57">
            <a:extLst>
              <a:ext uri="{FF2B5EF4-FFF2-40B4-BE49-F238E27FC236}">
                <a16:creationId xmlns:a16="http://schemas.microsoft.com/office/drawing/2014/main" id="{7BF9DF3E-04BB-4C61-8350-265A3A01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3530600"/>
            <a:ext cx="400050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45114" name="Line 58">
            <a:extLst>
              <a:ext uri="{FF2B5EF4-FFF2-40B4-BE49-F238E27FC236}">
                <a16:creationId xmlns:a16="http://schemas.microsoft.com/office/drawing/2014/main" id="{C9BC99AB-1ABF-4A2F-A4A0-5B6842BAC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0" y="3675063"/>
            <a:ext cx="1905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5" name="Line 59">
            <a:extLst>
              <a:ext uri="{FF2B5EF4-FFF2-40B4-BE49-F238E27FC236}">
                <a16:creationId xmlns:a16="http://schemas.microsoft.com/office/drawing/2014/main" id="{8262FAEB-A7AC-40DC-B48C-AD5AD4ED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9338" y="3889375"/>
            <a:ext cx="1905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6" name="Text Box 60">
            <a:extLst>
              <a:ext uri="{FF2B5EF4-FFF2-40B4-BE49-F238E27FC236}">
                <a16:creationId xmlns:a16="http://schemas.microsoft.com/office/drawing/2014/main" id="{B3CCB7EF-904D-4C22-8C92-022440C9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2374900"/>
            <a:ext cx="1347787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>
                <a:solidFill>
                  <a:srgbClr val="003366"/>
                </a:solidFill>
                <a:ea typeface="黑体" panose="02010609060101010101" pitchFamily="49" charset="-122"/>
              </a:rPr>
              <a:t> t = 0</a:t>
            </a:r>
            <a:endParaRPr lang="en-US" altLang="zh-CN" sz="2000" baseline="30000">
              <a:solidFill>
                <a:srgbClr val="003366"/>
              </a:solidFill>
              <a:ea typeface="黑体" panose="02010609060101010101" pitchFamily="49" charset="-122"/>
            </a:endParaRPr>
          </a:p>
          <a:p>
            <a:pPr algn="ctr">
              <a:lnSpc>
                <a:spcPct val="95000"/>
              </a:lnSpc>
            </a:pPr>
            <a:r>
              <a:rPr lang="en-US" altLang="zh-CN" sz="2000">
                <a:solidFill>
                  <a:srgbClr val="003366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0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检测到</a:t>
            </a:r>
          </a:p>
          <a:p>
            <a:pPr algn="ctr">
              <a:lnSpc>
                <a:spcPct val="95000"/>
              </a:lnSpc>
            </a:pP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信道空闲</a:t>
            </a:r>
          </a:p>
          <a:p>
            <a:pPr algn="ctr">
              <a:lnSpc>
                <a:spcPct val="95000"/>
              </a:lnSpc>
            </a:pP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发送数据</a:t>
            </a:r>
          </a:p>
        </p:txBody>
      </p:sp>
      <p:grpSp>
        <p:nvGrpSpPr>
          <p:cNvPr id="13" name="Group 61">
            <a:extLst>
              <a:ext uri="{FF2B5EF4-FFF2-40B4-BE49-F238E27FC236}">
                <a16:creationId xmlns:a16="http://schemas.microsoft.com/office/drawing/2014/main" id="{F4D8C7D5-F070-4358-85F6-3008A529A6D7}"/>
              </a:ext>
            </a:extLst>
          </p:cNvPr>
          <p:cNvGrpSpPr>
            <a:grpSpLocks/>
          </p:cNvGrpSpPr>
          <p:nvPr/>
        </p:nvGrpSpPr>
        <p:grpSpPr bwMode="auto">
          <a:xfrm>
            <a:off x="1995488" y="2808288"/>
            <a:ext cx="446087" cy="142875"/>
            <a:chOff x="0" y="0"/>
            <a:chExt cx="336" cy="96"/>
          </a:xfrm>
        </p:grpSpPr>
        <p:sp>
          <p:nvSpPr>
            <p:cNvPr id="62525" name="Rectangle 62">
              <a:extLst>
                <a:ext uri="{FF2B5EF4-FFF2-40B4-BE49-F238E27FC236}">
                  <a16:creationId xmlns:a16="http://schemas.microsoft.com/office/drawing/2014/main" id="{A80FB8CE-CBFB-4702-8A51-2A044199C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2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62526" name="Line 63">
              <a:extLst>
                <a:ext uri="{FF2B5EF4-FFF2-40B4-BE49-F238E27FC236}">
                  <a16:creationId xmlns:a16="http://schemas.microsoft.com/office/drawing/2014/main" id="{15CF3177-8A23-49AD-9A4B-1428EF25C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54"/>
              <a:ext cx="144" cy="0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0" name="Rectangle 64">
            <a:extLst>
              <a:ext uri="{FF2B5EF4-FFF2-40B4-BE49-F238E27FC236}">
                <a16:creationId xmlns:a16="http://schemas.microsoft.com/office/drawing/2014/main" id="{F9680D48-29AA-4931-A6DB-961003FC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736850"/>
            <a:ext cx="400050" cy="5032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45121" name="Rectangle 65">
            <a:extLst>
              <a:ext uri="{FF2B5EF4-FFF2-40B4-BE49-F238E27FC236}">
                <a16:creationId xmlns:a16="http://schemas.microsoft.com/office/drawing/2014/main" id="{F31DA6C3-4A1A-4E8C-8FD2-39FFB2DF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2736850"/>
            <a:ext cx="400050" cy="5032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62529" name="Text Box 66">
            <a:extLst>
              <a:ext uri="{FF2B5EF4-FFF2-40B4-BE49-F238E27FC236}">
                <a16:creationId xmlns:a16="http://schemas.microsoft.com/office/drawing/2014/main" id="{27D1BCCF-A3B3-4DD9-8F26-3E490F014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447675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t = 0</a:t>
            </a:r>
            <a:endParaRPr lang="en-US" altLang="zh-CN" sz="2000" baseline="30000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sp>
        <p:nvSpPr>
          <p:cNvPr id="62530" name="Line 67">
            <a:extLst>
              <a:ext uri="{FF2B5EF4-FFF2-40B4-BE49-F238E27FC236}">
                <a16:creationId xmlns:a16="http://schemas.microsoft.com/office/drawing/2014/main" id="{F0FA5FE3-CE51-46D5-B5D2-A40121C6F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9388" y="652463"/>
            <a:ext cx="41275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68">
            <a:extLst>
              <a:ext uri="{FF2B5EF4-FFF2-40B4-BE49-F238E27FC236}">
                <a16:creationId xmlns:a16="http://schemas.microsoft.com/office/drawing/2014/main" id="{D06E532D-3392-49F0-8AFA-F0045075CBF5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4921250"/>
            <a:ext cx="4589462" cy="915988"/>
            <a:chOff x="0" y="0"/>
            <a:chExt cx="2891" cy="577"/>
          </a:xfrm>
        </p:grpSpPr>
        <p:sp>
          <p:nvSpPr>
            <p:cNvPr id="62532" name="Text Box 69">
              <a:extLst>
                <a:ext uri="{FF2B5EF4-FFF2-40B4-BE49-F238E27FC236}">
                  <a16:creationId xmlns:a16="http://schemas.microsoft.com/office/drawing/2014/main" id="{72AFB6A3-CFC5-466E-9F72-510046007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0"/>
              <a:ext cx="139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3366"/>
                  </a:solidFill>
                  <a:ea typeface="黑体" panose="02010609060101010101" pitchFamily="49" charset="-122"/>
                </a:rPr>
                <a:t>t = </a:t>
              </a:r>
              <a:r>
                <a:rPr lang="en-US" altLang="zh-CN" sz="2000">
                  <a:solidFill>
                    <a:srgbClr val="003366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</a:t>
              </a:r>
              <a:endParaRPr lang="en-US" altLang="zh-CN" sz="2000" baseline="30000">
                <a:solidFill>
                  <a:srgbClr val="003366"/>
                </a:solidFill>
                <a:ea typeface="黑体" panose="02010609060101010101" pitchFamily="49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3366"/>
                  </a:solidFill>
                  <a:ea typeface="黑体" panose="02010609060101010101" pitchFamily="49" charset="-122"/>
                </a:rPr>
                <a:t>B </a:t>
              </a:r>
              <a:r>
                <a:rPr lang="zh-CN" altLang="en-US" sz="2000">
                  <a:solidFill>
                    <a:srgbClr val="003366"/>
                  </a:solidFill>
                  <a:ea typeface="宋体" panose="02010600030101010101" pitchFamily="2" charset="-122"/>
                </a:rPr>
                <a:t>检测到发生碰撞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rgbClr val="003366"/>
                  </a:solidFill>
                  <a:ea typeface="宋体" panose="02010600030101010101" pitchFamily="2" charset="-122"/>
                </a:rPr>
                <a:t>停止发送</a:t>
              </a:r>
            </a:p>
          </p:txBody>
        </p:sp>
        <p:sp>
          <p:nvSpPr>
            <p:cNvPr id="62533" name="Text Box 70">
              <a:extLst>
                <a:ext uri="{FF2B5EF4-FFF2-40B4-BE49-F238E27FC236}">
                  <a16:creationId xmlns:a16="http://schemas.microsoft.com/office/drawing/2014/main" id="{1B312F14-DB66-427F-8881-6A9A48307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9"/>
              <a:ext cx="5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2000">
                  <a:solidFill>
                    <a:srgbClr val="0033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STOP</a:t>
              </a:r>
            </a:p>
          </p:txBody>
        </p:sp>
      </p:grpSp>
      <p:grpSp>
        <p:nvGrpSpPr>
          <p:cNvPr id="15" name="Group 71">
            <a:extLst>
              <a:ext uri="{FF2B5EF4-FFF2-40B4-BE49-F238E27FC236}">
                <a16:creationId xmlns:a16="http://schemas.microsoft.com/office/drawing/2014/main" id="{4E849EE0-1671-416C-8293-AA92CC4C5CD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661025"/>
            <a:ext cx="2592388" cy="939800"/>
            <a:chOff x="0" y="0"/>
            <a:chExt cx="1633" cy="592"/>
          </a:xfrm>
        </p:grpSpPr>
        <p:sp>
          <p:nvSpPr>
            <p:cNvPr id="62535" name="Text Box 72">
              <a:extLst>
                <a:ext uri="{FF2B5EF4-FFF2-40B4-BE49-F238E27FC236}">
                  <a16:creationId xmlns:a16="http://schemas.microsoft.com/office/drawing/2014/main" id="{46CF477C-1288-432F-936C-AA480E87A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"/>
              <a:ext cx="7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defTabSz="762000"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3366"/>
                  </a:solidFill>
                  <a:ea typeface="黑体" panose="02010609060101010101" pitchFamily="49" charset="-122"/>
                </a:rPr>
                <a:t>t = 2</a:t>
              </a:r>
              <a:r>
                <a:rPr lang="en-US" altLang="zh-CN" sz="2000">
                  <a:solidFill>
                    <a:srgbClr val="003366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</a:t>
              </a:r>
              <a:r>
                <a:rPr lang="en-US" altLang="zh-CN" sz="2000">
                  <a:solidFill>
                    <a:srgbClr val="003366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2000">
                  <a:solidFill>
                    <a:srgbClr val="003366"/>
                  </a:solidFill>
                  <a:ea typeface="黑体" panose="02010609060101010101" pitchFamily="49" charset="-122"/>
                  <a:sym typeface="Symbol" panose="05050102010706020507" pitchFamily="18" charset="2"/>
                </a:rPr>
                <a:t> </a:t>
              </a:r>
              <a:endParaRPr lang="en-US" altLang="zh-CN" sz="2000" baseline="30000">
                <a:solidFill>
                  <a:srgbClr val="003366"/>
                </a:solidFill>
                <a:ea typeface="黑体" panose="02010609060101010101" pitchFamily="49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003366"/>
                  </a:solidFill>
                  <a:ea typeface="黑体" panose="02010609060101010101" pitchFamily="49" charset="-122"/>
                </a:rPr>
                <a:t>A </a:t>
              </a:r>
              <a:r>
                <a:rPr lang="zh-CN" altLang="en-US" sz="2000">
                  <a:solidFill>
                    <a:srgbClr val="003366"/>
                  </a:solidFill>
                  <a:ea typeface="宋体" panose="02010600030101010101" pitchFamily="2" charset="-122"/>
                </a:rPr>
                <a:t>检测到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000">
                  <a:solidFill>
                    <a:srgbClr val="003366"/>
                  </a:solidFill>
                  <a:ea typeface="宋体" panose="02010600030101010101" pitchFamily="2" charset="-122"/>
                </a:rPr>
                <a:t>发生碰撞</a:t>
              </a:r>
            </a:p>
          </p:txBody>
        </p:sp>
        <p:sp>
          <p:nvSpPr>
            <p:cNvPr id="62536" name="Text Box 73">
              <a:extLst>
                <a:ext uri="{FF2B5EF4-FFF2-40B4-BE49-F238E27FC236}">
                  <a16:creationId xmlns:a16="http://schemas.microsoft.com/office/drawing/2014/main" id="{78030A04-1647-43B7-B3C1-22136CCB1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0"/>
              <a:ext cx="5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zh-CN" sz="2000">
                  <a:solidFill>
                    <a:srgbClr val="0033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STOP</a:t>
              </a:r>
            </a:p>
          </p:txBody>
        </p:sp>
      </p:grpSp>
      <p:sp>
        <p:nvSpPr>
          <p:cNvPr id="45130" name="Rectangle 74">
            <a:extLst>
              <a:ext uri="{FF2B5EF4-FFF2-40B4-BE49-F238E27FC236}">
                <a16:creationId xmlns:a16="http://schemas.microsoft.com/office/drawing/2014/main" id="{180C509B-2C27-4F57-BA9B-9082F99A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141913"/>
            <a:ext cx="400050" cy="5016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45131" name="Rectangle 75">
            <a:extLst>
              <a:ext uri="{FF2B5EF4-FFF2-40B4-BE49-F238E27FC236}">
                <a16:creationId xmlns:a16="http://schemas.microsoft.com/office/drawing/2014/main" id="{045C893D-70F4-4942-9F4A-422E930A3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4364038"/>
            <a:ext cx="400050" cy="504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defTabSz="7620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2000">
                <a:solidFill>
                  <a:srgbClr val="333399"/>
                </a:solidFill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62539" name="Text Box 76">
            <a:extLst>
              <a:ext uri="{FF2B5EF4-FFF2-40B4-BE49-F238E27FC236}">
                <a16:creationId xmlns:a16="http://schemas.microsoft.com/office/drawing/2014/main" id="{B966E44B-E5D9-4512-8B7C-B5F19B3CF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3" y="1833563"/>
            <a:ext cx="1957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单程端到端</a:t>
            </a:r>
          </a:p>
          <a:p>
            <a:pPr algn="ctr"/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传播时延记为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7001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002"/>
                            </p:stCondLst>
                            <p:childTnLst>
                              <p:par>
                                <p:cTn id="58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"/>
                            </p:stCondLst>
                            <p:childTnLst>
                              <p:par>
                                <p:cTn id="7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8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ldLvl="0" animBg="1"/>
      <p:bldP spid="45059" grpId="0" bldLvl="0" animBg="1"/>
      <p:bldP spid="45074" grpId="0"/>
      <p:bldP spid="45074" grpId="1"/>
      <p:bldP spid="45075" grpId="0"/>
      <p:bldP spid="45075" grpId="1"/>
      <p:bldP spid="45095" grpId="0" bldLvl="0" animBg="1"/>
      <p:bldP spid="45096" grpId="0" bldLvl="0" animBg="1"/>
      <p:bldP spid="45110" grpId="0" bldLvl="0" animBg="1"/>
      <p:bldP spid="45110" grpId="1" bldLvl="0" animBg="1"/>
      <p:bldP spid="45110" grpId="2" bldLvl="0" animBg="1"/>
      <p:bldP spid="45111" grpId="0" bldLvl="0" animBg="1"/>
      <p:bldP spid="45112" grpId="0" bldLvl="0" animBg="1"/>
      <p:bldP spid="45113" grpId="0" bldLvl="0" animBg="1"/>
      <p:bldP spid="45116" grpId="0"/>
      <p:bldP spid="45116" grpId="1"/>
      <p:bldP spid="45120" grpId="0" bldLvl="0" animBg="1"/>
      <p:bldP spid="45121" grpId="0" bldLvl="0" animBg="1"/>
      <p:bldP spid="45130" grpId="0" bldLvl="0" animBg="1"/>
      <p:bldP spid="4513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页脚占位符 5">
            <a:extLst>
              <a:ext uri="{FF2B5EF4-FFF2-40B4-BE49-F238E27FC236}">
                <a16:creationId xmlns:a16="http://schemas.microsoft.com/office/drawing/2014/main" id="{0028CE2A-09CD-4879-B804-EB0E0E633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9218" name="灯片编号占位符 6">
            <a:extLst>
              <a:ext uri="{FF2B5EF4-FFF2-40B4-BE49-F238E27FC236}">
                <a16:creationId xmlns:a16="http://schemas.microsoft.com/office/drawing/2014/main" id="{E8BF1E64-98A1-492D-B7F3-5C8EBC8378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DEF18A30-668D-41A0-851A-49E7F2C1D1F2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3365C70-4027-4911-B84D-8CE0CF248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5: Link Layer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86673B6-5C18-4B82-A14E-778FF312678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5.1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概述和服务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5.2 </a:t>
            </a:r>
            <a:r>
              <a:rPr lang="zh-CN" altLang="en-US" sz="2400">
                <a:ea typeface="宋体" panose="02010600030101010101" pitchFamily="2" charset="-122"/>
              </a:rPr>
              <a:t>检错和纠错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5.3 </a:t>
            </a:r>
            <a:r>
              <a:rPr lang="zh-CN" altLang="en-US" sz="2400">
                <a:ea typeface="宋体" panose="02010600030101010101" pitchFamily="2" charset="-122"/>
              </a:rPr>
              <a:t>多路访问协议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5.4 </a:t>
            </a:r>
            <a:r>
              <a:rPr lang="zh-CN" altLang="en-US" sz="2400">
                <a:ea typeface="宋体" panose="02010600030101010101" pitchFamily="2" charset="-122"/>
              </a:rPr>
              <a:t>链路层地址</a:t>
            </a:r>
          </a:p>
        </p:txBody>
      </p:sp>
      <p:sp>
        <p:nvSpPr>
          <p:cNvPr id="8197" name="Rectangle 4">
            <a:extLst>
              <a:ext uri="{FF2B5EF4-FFF2-40B4-BE49-F238E27FC236}">
                <a16:creationId xmlns:a16="http://schemas.microsoft.com/office/drawing/2014/main" id="{F2063821-BE7A-4076-95F1-2015F2A34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noProof="1">
                <a:ea typeface="宋体" panose="02010600030101010101" pitchFamily="2" charset="-122"/>
              </a:rPr>
              <a:t>5.5 </a:t>
            </a:r>
            <a:r>
              <a:rPr lang="zh-CN" altLang="en-US" sz="2400" noProof="1">
                <a:ea typeface="宋体" panose="02010600030101010101" pitchFamily="2" charset="-122"/>
              </a:rPr>
              <a:t>以太网</a:t>
            </a:r>
          </a:p>
          <a:p>
            <a:r>
              <a:rPr lang="en-US" altLang="zh-CN" sz="2400" noProof="1">
                <a:ea typeface="宋体" panose="02010600030101010101" pitchFamily="2" charset="-122"/>
              </a:rPr>
              <a:t>5.6 </a:t>
            </a:r>
            <a:r>
              <a:rPr lang="zh-CN" altLang="en-US" sz="2400" noProof="1">
                <a:ea typeface="宋体" panose="02010600030101010101" pitchFamily="2" charset="-122"/>
              </a:rPr>
              <a:t>链路层交换机</a:t>
            </a:r>
          </a:p>
          <a:p>
            <a:pPr marL="0" indent="0">
              <a:buFont typeface="ZapfDingbats" pitchFamily="82" charset="2"/>
              <a:buNone/>
            </a:pPr>
            <a:endParaRPr lang="en-US" altLang="zh-CN" sz="2400" noProof="1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endParaRPr lang="zh-CN" altLang="en-US" sz="2400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00B8315-43E7-41EE-B068-FB6F6052076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二进制指数退避算法 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3D20D521-5850-43C7-9279-4CF2D8E490F2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1630363"/>
            <a:ext cx="8540750" cy="4535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>
                <a:ea typeface="宋体" panose="02010600030101010101" pitchFamily="2" charset="-122"/>
              </a:rPr>
              <a:t>确定基本退避时间，一般为端到端往返时间</a:t>
            </a:r>
            <a:r>
              <a:rPr lang="en-US" altLang="zh-CN" sz="2400">
                <a:ea typeface="宋体" panose="02010600030101010101" pitchFamily="2" charset="-122"/>
              </a:rPr>
              <a:t>2τ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2τ</a:t>
            </a:r>
            <a:r>
              <a:rPr lang="zh-CN" altLang="en-US" sz="2400">
                <a:ea typeface="宋体" panose="02010600030101010101" pitchFamily="2" charset="-122"/>
              </a:rPr>
              <a:t>也称为冲突窗口或争用期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ea typeface="宋体" panose="02010600030101010101" pitchFamily="2" charset="-122"/>
              </a:rPr>
              <a:t>定义参数</a:t>
            </a:r>
            <a:r>
              <a:rPr lang="en-US" altLang="zh-CN" sz="2400">
                <a:ea typeface="宋体" panose="02010600030101010101" pitchFamily="2" charset="-122"/>
              </a:rPr>
              <a:t>k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k</a:t>
            </a:r>
            <a:r>
              <a:rPr lang="zh-CN" altLang="en-US" sz="2400">
                <a:ea typeface="宋体" panose="02010600030101010101" pitchFamily="2" charset="-122"/>
              </a:rPr>
              <a:t>与冲突次数有关，规定</a:t>
            </a:r>
            <a:r>
              <a:rPr lang="en-US" altLang="zh-CN" sz="2400">
                <a:ea typeface="宋体" panose="02010600030101010101" pitchFamily="2" charset="-122"/>
              </a:rPr>
              <a:t>k</a:t>
            </a:r>
            <a:r>
              <a:rPr lang="zh-CN" altLang="en-US" sz="2400">
                <a:ea typeface="宋体" panose="02010600030101010101" pitchFamily="2" charset="-122"/>
              </a:rPr>
              <a:t>不能超过</a:t>
            </a:r>
            <a:r>
              <a:rPr lang="en-US" altLang="zh-CN" sz="24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k</a:t>
            </a:r>
            <a:r>
              <a:rPr lang="zh-CN" altLang="en-US" sz="2400">
                <a:ea typeface="宋体" panose="02010600030101010101" pitchFamily="2" charset="-122"/>
              </a:rPr>
              <a:t>＝</a:t>
            </a:r>
            <a:r>
              <a:rPr lang="en-US" altLang="zh-CN" sz="2400">
                <a:ea typeface="宋体" panose="02010600030101010101" pitchFamily="2" charset="-122"/>
              </a:rPr>
              <a:t>Min[</a:t>
            </a:r>
            <a:r>
              <a:rPr lang="zh-CN" altLang="en-US" sz="2400">
                <a:ea typeface="宋体" panose="02010600030101010101" pitchFamily="2" charset="-122"/>
              </a:rPr>
              <a:t>冲突次数，</a:t>
            </a:r>
            <a:r>
              <a:rPr lang="en-US" altLang="zh-CN" sz="2400">
                <a:ea typeface="宋体" panose="02010600030101010101" pitchFamily="2" charset="-122"/>
              </a:rPr>
              <a:t>10]</a:t>
            </a:r>
            <a:r>
              <a:rPr lang="zh-CN" altLang="en-US" sz="2400">
                <a:ea typeface="宋体" panose="02010600030101010101" pitchFamily="2" charset="-122"/>
              </a:rPr>
              <a:t>。在冲突次数大于</a:t>
            </a:r>
            <a:r>
              <a:rPr lang="en-US" altLang="zh-CN" sz="24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，小于</a:t>
            </a:r>
            <a:r>
              <a:rPr lang="en-US" altLang="zh-CN" sz="2400">
                <a:ea typeface="宋体" panose="02010600030101010101" pitchFamily="2" charset="-122"/>
              </a:rPr>
              <a:t>16</a:t>
            </a:r>
            <a:r>
              <a:rPr lang="zh-CN" altLang="en-US" sz="2400">
                <a:ea typeface="宋体" panose="02010600030101010101" pitchFamily="2" charset="-122"/>
              </a:rPr>
              <a:t>时，</a:t>
            </a:r>
            <a:r>
              <a:rPr lang="en-US" altLang="zh-CN" sz="2400">
                <a:ea typeface="宋体" panose="02010600030101010101" pitchFamily="2" charset="-122"/>
              </a:rPr>
              <a:t>K</a:t>
            </a:r>
            <a:r>
              <a:rPr lang="zh-CN" altLang="en-US" sz="2400">
                <a:ea typeface="宋体" panose="02010600030101010101" pitchFamily="2" charset="-122"/>
              </a:rPr>
              <a:t>不再增大，一直取值为</a:t>
            </a:r>
            <a:r>
              <a:rPr lang="en-US" altLang="zh-CN" sz="2400">
                <a:ea typeface="宋体" panose="02010600030101010101" pitchFamily="2" charset="-122"/>
              </a:rPr>
              <a:t>10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ea typeface="宋体" panose="02010600030101010101" pitchFamily="2" charset="-122"/>
              </a:rPr>
              <a:t>从离散的整数集合</a:t>
            </a:r>
            <a:r>
              <a:rPr lang="en-US" altLang="zh-CN" sz="2400">
                <a:ea typeface="宋体" panose="02010600030101010101" pitchFamily="2" charset="-122"/>
              </a:rPr>
              <a:t>[0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1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2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…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en-US" altLang="zh-CN" sz="2400">
                <a:ea typeface="宋体" panose="02010600030101010101" pitchFamily="2" charset="-122"/>
              </a:rPr>
              <a:t>(2</a:t>
            </a:r>
            <a:r>
              <a:rPr lang="en-US" altLang="zh-CN" sz="2400" baseline="30000">
                <a:ea typeface="宋体" panose="02010600030101010101" pitchFamily="2" charset="-122"/>
              </a:rPr>
              <a:t>k</a:t>
            </a:r>
            <a:r>
              <a:rPr lang="zh-CN" altLang="en-US" sz="2400">
                <a:ea typeface="宋体" panose="02010600030101010101" pitchFamily="2" charset="-122"/>
              </a:rPr>
              <a:t>－</a:t>
            </a:r>
            <a:r>
              <a:rPr lang="en-US" altLang="zh-CN" sz="2400">
                <a:ea typeface="宋体" panose="02010600030101010101" pitchFamily="2" charset="-122"/>
              </a:rPr>
              <a:t>1)]</a:t>
            </a:r>
            <a:r>
              <a:rPr lang="zh-CN" altLang="en-US" sz="2400">
                <a:ea typeface="宋体" panose="02010600030101010101" pitchFamily="2" charset="-122"/>
              </a:rPr>
              <a:t>中随机的取出一个数</a:t>
            </a:r>
            <a:r>
              <a:rPr lang="en-US" altLang="zh-CN" sz="2400">
                <a:ea typeface="宋体" panose="02010600030101010101" pitchFamily="2" charset="-122"/>
              </a:rPr>
              <a:t>r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  <a:cs typeface="Arial" panose="020B0604020202020204" pitchFamily="34" charset="0"/>
              </a:rPr>
              <a:t>等待的时延是</a:t>
            </a:r>
            <a:r>
              <a:rPr lang="en-US" altLang="zh-CN" sz="2000">
                <a:ea typeface="宋体" panose="02010600030101010101" pitchFamily="2" charset="-122"/>
              </a:rPr>
              <a:t>r</a:t>
            </a:r>
            <a:r>
              <a:rPr lang="zh-CN" altLang="en-US" sz="2000">
                <a:ea typeface="宋体" panose="02010600030101010101" pitchFamily="2" charset="-122"/>
                <a:cs typeface="Arial" panose="020B0604020202020204" pitchFamily="34" charset="0"/>
              </a:rPr>
              <a:t>倍的基本退避时间，等于</a:t>
            </a:r>
            <a:r>
              <a:rPr lang="en-US" altLang="zh-CN" sz="2000">
                <a:ea typeface="宋体" panose="02010600030101010101" pitchFamily="2" charset="-122"/>
              </a:rPr>
              <a:t>r×2τ</a:t>
            </a:r>
            <a:r>
              <a:rPr lang="zh-CN" altLang="en-US" sz="2000">
                <a:ea typeface="宋体" panose="02010600030101010101" pitchFamily="2" charset="-122"/>
                <a:cs typeface="Arial" panose="020B0604020202020204" pitchFamily="34" charset="0"/>
              </a:rPr>
              <a:t>。 </a:t>
            </a:r>
            <a:r>
              <a:rPr lang="en-US" altLang="zh-CN" sz="2000">
                <a:ea typeface="宋体" panose="02010600030101010101" pitchFamily="2" charset="-122"/>
              </a:rPr>
              <a:t>r</a:t>
            </a:r>
            <a:r>
              <a:rPr lang="zh-CN" altLang="en-US" sz="2000">
                <a:ea typeface="宋体" panose="02010600030101010101" pitchFamily="2" charset="-122"/>
                <a:cs typeface="Arial" panose="020B0604020202020204" pitchFamily="34" charset="0"/>
              </a:rPr>
              <a:t>的取值范围与冲突次数</a:t>
            </a:r>
            <a:r>
              <a:rPr lang="en-US" altLang="zh-CN" sz="2000">
                <a:ea typeface="宋体" panose="02010600030101010101" pitchFamily="2" charset="-122"/>
              </a:rPr>
              <a:t>k</a:t>
            </a:r>
            <a:r>
              <a:rPr lang="zh-CN" altLang="en-US" sz="2000">
                <a:ea typeface="宋体" panose="02010600030101010101" pitchFamily="2" charset="-122"/>
                <a:cs typeface="Arial" panose="020B0604020202020204" pitchFamily="34" charset="0"/>
              </a:rPr>
              <a:t>有关，</a:t>
            </a:r>
            <a:r>
              <a:rPr lang="en-US" altLang="zh-CN" sz="2000">
                <a:ea typeface="宋体" panose="02010600030101010101" pitchFamily="2" charset="-122"/>
              </a:rPr>
              <a:t>r</a:t>
            </a:r>
            <a:r>
              <a:rPr lang="zh-CN" altLang="en-US" sz="2000">
                <a:ea typeface="宋体" panose="02010600030101010101" pitchFamily="2" charset="-122"/>
                <a:cs typeface="Arial" panose="020B0604020202020204" pitchFamily="34" charset="0"/>
              </a:rPr>
              <a:t>可选的随机取值数为</a:t>
            </a:r>
            <a:r>
              <a:rPr lang="en-US" altLang="zh-CN" sz="2000">
                <a:ea typeface="宋体" panose="02010600030101010101" pitchFamily="2" charset="-122"/>
              </a:rPr>
              <a:t>2</a:t>
            </a:r>
            <a:r>
              <a:rPr lang="en-US" altLang="zh-CN" sz="2000" baseline="30000">
                <a:ea typeface="宋体" panose="02010600030101010101" pitchFamily="2" charset="-122"/>
              </a:rPr>
              <a:t>k</a:t>
            </a:r>
            <a:r>
              <a:rPr lang="zh-CN" altLang="en-US" sz="2000">
                <a:ea typeface="宋体" panose="02010600030101010101" pitchFamily="2" charset="-122"/>
                <a:cs typeface="Arial" panose="020B0604020202020204" pitchFamily="34" charset="0"/>
              </a:rPr>
              <a:t>个。这也是称为二进制指数退避的起因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ea typeface="宋体" panose="02010600030101010101" pitchFamily="2" charset="-122"/>
              </a:rPr>
              <a:t>当冲突次数大于</a:t>
            </a:r>
            <a:r>
              <a:rPr lang="en-US" altLang="zh-CN" sz="24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以后，都是从</a:t>
            </a:r>
            <a:r>
              <a:rPr lang="en-US" altLang="zh-CN" sz="2400">
                <a:ea typeface="宋体" panose="02010600030101010101" pitchFamily="2" charset="-122"/>
              </a:rPr>
              <a:t>0—2</a:t>
            </a:r>
            <a:r>
              <a:rPr lang="en-US" altLang="zh-CN" sz="2400" baseline="30000">
                <a:ea typeface="宋体" panose="02010600030101010101" pitchFamily="2" charset="-122"/>
              </a:rPr>
              <a:t>10</a:t>
            </a:r>
            <a:r>
              <a:rPr lang="en-US" altLang="zh-CN" sz="2400">
                <a:ea typeface="宋体" panose="02010600030101010101" pitchFamily="2" charset="-122"/>
              </a:rPr>
              <a:t>-1</a:t>
            </a:r>
            <a:r>
              <a:rPr lang="zh-CN" altLang="en-US" sz="2400">
                <a:ea typeface="宋体" panose="02010600030101010101" pitchFamily="2" charset="-122"/>
              </a:rPr>
              <a:t>个</a:t>
            </a:r>
            <a:r>
              <a:rPr lang="en-US" altLang="zh-CN" sz="2400">
                <a:ea typeface="宋体" panose="02010600030101010101" pitchFamily="2" charset="-122"/>
              </a:rPr>
              <a:t>2τ</a:t>
            </a:r>
            <a:r>
              <a:rPr lang="zh-CN" altLang="en-US" sz="2400">
                <a:ea typeface="宋体" panose="02010600030101010101" pitchFamily="2" charset="-122"/>
              </a:rPr>
              <a:t>中随机选择一个作为等待时间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>
                <a:ea typeface="宋体" panose="02010600030101010101" pitchFamily="2" charset="-122"/>
              </a:rPr>
              <a:t>当冲突次数超过</a:t>
            </a:r>
            <a:r>
              <a:rPr lang="en-US" altLang="zh-CN" sz="2400">
                <a:ea typeface="宋体" panose="02010600030101010101" pitchFamily="2" charset="-122"/>
              </a:rPr>
              <a:t>16</a:t>
            </a:r>
            <a:r>
              <a:rPr lang="zh-CN" altLang="en-US" sz="2400">
                <a:ea typeface="宋体" panose="02010600030101010101" pitchFamily="2" charset="-122"/>
              </a:rPr>
              <a:t>次，发送失败，丢弃所传输的帧，发出错误报告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页脚占位符 4">
            <a:extLst>
              <a:ext uri="{FF2B5EF4-FFF2-40B4-BE49-F238E27FC236}">
                <a16:creationId xmlns:a16="http://schemas.microsoft.com/office/drawing/2014/main" id="{E2CFEE01-A13E-476F-BD26-72C2E1B28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E6E527F4-E148-4E28-9423-2BCFC63DE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AA43414C-5967-40C7-829D-C40CD4151E56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31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BC67017-7283-44BA-94D7-907B3A4E0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轮流</a:t>
            </a:r>
            <a:r>
              <a:rPr lang="en-US" altLang="zh-CN">
                <a:ea typeface="宋体" panose="02010600030101010101" pitchFamily="2" charset="-122"/>
              </a:rPr>
              <a:t> MAC</a:t>
            </a:r>
            <a:r>
              <a:rPr lang="zh-CN" altLang="en-US">
                <a:ea typeface="宋体" panose="02010600030101010101" pitchFamily="2" charset="-122"/>
              </a:rPr>
              <a:t>协议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7A2BB94-F5FB-4EC4-9C66-793B7A946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0563" y="1485900"/>
            <a:ext cx="346075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轮询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(Polling)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主节点：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主节点询问从节点是否发送数据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用于工业控制网络 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存在的问题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轮询的开销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单点错误</a:t>
            </a:r>
            <a:r>
              <a:rPr lang="en-US" altLang="zh-CN" sz="2000">
                <a:ea typeface="宋体" panose="02010600030101010101" pitchFamily="2" charset="-122"/>
              </a:rPr>
              <a:t>(master)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6565" name="Object 7">
            <a:extLst>
              <a:ext uri="{FF2B5EF4-FFF2-40B4-BE49-F238E27FC236}">
                <a16:creationId xmlns:a16="http://schemas.microsoft.com/office/drawing/2014/main" id="{9C1C2CC5-4214-43A7-A1C0-7256964BA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6075" y="2446338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2446338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Line 24">
            <a:extLst>
              <a:ext uri="{FF2B5EF4-FFF2-40B4-BE49-F238E27FC236}">
                <a16:creationId xmlns:a16="http://schemas.microsoft.com/office/drawing/2014/main" id="{56118F4C-D9DA-436F-A7D7-AC9E510FD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Line 25">
            <a:extLst>
              <a:ext uri="{FF2B5EF4-FFF2-40B4-BE49-F238E27FC236}">
                <a16:creationId xmlns:a16="http://schemas.microsoft.com/office/drawing/2014/main" id="{6C62093C-DC9F-427D-A127-7D6916F68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8" name="Line 31">
            <a:extLst>
              <a:ext uri="{FF2B5EF4-FFF2-40B4-BE49-F238E27FC236}">
                <a16:creationId xmlns:a16="http://schemas.microsoft.com/office/drawing/2014/main" id="{B5E52F7D-9C38-43BC-B091-374035653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69" name="Object 32">
            <a:extLst>
              <a:ext uri="{FF2B5EF4-FFF2-40B4-BE49-F238E27FC236}">
                <a16:creationId xmlns:a16="http://schemas.microsoft.com/office/drawing/2014/main" id="{BC7FE360-FE6A-49A4-B89C-148C28ABD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775" y="2679700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2679700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34">
            <a:extLst>
              <a:ext uri="{FF2B5EF4-FFF2-40B4-BE49-F238E27FC236}">
                <a16:creationId xmlns:a16="http://schemas.microsoft.com/office/drawing/2014/main" id="{6F72FC36-50FF-4B12-888F-DE95C0C57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4613" y="2974975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r:id="rId7" imgW="1307263" imgH="1084139" progId="MS_ClipArt_Gallery.2">
                  <p:embed/>
                </p:oleObj>
              </mc:Choice>
              <mc:Fallback>
                <p:oleObj r:id="rId7" imgW="1307263" imgH="1084139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974975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Line 35">
            <a:extLst>
              <a:ext uri="{FF2B5EF4-FFF2-40B4-BE49-F238E27FC236}">
                <a16:creationId xmlns:a16="http://schemas.microsoft.com/office/drawing/2014/main" id="{30D63FD6-4E06-41DF-9F4D-A1ADE15BC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72" name="Object 36">
            <a:extLst>
              <a:ext uri="{FF2B5EF4-FFF2-40B4-BE49-F238E27FC236}">
                <a16:creationId xmlns:a16="http://schemas.microsoft.com/office/drawing/2014/main" id="{C4CFC497-9651-4538-BD66-809068BCC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3150" y="3503613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r:id="rId8" imgW="1307263" imgH="1084139" progId="MS_ClipArt_Gallery.2">
                  <p:embed/>
                </p:oleObj>
              </mc:Choice>
              <mc:Fallback>
                <p:oleObj r:id="rId8" imgW="1307263" imgH="1084139" progId="MS_ClipArt_Gallery.2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503613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Line 37">
            <a:extLst>
              <a:ext uri="{FF2B5EF4-FFF2-40B4-BE49-F238E27FC236}">
                <a16:creationId xmlns:a16="http://schemas.microsoft.com/office/drawing/2014/main" id="{FC3E41CB-1B8E-4DA9-9361-DC4229D78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74" name="Object 38">
            <a:extLst>
              <a:ext uri="{FF2B5EF4-FFF2-40B4-BE49-F238E27FC236}">
                <a16:creationId xmlns:a16="http://schemas.microsoft.com/office/drawing/2014/main" id="{495DF8BB-9F85-4534-9F32-0214900A0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1688" y="4032250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r:id="rId9" imgW="1307263" imgH="1084139" progId="MS_ClipArt_Gallery.2">
                  <p:embed/>
                </p:oleObj>
              </mc:Choice>
              <mc:Fallback>
                <p:oleObj r:id="rId9" imgW="1307263" imgH="1084139" progId="MS_ClipArt_Gallery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4032250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Line 39">
            <a:extLst>
              <a:ext uri="{FF2B5EF4-FFF2-40B4-BE49-F238E27FC236}">
                <a16:creationId xmlns:a16="http://schemas.microsoft.com/office/drawing/2014/main" id="{253D2513-4737-423F-978A-46369FA2E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6" name="Text Box 40">
            <a:extLst>
              <a:ext uri="{FF2B5EF4-FFF2-40B4-BE49-F238E27FC236}">
                <a16:creationId xmlns:a16="http://schemas.microsoft.com/office/drawing/2014/main" id="{439C3BA6-D089-4800-BA8C-CDBB84E25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3141663"/>
            <a:ext cx="933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master</a:t>
            </a:r>
          </a:p>
        </p:txBody>
      </p:sp>
      <p:sp>
        <p:nvSpPr>
          <p:cNvPr id="66577" name="Text Box 41">
            <a:extLst>
              <a:ext uri="{FF2B5EF4-FFF2-40B4-BE49-F238E27FC236}">
                <a16:creationId xmlns:a16="http://schemas.microsoft.com/office/drawing/2014/main" id="{665B2E73-3083-4948-AB87-727198F0A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4711700"/>
            <a:ext cx="82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slaves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8B62818B-449B-497C-AA79-9A893178B243}"/>
              </a:ext>
            </a:extLst>
          </p:cNvPr>
          <p:cNvGrpSpPr>
            <a:grpSpLocks/>
          </p:cNvGrpSpPr>
          <p:nvPr/>
        </p:nvGrpSpPr>
        <p:grpSpPr bwMode="auto">
          <a:xfrm>
            <a:off x="6823075" y="2641600"/>
            <a:ext cx="560388" cy="336550"/>
            <a:chOff x="4212" y="2867"/>
            <a:chExt cx="353" cy="212"/>
          </a:xfrm>
        </p:grpSpPr>
        <p:sp>
          <p:nvSpPr>
            <p:cNvPr id="66579" name="Rectangle 42">
              <a:extLst>
                <a:ext uri="{FF2B5EF4-FFF2-40B4-BE49-F238E27FC236}">
                  <a16:creationId xmlns:a16="http://schemas.microsoft.com/office/drawing/2014/main" id="{74B8B2A2-38A2-4C15-A7C5-D577DEE5E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580" name="Text Box 43">
              <a:extLst>
                <a:ext uri="{FF2B5EF4-FFF2-40B4-BE49-F238E27FC236}">
                  <a16:creationId xmlns:a16="http://schemas.microsoft.com/office/drawing/2014/main" id="{630CCF7A-8F83-41CC-A1F2-C9ABF07B0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7"/>
              <a:ext cx="3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600" i="0">
                  <a:solidFill>
                    <a:schemeClr val="bg1"/>
                  </a:solidFill>
                  <a:ea typeface="宋体" panose="02010600030101010101" pitchFamily="2" charset="-122"/>
                </a:rPr>
                <a:t>poll</a:t>
              </a:r>
            </a:p>
          </p:txBody>
        </p:sp>
      </p:grpSp>
      <p:grpSp>
        <p:nvGrpSpPr>
          <p:cNvPr id="3" name="Group 48">
            <a:extLst>
              <a:ext uri="{FF2B5EF4-FFF2-40B4-BE49-F238E27FC236}">
                <a16:creationId xmlns:a16="http://schemas.microsoft.com/office/drawing/2014/main" id="{6D7C181E-9DC2-4BE2-B766-0476012ABD85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3563938"/>
            <a:ext cx="608012" cy="336550"/>
            <a:chOff x="4415" y="2367"/>
            <a:chExt cx="383" cy="212"/>
          </a:xfrm>
        </p:grpSpPr>
        <p:sp>
          <p:nvSpPr>
            <p:cNvPr id="66582" name="Rectangle 46">
              <a:extLst>
                <a:ext uri="{FF2B5EF4-FFF2-40B4-BE49-F238E27FC236}">
                  <a16:creationId xmlns:a16="http://schemas.microsoft.com/office/drawing/2014/main" id="{8BA7CD21-F66D-4B3A-961B-90EB087A3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583" name="Text Box 47">
              <a:extLst>
                <a:ext uri="{FF2B5EF4-FFF2-40B4-BE49-F238E27FC236}">
                  <a16:creationId xmlns:a16="http://schemas.microsoft.com/office/drawing/2014/main" id="{6E506DF1-CA4D-400E-81EB-ACA69CC1A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7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600" i="0">
                  <a:solidFill>
                    <a:schemeClr val="bg1"/>
                  </a:solidFill>
                  <a:ea typeface="宋体" panose="02010600030101010101" pitchFamily="2" charset="-122"/>
                </a:rPr>
                <a:t>data</a:t>
              </a:r>
            </a:p>
          </p:txBody>
        </p:sp>
      </p:grpSp>
      <p:grpSp>
        <p:nvGrpSpPr>
          <p:cNvPr id="4" name="Group 49">
            <a:extLst>
              <a:ext uri="{FF2B5EF4-FFF2-40B4-BE49-F238E27FC236}">
                <a16:creationId xmlns:a16="http://schemas.microsoft.com/office/drawing/2014/main" id="{D25BACEF-2809-4DE5-A99F-0B67AAF117D3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2446338"/>
            <a:ext cx="608013" cy="336550"/>
            <a:chOff x="4415" y="2367"/>
            <a:chExt cx="383" cy="212"/>
          </a:xfrm>
        </p:grpSpPr>
        <p:sp>
          <p:nvSpPr>
            <p:cNvPr id="66585" name="Rectangle 50">
              <a:extLst>
                <a:ext uri="{FF2B5EF4-FFF2-40B4-BE49-F238E27FC236}">
                  <a16:creationId xmlns:a16="http://schemas.microsoft.com/office/drawing/2014/main" id="{66069903-D728-41AA-B8CD-9F9980C68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586" name="Text Box 51">
              <a:extLst>
                <a:ext uri="{FF2B5EF4-FFF2-40B4-BE49-F238E27FC236}">
                  <a16:creationId xmlns:a16="http://schemas.microsoft.com/office/drawing/2014/main" id="{16EFBF37-82A4-421A-B7BB-BA8374C3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7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600" i="0">
                  <a:solidFill>
                    <a:schemeClr val="bg1"/>
                  </a:solidFill>
                  <a:ea typeface="宋体" panose="02010600030101010101" pitchFamily="2" charset="-122"/>
                </a:rPr>
                <a:t>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3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3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2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3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3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页脚占位符 4">
            <a:extLst>
              <a:ext uri="{FF2B5EF4-FFF2-40B4-BE49-F238E27FC236}">
                <a16:creationId xmlns:a16="http://schemas.microsoft.com/office/drawing/2014/main" id="{F66A5B24-F340-441E-82A1-93CE478193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D28AAC1D-0F1E-444E-8A0F-909207B87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142317D8-89B2-4BAF-80AA-CC6A04F5B34B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32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3EA11B5-1234-4BB6-B9D2-CBB964EEB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轮流</a:t>
            </a:r>
            <a:r>
              <a:rPr lang="en-US" altLang="zh-CN">
                <a:ea typeface="宋体" panose="02010600030101010101" pitchFamily="2" charset="-122"/>
              </a:rPr>
              <a:t> MAC</a:t>
            </a:r>
            <a:r>
              <a:rPr lang="zh-CN" altLang="en-US">
                <a:ea typeface="宋体" panose="02010600030101010101" pitchFamily="2" charset="-122"/>
              </a:rPr>
              <a:t>协议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C811DE95-8AC1-4006-8323-9163FACC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376363"/>
            <a:ext cx="38639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i="0">
                <a:solidFill>
                  <a:srgbClr val="FF0000"/>
                </a:solidFill>
                <a:ea typeface="宋体" panose="02010600030101010101" pitchFamily="2" charset="-122"/>
              </a:rPr>
              <a:t>令牌传递协议</a:t>
            </a:r>
            <a:endParaRPr lang="en-US" altLang="zh-CN" sz="2400" i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400" i="0">
                <a:solidFill>
                  <a:srgbClr val="FF0000"/>
                </a:solidFill>
                <a:ea typeface="宋体" panose="02010600030101010101" pitchFamily="2" charset="-122"/>
              </a:rPr>
              <a:t>(Token passing)</a:t>
            </a:r>
            <a:endParaRPr lang="en-US" altLang="zh-CN" sz="2800" b="1" i="0"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zh-CN" altLang="en-US" sz="2400" i="0">
                <a:solidFill>
                  <a:srgbClr val="FF0000"/>
                </a:solidFill>
                <a:ea typeface="宋体" panose="02010600030101010101" pitchFamily="2" charset="-122"/>
              </a:rPr>
              <a:t>控制令牌</a:t>
            </a:r>
            <a:r>
              <a:rPr lang="zh-CN" altLang="en-US" sz="2400" i="0">
                <a:ea typeface="宋体" panose="02010600030101010101" pitchFamily="2" charset="-122"/>
              </a:rPr>
              <a:t>在节点中顺序传递</a:t>
            </a:r>
            <a:endParaRPr lang="en-US" altLang="zh-CN" sz="2400" i="0"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i="0">
                <a:ea typeface="宋体" panose="02010600030101010101" pitchFamily="2" charset="-122"/>
              </a:rPr>
              <a:t>token message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zh-CN" altLang="en-US" sz="2400" i="0">
                <a:ea typeface="宋体" panose="02010600030101010101" pitchFamily="2" charset="-122"/>
              </a:rPr>
              <a:t>存在的问题</a:t>
            </a:r>
            <a:r>
              <a:rPr lang="en-US" altLang="zh-CN" sz="2400" i="0">
                <a:ea typeface="宋体" panose="02010600030101010101" pitchFamily="2" charset="-122"/>
              </a:rPr>
              <a:t>:</a:t>
            </a: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000" i="0">
                <a:ea typeface="宋体" panose="02010600030101010101" pitchFamily="2" charset="-122"/>
              </a:rPr>
              <a:t>令牌开销</a:t>
            </a:r>
            <a:endParaRPr lang="en-US" altLang="zh-CN" sz="2000" i="0">
              <a:ea typeface="宋体" panose="02010600030101010101" pitchFamily="2" charset="-122"/>
            </a:endParaRP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000" i="0">
                <a:ea typeface="宋体" panose="02010600030101010101" pitchFamily="2" charset="-122"/>
              </a:rPr>
              <a:t>延迟</a:t>
            </a:r>
            <a:endParaRPr lang="en-US" altLang="zh-CN" sz="2000" i="0">
              <a:ea typeface="宋体" panose="02010600030101010101" pitchFamily="2" charset="-122"/>
            </a:endParaRPr>
          </a:p>
          <a:p>
            <a:pPr lvl="1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zh-CN" altLang="en-US" sz="2000" i="0">
                <a:ea typeface="宋体" panose="02010600030101010101" pitchFamily="2" charset="-122"/>
              </a:rPr>
              <a:t>单点错误</a:t>
            </a:r>
            <a:r>
              <a:rPr lang="en-US" altLang="zh-CN" sz="2000" i="0">
                <a:ea typeface="宋体" panose="02010600030101010101" pitchFamily="2" charset="-122"/>
              </a:rPr>
              <a:t>(token)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800" i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68613" name="Object 7">
            <a:extLst>
              <a:ext uri="{FF2B5EF4-FFF2-40B4-BE49-F238E27FC236}">
                <a16:creationId xmlns:a16="http://schemas.microsoft.com/office/drawing/2014/main" id="{77210A2B-E08C-4A10-9F28-E0E5FEBE0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2106613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106613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Oval 8">
            <a:extLst>
              <a:ext uri="{FF2B5EF4-FFF2-40B4-BE49-F238E27FC236}">
                <a16:creationId xmlns:a16="http://schemas.microsoft.com/office/drawing/2014/main" id="{8EC2776B-508E-4505-BA4B-21DB6CFF1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8615" name="Object 9">
            <a:extLst>
              <a:ext uri="{FF2B5EF4-FFF2-40B4-BE49-F238E27FC236}">
                <a16:creationId xmlns:a16="http://schemas.microsoft.com/office/drawing/2014/main" id="{CAEDCCC1-B223-44D9-93C1-12DFB2703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75" y="5527675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5527675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10">
            <a:extLst>
              <a:ext uri="{FF2B5EF4-FFF2-40B4-BE49-F238E27FC236}">
                <a16:creationId xmlns:a16="http://schemas.microsoft.com/office/drawing/2014/main" id="{60B5FEB6-B33B-4618-A0C3-71C4D6451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3724275"/>
          <a:ext cx="522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r:id="rId7" imgW="1307263" imgH="1084139" progId="MS_ClipArt_Gallery.2">
                  <p:embed/>
                </p:oleObj>
              </mc:Choice>
              <mc:Fallback>
                <p:oleObj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724275"/>
                        <a:ext cx="522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11">
            <a:extLst>
              <a:ext uri="{FF2B5EF4-FFF2-40B4-BE49-F238E27FC236}">
                <a16:creationId xmlns:a16="http://schemas.microsoft.com/office/drawing/2014/main" id="{B8CEE6AA-F15C-49A0-B43F-9D713590F8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738" y="3681413"/>
          <a:ext cx="522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r:id="rId8" imgW="1307263" imgH="1084139" progId="MS_ClipArt_Gallery.2">
                  <p:embed/>
                </p:oleObj>
              </mc:Choice>
              <mc:Fallback>
                <p:oleObj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3681413"/>
                        <a:ext cx="5222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80" name="Rectangle 12">
            <a:extLst>
              <a:ext uri="{FF2B5EF4-FFF2-40B4-BE49-F238E27FC236}">
                <a16:creationId xmlns:a16="http://schemas.microsoft.com/office/drawing/2014/main" id="{20C85808-E083-414E-9AA8-D5AD9C69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 i="0">
                <a:solidFill>
                  <a:schemeClr val="bg1"/>
                </a:solidFill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672783" name="Rectangle 15">
            <a:extLst>
              <a:ext uri="{FF2B5EF4-FFF2-40B4-BE49-F238E27FC236}">
                <a16:creationId xmlns:a16="http://schemas.microsoft.com/office/drawing/2014/main" id="{9EF14FF3-24C5-4868-89B2-DCC9CFC1A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 i="0">
                <a:solidFill>
                  <a:schemeClr val="bg1"/>
                </a:solidFill>
                <a:ea typeface="宋体" panose="02010600030101010101" pitchFamily="2" charset="-122"/>
              </a:rPr>
              <a:t>data</a:t>
            </a:r>
          </a:p>
        </p:txBody>
      </p:sp>
      <p:sp>
        <p:nvSpPr>
          <p:cNvPr id="672784" name="Text Box 16">
            <a:extLst>
              <a:ext uri="{FF2B5EF4-FFF2-40B4-BE49-F238E27FC236}">
                <a16:creationId xmlns:a16="http://schemas.microsoft.com/office/drawing/2014/main" id="{E005977C-A856-4468-9AA9-CB43B2D7A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3084513"/>
            <a:ext cx="1055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(nothing</a:t>
            </a:r>
          </a:p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to send)</a:t>
            </a:r>
          </a:p>
        </p:txBody>
      </p:sp>
      <p:sp>
        <p:nvSpPr>
          <p:cNvPr id="672785" name="Rectangle 17">
            <a:extLst>
              <a:ext uri="{FF2B5EF4-FFF2-40B4-BE49-F238E27FC236}">
                <a16:creationId xmlns:a16="http://schemas.microsoft.com/office/drawing/2014/main" id="{4823ABE8-D290-4187-89B4-CF432DB4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 i="0">
                <a:solidFill>
                  <a:schemeClr val="bg1"/>
                </a:solidFill>
                <a:ea typeface="宋体" panose="02010600030101010101" pitchFamily="2" charset="-122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71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rAng="0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00" y="-2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页脚占位符 4">
            <a:extLst>
              <a:ext uri="{FF2B5EF4-FFF2-40B4-BE49-F238E27FC236}">
                <a16:creationId xmlns:a16="http://schemas.microsoft.com/office/drawing/2014/main" id="{33CDD677-E899-4F3F-8756-70DDE7165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233568EE-3F6D-4C7E-BCE1-866C8DDBD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86BFFEBF-3073-47EF-B677-40217FC05255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33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8A27AEA-B7A6-4BE5-87FC-9343E9F1B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 </a:t>
            </a:r>
            <a:r>
              <a:rPr lang="zh-CN" altLang="en-US">
                <a:ea typeface="宋体" panose="02010600030101010101" pitchFamily="2" charset="-122"/>
              </a:rPr>
              <a:t>协议小结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22B435F-0C12-4DA5-A39C-5A0955E45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r>
              <a:rPr lang="zh-CN" altLang="en-US" sz="2400" i="1">
                <a:solidFill>
                  <a:srgbClr val="FF0000"/>
                </a:solidFill>
                <a:ea typeface="宋体" panose="02010600030101010101" pitchFamily="2" charset="-122"/>
              </a:rPr>
              <a:t>信道分区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(channel partitioning)</a:t>
            </a:r>
            <a:r>
              <a:rPr lang="en-US" altLang="zh-CN" sz="2400">
                <a:ea typeface="宋体" panose="02010600030101010101" pitchFamily="2" charset="-122"/>
              </a:rPr>
              <a:t> 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按</a:t>
            </a:r>
            <a:r>
              <a:rPr lang="en-US" altLang="zh-CN" sz="2000">
                <a:ea typeface="宋体" panose="02010600030101010101" pitchFamily="2" charset="-122"/>
              </a:rPr>
              <a:t>time, frequency </a:t>
            </a:r>
            <a:r>
              <a:rPr lang="zh-CN" altLang="en-US" sz="2000">
                <a:ea typeface="宋体" panose="02010600030101010101" pitchFamily="2" charset="-122"/>
              </a:rPr>
              <a:t>或</a:t>
            </a:r>
            <a:r>
              <a:rPr lang="en-US" altLang="zh-CN" sz="2000">
                <a:ea typeface="宋体" panose="02010600030101010101" pitchFamily="2" charset="-122"/>
              </a:rPr>
              <a:t> code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TDMA, FDMA, CDMA</a:t>
            </a:r>
          </a:p>
          <a:p>
            <a:r>
              <a:rPr lang="zh-CN" altLang="en-US" sz="2400" i="1">
                <a:solidFill>
                  <a:srgbClr val="FF0000"/>
                </a:solidFill>
                <a:ea typeface="宋体" panose="02010600030101010101" pitchFamily="2" charset="-122"/>
              </a:rPr>
              <a:t>随机访问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 (random access 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ALOHA, S-ALOHA, CSMA, CSMA/CD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CSMA/CD </a:t>
            </a:r>
            <a:r>
              <a:rPr lang="zh-CN" altLang="en-US" sz="2000">
                <a:ea typeface="宋体" panose="02010600030101010101" pitchFamily="2" charset="-122"/>
              </a:rPr>
              <a:t>用于</a:t>
            </a:r>
            <a:r>
              <a:rPr lang="en-US" altLang="zh-CN" sz="2000">
                <a:ea typeface="宋体" panose="02010600030101010101" pitchFamily="2" charset="-122"/>
              </a:rPr>
              <a:t>Ethernet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CSMA/CA </a:t>
            </a:r>
            <a:r>
              <a:rPr lang="zh-CN" altLang="en-US" sz="2000">
                <a:ea typeface="宋体" panose="02010600030101010101" pitchFamily="2" charset="-122"/>
              </a:rPr>
              <a:t>用于</a:t>
            </a:r>
            <a:r>
              <a:rPr lang="en-US" altLang="zh-CN" sz="2000">
                <a:ea typeface="宋体" panose="02010600030101010101" pitchFamily="2" charset="-122"/>
              </a:rPr>
              <a:t>802.11(Wifi)</a:t>
            </a:r>
          </a:p>
          <a:p>
            <a:r>
              <a:rPr lang="zh-CN" altLang="en-US" sz="2400" i="1">
                <a:solidFill>
                  <a:srgbClr val="FF0000"/>
                </a:solidFill>
                <a:ea typeface="宋体" panose="02010600030101010101" pitchFamily="2" charset="-122"/>
              </a:rPr>
              <a:t>轮流协议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(taking turns)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主节点轮询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zh-CN" altLang="en-US" sz="2000">
                <a:ea typeface="宋体" panose="02010600030101010101" pitchFamily="2" charset="-122"/>
              </a:rPr>
              <a:t>令牌传递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Bluetooth, FDDI, IBM Token Ring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页脚占位符 5">
            <a:extLst>
              <a:ext uri="{FF2B5EF4-FFF2-40B4-BE49-F238E27FC236}">
                <a16:creationId xmlns:a16="http://schemas.microsoft.com/office/drawing/2014/main" id="{5FD50FCA-27D0-41A9-B7AE-7B42AFE00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72706" name="灯片编号占位符 6">
            <a:extLst>
              <a:ext uri="{FF2B5EF4-FFF2-40B4-BE49-F238E27FC236}">
                <a16:creationId xmlns:a16="http://schemas.microsoft.com/office/drawing/2014/main" id="{1AEEF2E4-FBC0-435F-AD57-114517101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2C2BA2CA-1302-4959-9841-153826C91CFC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34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0951F86-0D10-42CA-B066-D0212DFB0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5: Link Layer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E36D906-1F2B-4CFA-8B4F-D1FC548CA03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5.1 </a:t>
            </a:r>
            <a:r>
              <a:rPr lang="zh-CN" altLang="en-US" sz="2400">
                <a:ea typeface="宋体" panose="02010600030101010101" pitchFamily="2" charset="-122"/>
              </a:rPr>
              <a:t>概述和服务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5.2 </a:t>
            </a:r>
            <a:r>
              <a:rPr lang="zh-CN" altLang="en-US" sz="2400">
                <a:ea typeface="宋体" panose="02010600030101010101" pitchFamily="2" charset="-122"/>
              </a:rPr>
              <a:t>检错和纠错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5.3 </a:t>
            </a:r>
            <a:r>
              <a:rPr lang="zh-CN" altLang="en-US" sz="2400">
                <a:ea typeface="宋体" panose="02010600030101010101" pitchFamily="2" charset="-122"/>
              </a:rPr>
              <a:t>多路访问协议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5.4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链路层地址</a:t>
            </a: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0E9ECD99-B3EA-4B82-B95F-145DEBA784E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5.5 </a:t>
            </a:r>
            <a:r>
              <a:rPr lang="zh-CN" altLang="en-US" sz="2400">
                <a:ea typeface="宋体" panose="02010600030101010101" pitchFamily="2" charset="-122"/>
              </a:rPr>
              <a:t>以太网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5.6 </a:t>
            </a:r>
            <a:r>
              <a:rPr lang="zh-CN" altLang="en-US" sz="2400">
                <a:ea typeface="宋体" panose="02010600030101010101" pitchFamily="2" charset="-122"/>
              </a:rPr>
              <a:t>链路层交换机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页脚占位符 4">
            <a:extLst>
              <a:ext uri="{FF2B5EF4-FFF2-40B4-BE49-F238E27FC236}">
                <a16:creationId xmlns:a16="http://schemas.microsoft.com/office/drawing/2014/main" id="{564A1C30-A9B8-4DCA-A8D1-857CD2925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B3061FDA-F96F-432D-9C36-B1C6733515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AE601620-45E4-4B0D-9763-FFD4AD4B0CBD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35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D61F12F-9425-4311-9A32-E57F785A6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 </a:t>
            </a:r>
            <a:r>
              <a:rPr lang="zh-CN" altLang="en-US">
                <a:ea typeface="宋体" panose="02010600030101010101" pitchFamily="2" charset="-122"/>
              </a:rPr>
              <a:t>地址和</a:t>
            </a:r>
            <a:r>
              <a:rPr lang="en-US" altLang="zh-CN"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F6D0648-50F8-4617-9C1F-0FB2239B56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32-bit IP </a:t>
            </a:r>
            <a:r>
              <a:rPr lang="zh-CN" altLang="en-US" sz="3200">
                <a:ea typeface="宋体" panose="02010600030101010101" pitchFamily="2" charset="-122"/>
              </a:rPr>
              <a:t>地址</a:t>
            </a:r>
            <a:r>
              <a:rPr lang="en-US" altLang="zh-CN" sz="3200">
                <a:ea typeface="宋体" panose="02010600030101010101" pitchFamily="2" charset="-122"/>
              </a:rPr>
              <a:t>: 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网络层地址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用于数据报寻址，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子网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3200">
                <a:ea typeface="宋体" panose="02010600030101010101" pitchFamily="2" charset="-122"/>
              </a:rPr>
              <a:t>MAC (LAN, physical, Ethernet) </a:t>
            </a:r>
            <a:r>
              <a:rPr lang="zh-CN" altLang="en-US" sz="3200">
                <a:ea typeface="宋体" panose="02010600030101010101" pitchFamily="2" charset="-122"/>
              </a:rPr>
              <a:t>地址</a:t>
            </a:r>
            <a:r>
              <a:rPr lang="en-US" altLang="zh-CN" sz="3200">
                <a:ea typeface="宋体" panose="02010600030101010101" pitchFamily="2" charset="-122"/>
              </a:rPr>
              <a:t>: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功能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在同一个子网，从一个接口卡传送帧到另外一个接口卡</a:t>
            </a:r>
            <a:endParaRPr lang="en-US" altLang="zh-CN" i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48 bit MAC </a:t>
            </a:r>
            <a:r>
              <a:rPr lang="zh-CN" altLang="en-US">
                <a:ea typeface="宋体" panose="02010600030101010101" pitchFamily="2" charset="-122"/>
              </a:rPr>
              <a:t>地址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固定于</a:t>
            </a:r>
            <a:r>
              <a:rPr lang="en-US" altLang="zh-CN">
                <a:ea typeface="宋体" panose="02010600030101010101" pitchFamily="2" charset="-122"/>
              </a:rPr>
              <a:t>NIC ROM, </a:t>
            </a:r>
            <a:r>
              <a:rPr lang="zh-CN" altLang="en-US">
                <a:ea typeface="宋体" panose="02010600030101010101" pitchFamily="2" charset="-122"/>
              </a:rPr>
              <a:t>有时软件可修改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页脚占位符 4">
            <a:extLst>
              <a:ext uri="{FF2B5EF4-FFF2-40B4-BE49-F238E27FC236}">
                <a16:creationId xmlns:a16="http://schemas.microsoft.com/office/drawing/2014/main" id="{A4FFAA05-09B2-4426-A303-C8F2924BC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70ED0A1C-8445-4EBB-A38C-28E416DAA6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8662A810-5D1F-4A6D-B129-B2B568741F92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36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12DF967-181D-4A86-B563-D48865D56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 </a:t>
            </a:r>
            <a:r>
              <a:rPr lang="zh-CN" altLang="en-US">
                <a:ea typeface="宋体" panose="02010600030101010101" pitchFamily="2" charset="-122"/>
              </a:rPr>
              <a:t>地址</a:t>
            </a:r>
            <a:r>
              <a:rPr lang="en-US" altLang="zh-CN">
                <a:ea typeface="宋体" panose="02010600030101010101" pitchFamily="2" charset="-122"/>
              </a:rPr>
              <a:t>(more)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EA453D8-DE22-4F35-8886-62FA909D2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67688" cy="4648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MAC </a:t>
            </a:r>
            <a:r>
              <a:rPr lang="zh-CN" altLang="en-US" sz="2400">
                <a:ea typeface="宋体" panose="02010600030101010101" pitchFamily="2" charset="-122"/>
              </a:rPr>
              <a:t>地址由 </a:t>
            </a:r>
            <a:r>
              <a:rPr lang="en-US" altLang="zh-CN" sz="2400">
                <a:ea typeface="宋体" panose="02010600030101010101" pitchFamily="2" charset="-122"/>
              </a:rPr>
              <a:t>IEEE</a:t>
            </a:r>
            <a:r>
              <a:rPr lang="zh-CN" altLang="en-US" sz="2400">
                <a:ea typeface="宋体" panose="02010600030101010101" pitchFamily="2" charset="-122"/>
              </a:rPr>
              <a:t>管理分配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制造商购买部分</a:t>
            </a:r>
            <a:r>
              <a:rPr lang="en-US" altLang="zh-CN" sz="2400">
                <a:ea typeface="宋体" panose="02010600030101010101" pitchFamily="2" charset="-122"/>
              </a:rPr>
              <a:t>MAC</a:t>
            </a:r>
            <a:r>
              <a:rPr lang="zh-CN" altLang="en-US" sz="2400">
                <a:ea typeface="宋体" panose="02010600030101010101" pitchFamily="2" charset="-122"/>
              </a:rPr>
              <a:t>地址空间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analogy: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(a) MAC address: </a:t>
            </a:r>
            <a:r>
              <a:rPr lang="zh-CN" altLang="en-US" sz="2400">
                <a:ea typeface="宋体" panose="02010600030101010101" pitchFamily="2" charset="-122"/>
              </a:rPr>
              <a:t>类似身份证号码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(b) IP address: </a:t>
            </a:r>
            <a:r>
              <a:rPr lang="zh-CN" altLang="en-US" sz="2400">
                <a:ea typeface="宋体" panose="02010600030101010101" pitchFamily="2" charset="-122"/>
              </a:rPr>
              <a:t>类似邮政编码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 MAC </a:t>
            </a:r>
            <a:r>
              <a:rPr lang="zh-CN" altLang="en-US" sz="2400">
                <a:ea typeface="宋体" panose="02010600030101010101" pitchFamily="2" charset="-122"/>
              </a:rPr>
              <a:t>扁平地址结构  </a:t>
            </a:r>
            <a:r>
              <a:rPr lang="zh-CN" altLang="en-US" sz="2400">
                <a:latin typeface="MS Mincho" panose="02020609040205080304" pitchFamily="49" charset="-128"/>
                <a:ea typeface="宋体" panose="02010600030101010101" pitchFamily="2" charset="-122"/>
              </a:rPr>
              <a:t>➜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portability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能够从一个</a:t>
            </a:r>
            <a:r>
              <a:rPr lang="en-US" altLang="zh-CN" sz="2000">
                <a:ea typeface="宋体" panose="02010600030101010101" pitchFamily="2" charset="-122"/>
              </a:rPr>
              <a:t>LAN</a:t>
            </a:r>
            <a:r>
              <a:rPr lang="zh-CN" altLang="en-US" sz="2000">
                <a:ea typeface="宋体" panose="02010600030101010101" pitchFamily="2" charset="-122"/>
              </a:rPr>
              <a:t>移动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接口卡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到另外一个</a:t>
            </a:r>
            <a:r>
              <a:rPr lang="en-US" altLang="zh-CN" sz="2000">
                <a:ea typeface="宋体" panose="02010600030101010101" pitchFamily="2" charset="-122"/>
              </a:rPr>
              <a:t>LAN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IP </a:t>
            </a:r>
            <a:r>
              <a:rPr lang="zh-CN" altLang="en-US" sz="2400">
                <a:ea typeface="宋体" panose="02010600030101010101" pitchFamily="2" charset="-122"/>
              </a:rPr>
              <a:t>层次地址结构       </a:t>
            </a:r>
            <a:r>
              <a:rPr lang="zh-CN" altLang="en-US" sz="2400">
                <a:latin typeface="MS Mincho" panose="02020609040205080304" pitchFamily="49" charset="-128"/>
                <a:ea typeface="宋体" panose="02010600030101010101" pitchFamily="2" charset="-122"/>
              </a:rPr>
              <a:t>➜ </a:t>
            </a:r>
            <a:r>
              <a:rPr lang="en-US" altLang="zh-CN" sz="2400">
                <a:ea typeface="宋体" panose="02010600030101010101" pitchFamily="2" charset="-122"/>
              </a:rPr>
              <a:t>NOT portable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地址依赖于所在的</a:t>
            </a:r>
            <a:r>
              <a:rPr lang="en-US" altLang="zh-CN" sz="2000">
                <a:ea typeface="宋体" panose="02010600030101010101" pitchFamily="2" charset="-122"/>
              </a:rPr>
              <a:t>IP </a:t>
            </a:r>
            <a:r>
              <a:rPr lang="zh-CN" altLang="en-US" sz="2000">
                <a:ea typeface="宋体" panose="02010600030101010101" pitchFamily="2" charset="-122"/>
              </a:rPr>
              <a:t>子网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页脚占位符 4">
            <a:extLst>
              <a:ext uri="{FF2B5EF4-FFF2-40B4-BE49-F238E27FC236}">
                <a16:creationId xmlns:a16="http://schemas.microsoft.com/office/drawing/2014/main" id="{FC1BFD9E-1879-4600-858A-CF9811E9FD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A81518A5-D8E6-46B1-A295-35E35EA22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5135BFA4-86E6-49E9-B78B-9509A0A97A59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37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2DEB4C0-BB48-4395-9A49-5D858A979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MAC </a:t>
            </a:r>
            <a:r>
              <a:rPr lang="zh-CN" altLang="en-US">
                <a:ea typeface="宋体" panose="02010600030101010101" pitchFamily="2" charset="-122"/>
              </a:rPr>
              <a:t>地址和</a:t>
            </a:r>
            <a:r>
              <a:rPr lang="en-US" altLang="zh-CN">
                <a:ea typeface="宋体" panose="02010600030101010101" pitchFamily="2" charset="-122"/>
              </a:rPr>
              <a:t>ARP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4B499301-3535-4161-AB71-77495F8F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1314450"/>
            <a:ext cx="553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2000" i="0">
                <a:solidFill>
                  <a:srgbClr val="FF0000"/>
                </a:solidFill>
                <a:ea typeface="宋体" panose="02010600030101010101" pitchFamily="2" charset="-122"/>
              </a:rPr>
              <a:t>LAN </a:t>
            </a:r>
            <a:r>
              <a:rPr lang="zh-CN" altLang="en-US" sz="2000" i="0">
                <a:solidFill>
                  <a:srgbClr val="FF0000"/>
                </a:solidFill>
                <a:ea typeface="宋体" panose="02010600030101010101" pitchFamily="2" charset="-122"/>
              </a:rPr>
              <a:t>上每块接口卡都有一个全球唯一 </a:t>
            </a:r>
            <a:r>
              <a:rPr lang="en-US" altLang="zh-CN" sz="2000" i="0">
                <a:solidFill>
                  <a:srgbClr val="FF0000"/>
                </a:solidFill>
                <a:ea typeface="宋体" panose="02010600030101010101" pitchFamily="2" charset="-122"/>
              </a:rPr>
              <a:t>LAN </a:t>
            </a:r>
            <a:r>
              <a:rPr lang="zh-CN" altLang="en-US" sz="2000" i="0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E09600CE-B37A-42C0-80AE-652A14EF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2490788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Broadcast address =</a:t>
            </a:r>
          </a:p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FF-FF-FF-FF-FF-FF</a:t>
            </a:r>
          </a:p>
        </p:txBody>
      </p:sp>
      <p:sp>
        <p:nvSpPr>
          <p:cNvPr id="78854" name="Rectangle 17">
            <a:extLst>
              <a:ext uri="{FF2B5EF4-FFF2-40B4-BE49-F238E27FC236}">
                <a16:creationId xmlns:a16="http://schemas.microsoft.com/office/drawing/2014/main" id="{CC3BD59B-F7B3-427A-9704-541183BB2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855" name="Text Box 18">
            <a:extLst>
              <a:ext uri="{FF2B5EF4-FFF2-40B4-BE49-F238E27FC236}">
                <a16:creationId xmlns:a16="http://schemas.microsoft.com/office/drawing/2014/main" id="{B468B910-1FA1-4149-91FE-498B50D8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= adapter</a:t>
            </a:r>
          </a:p>
        </p:txBody>
      </p:sp>
      <p:graphicFrame>
        <p:nvGraphicFramePr>
          <p:cNvPr id="78856" name="Object 7">
            <a:extLst>
              <a:ext uri="{FF2B5EF4-FFF2-40B4-BE49-F238E27FC236}">
                <a16:creationId xmlns:a16="http://schemas.microsoft.com/office/drawing/2014/main" id="{41D84E2A-9B45-41B5-BDAB-D07809965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7038" y="205263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205263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Freeform 8">
            <a:extLst>
              <a:ext uri="{FF2B5EF4-FFF2-40B4-BE49-F238E27FC236}">
                <a16:creationId xmlns:a16="http://schemas.microsoft.com/office/drawing/2014/main" id="{656F64CF-4FFD-41CF-8436-ABC68D9D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78858" name="Object 9">
            <a:extLst>
              <a:ext uri="{FF2B5EF4-FFF2-40B4-BE49-F238E27FC236}">
                <a16:creationId xmlns:a16="http://schemas.microsoft.com/office/drawing/2014/main" id="{7956AAF4-A6BA-4D30-8D39-CAB1CED58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7313" y="386873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386873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0">
            <a:extLst>
              <a:ext uri="{FF2B5EF4-FFF2-40B4-BE49-F238E27FC236}">
                <a16:creationId xmlns:a16="http://schemas.microsoft.com/office/drawing/2014/main" id="{64F2AC5B-AF4A-4F21-BAD4-B56B2D980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0" y="581183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r:id="rId7" imgW="1307263" imgH="1084139" progId="MS_ClipArt_Gallery.2">
                  <p:embed/>
                </p:oleObj>
              </mc:Choice>
              <mc:Fallback>
                <p:oleObj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81183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1">
            <a:extLst>
              <a:ext uri="{FF2B5EF4-FFF2-40B4-BE49-F238E27FC236}">
                <a16:creationId xmlns:a16="http://schemas.microsoft.com/office/drawing/2014/main" id="{F288E27B-23ED-4446-A032-026A58A2F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" y="371157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r:id="rId8" imgW="1307263" imgH="1084139" progId="MS_ClipArt_Gallery.2">
                  <p:embed/>
                </p:oleObj>
              </mc:Choice>
              <mc:Fallback>
                <p:oleObj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371157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Rectangle 12">
            <a:extLst>
              <a:ext uri="{FF2B5EF4-FFF2-40B4-BE49-F238E27FC236}">
                <a16:creationId xmlns:a16="http://schemas.microsoft.com/office/drawing/2014/main" id="{CF3CB1A5-3D3E-41C2-8BF4-97C1F4BF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4017963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862" name="Rectangle 13">
            <a:extLst>
              <a:ext uri="{FF2B5EF4-FFF2-40B4-BE49-F238E27FC236}">
                <a16:creationId xmlns:a16="http://schemas.microsoft.com/office/drawing/2014/main" id="{35D4DE18-0073-4A39-BB75-756A63BD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3835400"/>
            <a:ext cx="269875" cy="204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863" name="Rectangle 14">
            <a:extLst>
              <a:ext uri="{FF2B5EF4-FFF2-40B4-BE49-F238E27FC236}">
                <a16:creationId xmlns:a16="http://schemas.microsoft.com/office/drawing/2014/main" id="{B2497603-F611-4998-970E-22E3D781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2546350"/>
            <a:ext cx="192088" cy="255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864" name="Rectangle 16">
            <a:extLst>
              <a:ext uri="{FF2B5EF4-FFF2-40B4-BE49-F238E27FC236}">
                <a16:creationId xmlns:a16="http://schemas.microsoft.com/office/drawing/2014/main" id="{5AE159DC-5757-4800-8D46-DE7E8008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5557838"/>
            <a:ext cx="192088" cy="255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8865" name="Line 19">
            <a:extLst>
              <a:ext uri="{FF2B5EF4-FFF2-40B4-BE49-F238E27FC236}">
                <a16:creationId xmlns:a16="http://schemas.microsoft.com/office/drawing/2014/main" id="{020930A7-2C80-4854-A582-3EF57384D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6" name="Line 20">
            <a:extLst>
              <a:ext uri="{FF2B5EF4-FFF2-40B4-BE49-F238E27FC236}">
                <a16:creationId xmlns:a16="http://schemas.microsoft.com/office/drawing/2014/main" id="{DB1BC682-6620-43B3-A416-43F3FA1AC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7" name="Line 21">
            <a:extLst>
              <a:ext uri="{FF2B5EF4-FFF2-40B4-BE49-F238E27FC236}">
                <a16:creationId xmlns:a16="http://schemas.microsoft.com/office/drawing/2014/main" id="{5A1A71BD-BB91-48F3-8FDD-A2654A363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8" name="Line 22">
            <a:extLst>
              <a:ext uri="{FF2B5EF4-FFF2-40B4-BE49-F238E27FC236}">
                <a16:creationId xmlns:a16="http://schemas.microsoft.com/office/drawing/2014/main" id="{30ACF70A-27B5-434C-A964-47812B499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9" name="Text Box 24">
            <a:extLst>
              <a:ext uri="{FF2B5EF4-FFF2-40B4-BE49-F238E27FC236}">
                <a16:creationId xmlns:a16="http://schemas.microsoft.com/office/drawing/2014/main" id="{1B3E7416-49D1-407A-821C-609A435CE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2516188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1A-2F-BB-76-09-AD</a:t>
            </a:r>
          </a:p>
        </p:txBody>
      </p:sp>
      <p:sp>
        <p:nvSpPr>
          <p:cNvPr id="78870" name="Line 25">
            <a:extLst>
              <a:ext uri="{FF2B5EF4-FFF2-40B4-BE49-F238E27FC236}">
                <a16:creationId xmlns:a16="http://schemas.microsoft.com/office/drawing/2014/main" id="{34465F63-F145-49BF-96E8-035A581C41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8525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1" name="Line 26">
            <a:extLst>
              <a:ext uri="{FF2B5EF4-FFF2-40B4-BE49-F238E27FC236}">
                <a16:creationId xmlns:a16="http://schemas.microsoft.com/office/drawing/2014/main" id="{2EE277E3-8E24-44D8-849C-95BC70A05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421163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2" name="Text Box 27">
            <a:extLst>
              <a:ext uri="{FF2B5EF4-FFF2-40B4-BE49-F238E27FC236}">
                <a16:creationId xmlns:a16="http://schemas.microsoft.com/office/drawing/2014/main" id="{1D904D6E-17F1-468F-B2DE-D835A8701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4602163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58-23-D7-FA-20-B0</a:t>
            </a:r>
          </a:p>
        </p:txBody>
      </p:sp>
      <p:sp>
        <p:nvSpPr>
          <p:cNvPr id="78873" name="Line 28">
            <a:extLst>
              <a:ext uri="{FF2B5EF4-FFF2-40B4-BE49-F238E27FC236}">
                <a16:creationId xmlns:a16="http://schemas.microsoft.com/office/drawing/2014/main" id="{0F1DE2AD-B2C3-4FD3-902A-E93118B67F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4" name="Text Box 29">
            <a:extLst>
              <a:ext uri="{FF2B5EF4-FFF2-40B4-BE49-F238E27FC236}">
                <a16:creationId xmlns:a16="http://schemas.microsoft.com/office/drawing/2014/main" id="{65FACD40-840A-4919-A413-9BBBBC39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5554663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0C-C4-11-6F-E3-98</a:t>
            </a:r>
          </a:p>
        </p:txBody>
      </p:sp>
      <p:sp>
        <p:nvSpPr>
          <p:cNvPr id="78875" name="Line 30">
            <a:extLst>
              <a:ext uri="{FF2B5EF4-FFF2-40B4-BE49-F238E27FC236}">
                <a16:creationId xmlns:a16="http://schemas.microsoft.com/office/drawing/2014/main" id="{D579508F-54E0-4AEF-AC33-6883BC8BD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9988" y="4040188"/>
            <a:ext cx="0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76" name="Text Box 31">
            <a:extLst>
              <a:ext uri="{FF2B5EF4-FFF2-40B4-BE49-F238E27FC236}">
                <a16:creationId xmlns:a16="http://schemas.microsoft.com/office/drawing/2014/main" id="{BC7A600E-26E9-464D-9AFC-E391A7CC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473575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71-65-F7-2B-08-53</a:t>
            </a:r>
          </a:p>
        </p:txBody>
      </p:sp>
      <p:sp>
        <p:nvSpPr>
          <p:cNvPr id="78877" name="Text Box 32">
            <a:extLst>
              <a:ext uri="{FF2B5EF4-FFF2-40B4-BE49-F238E27FC236}">
                <a16:creationId xmlns:a16="http://schemas.microsoft.com/office/drawing/2014/main" id="{0FEC24CB-5C24-4938-A6AF-ACF76A083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3625850"/>
            <a:ext cx="11572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zh-CN" altLang="en-US" i="0">
                <a:ea typeface="宋体" panose="02010600030101010101" pitchFamily="2" charset="-122"/>
              </a:rPr>
              <a:t>   </a:t>
            </a:r>
            <a:r>
              <a:rPr lang="en-US" altLang="zh-CN" i="0">
                <a:ea typeface="宋体" panose="02010600030101010101" pitchFamily="2" charset="-122"/>
              </a:rPr>
              <a:t>LAN</a:t>
            </a:r>
          </a:p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(wired or</a:t>
            </a:r>
          </a:p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wireless)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页脚占位符 4">
            <a:extLst>
              <a:ext uri="{FF2B5EF4-FFF2-40B4-BE49-F238E27FC236}">
                <a16:creationId xmlns:a16="http://schemas.microsoft.com/office/drawing/2014/main" id="{8F17F832-470F-458D-A59E-4ED03C83C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D8AE869F-3FD6-4C2B-A03B-659607326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45D18650-D035-4F8B-92BA-EEBE0F63959A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38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F529826-FACB-4ABE-92D8-F587D3054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地址解析协议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ARP: Address Resolution Protocol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364" name="Rectangle 4">
            <a:extLst>
              <a:ext uri="{FF2B5EF4-FFF2-40B4-BE49-F238E27FC236}">
                <a16:creationId xmlns:a16="http://schemas.microsoft.com/office/drawing/2014/main" id="{D664D9CD-A9B0-48CD-B91E-FD7E88695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08550" y="2022475"/>
            <a:ext cx="4235450" cy="4100513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LAN</a:t>
            </a:r>
            <a:r>
              <a:rPr lang="zh-CN" altLang="en-US" sz="2400">
                <a:ea typeface="宋体" panose="02010600030101010101" pitchFamily="2" charset="-122"/>
              </a:rPr>
              <a:t>上每个</a:t>
            </a:r>
            <a:r>
              <a:rPr lang="en-US" altLang="zh-CN" sz="2400">
                <a:ea typeface="宋体" panose="02010600030101010101" pitchFamily="2" charset="-122"/>
              </a:rPr>
              <a:t>IP</a:t>
            </a:r>
            <a:r>
              <a:rPr lang="zh-CN" altLang="en-US" sz="2400">
                <a:ea typeface="宋体" panose="02010600030101010101" pitchFamily="2" charset="-122"/>
              </a:rPr>
              <a:t>节点 </a:t>
            </a:r>
            <a:r>
              <a:rPr lang="en-US" altLang="zh-CN" sz="2400">
                <a:ea typeface="宋体" panose="02010600030101010101" pitchFamily="2" charset="-122"/>
              </a:rPr>
              <a:t>(host, router) </a:t>
            </a:r>
            <a:r>
              <a:rPr lang="zh-CN" altLang="en-US" sz="2400">
                <a:ea typeface="宋体" panose="02010600030101010101" pitchFamily="2" charset="-122"/>
              </a:rPr>
              <a:t>都有一个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ARP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表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ARP </a:t>
            </a:r>
            <a:r>
              <a:rPr lang="zh-CN" altLang="en-US" sz="2400">
                <a:ea typeface="宋体" panose="02010600030101010101" pitchFamily="2" charset="-122"/>
              </a:rPr>
              <a:t>表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IP/MAC </a:t>
            </a:r>
            <a:r>
              <a:rPr lang="zh-CN" altLang="en-US" sz="2400">
                <a:ea typeface="宋体" panose="02010600030101010101" pitchFamily="2" charset="-122"/>
              </a:rPr>
              <a:t>地址的映射关系 </a:t>
            </a:r>
          </a:p>
          <a:p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&lt; IP address; MAC address; TTL&gt;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TTL (Time To Live): </a:t>
            </a:r>
          </a:p>
          <a:p>
            <a:pPr lvl="1">
              <a:buFont typeface="ZapfDingbats" pitchFamily="8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     映射的过期时间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(typically 20 min)</a:t>
            </a:r>
          </a:p>
        </p:txBody>
      </p:sp>
      <p:grpSp>
        <p:nvGrpSpPr>
          <p:cNvPr id="80901" name="Group 5">
            <a:extLst>
              <a:ext uri="{FF2B5EF4-FFF2-40B4-BE49-F238E27FC236}">
                <a16:creationId xmlns:a16="http://schemas.microsoft.com/office/drawing/2014/main" id="{8135D86F-2E31-474C-8F8F-CA4DF409DB17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1584325"/>
            <a:ext cx="4343400" cy="1030288"/>
            <a:chOff x="297" y="3336"/>
            <a:chExt cx="2788" cy="805"/>
          </a:xfrm>
        </p:grpSpPr>
        <p:sp>
          <p:nvSpPr>
            <p:cNvPr id="80902" name="Text Box 6">
              <a:extLst>
                <a:ext uri="{FF2B5EF4-FFF2-40B4-BE49-F238E27FC236}">
                  <a16:creationId xmlns:a16="http://schemas.microsoft.com/office/drawing/2014/main" id="{A655E2AF-1FF3-4E92-AE9B-95169EAC0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3443"/>
              <a:ext cx="259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2400" u="sng">
                  <a:ea typeface="宋体" panose="02010600030101010101" pitchFamily="2" charset="-122"/>
                </a:rPr>
                <a:t>Question:</a:t>
              </a:r>
              <a:r>
                <a:rPr lang="en-US" altLang="zh-CN" sz="2400" i="0">
                  <a:ea typeface="宋体" panose="02010600030101010101" pitchFamily="2" charset="-122"/>
                </a:rPr>
                <a:t> </a:t>
              </a:r>
              <a:r>
                <a:rPr lang="zh-CN" altLang="en-US" sz="2400" i="0">
                  <a:ea typeface="宋体" panose="02010600030101010101" pitchFamily="2" charset="-122"/>
                </a:rPr>
                <a:t>如何从</a:t>
              </a:r>
              <a:r>
                <a:rPr lang="en-US" altLang="zh-CN" sz="2400" i="0">
                  <a:ea typeface="宋体" panose="02010600030101010101" pitchFamily="2" charset="-122"/>
                </a:rPr>
                <a:t>B</a:t>
              </a:r>
              <a:r>
                <a:rPr lang="zh-CN" altLang="en-US" sz="2400" i="0">
                  <a:ea typeface="宋体" panose="02010600030101010101" pitchFamily="2" charset="-122"/>
                </a:rPr>
                <a:t>的</a:t>
              </a:r>
              <a:r>
                <a:rPr lang="en-US" altLang="zh-CN" sz="2400" i="0">
                  <a:ea typeface="宋体" panose="02010600030101010101" pitchFamily="2" charset="-122"/>
                </a:rPr>
                <a:t>IP</a:t>
              </a:r>
              <a:r>
                <a:rPr lang="zh-CN" altLang="en-US" sz="2400" i="0">
                  <a:ea typeface="宋体" panose="02010600030101010101" pitchFamily="2" charset="-122"/>
                </a:rPr>
                <a:t>地址</a:t>
              </a:r>
            </a:p>
            <a:p>
              <a:pPr eaLnBrk="0" hangingPunct="0"/>
              <a:r>
                <a:rPr lang="zh-CN" altLang="en-US" sz="2400" i="0">
                  <a:ea typeface="宋体" panose="02010600030101010101" pitchFamily="2" charset="-122"/>
                </a:rPr>
                <a:t>知道</a:t>
              </a:r>
              <a:r>
                <a:rPr lang="en-US" altLang="zh-CN" sz="2400" i="0">
                  <a:ea typeface="宋体" panose="02010600030101010101" pitchFamily="2" charset="-122"/>
                </a:rPr>
                <a:t>B</a:t>
              </a:r>
              <a:r>
                <a:rPr lang="zh-CN" altLang="en-US" sz="2400" i="0">
                  <a:ea typeface="宋体" panose="02010600030101010101" pitchFamily="2" charset="-122"/>
                </a:rPr>
                <a:t>的</a:t>
              </a:r>
              <a:r>
                <a:rPr lang="en-US" altLang="zh-CN" sz="2400" i="0">
                  <a:ea typeface="宋体" panose="02010600030101010101" pitchFamily="2" charset="-122"/>
                </a:rPr>
                <a:t>MAC</a:t>
              </a:r>
              <a:r>
                <a:rPr lang="zh-CN" altLang="en-US" sz="2400" i="0">
                  <a:ea typeface="宋体" panose="02010600030101010101" pitchFamily="2" charset="-122"/>
                </a:rPr>
                <a:t>地址</a:t>
              </a:r>
              <a:r>
                <a:rPr lang="en-US" altLang="zh-CN" sz="2400" i="0">
                  <a:ea typeface="宋体" panose="02010600030101010101" pitchFamily="2" charset="-122"/>
                </a:rPr>
                <a:t>?</a:t>
              </a:r>
              <a:endPara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03" name="Rectangle 7">
              <a:extLst>
                <a:ext uri="{FF2B5EF4-FFF2-40B4-BE49-F238E27FC236}">
                  <a16:creationId xmlns:a16="http://schemas.microsoft.com/office/drawing/2014/main" id="{F2895541-27A5-40F1-AD8F-FCFF1F0DE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0904" name="Object 9">
            <a:extLst>
              <a:ext uri="{FF2B5EF4-FFF2-40B4-BE49-F238E27FC236}">
                <a16:creationId xmlns:a16="http://schemas.microsoft.com/office/drawing/2014/main" id="{E28BA916-1FC0-4DE5-BF73-423A17E34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4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Freeform 10">
            <a:extLst>
              <a:ext uri="{FF2B5EF4-FFF2-40B4-BE49-F238E27FC236}">
                <a16:creationId xmlns:a16="http://schemas.microsoft.com/office/drawing/2014/main" id="{89ED5AE3-07A0-49B8-B6DB-14CC986C9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80906" name="Object 11">
            <a:extLst>
              <a:ext uri="{FF2B5EF4-FFF2-40B4-BE49-F238E27FC236}">
                <a16:creationId xmlns:a16="http://schemas.microsoft.com/office/drawing/2014/main" id="{7A05D2AF-84C9-4C19-A403-1FEB89081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2">
            <a:extLst>
              <a:ext uri="{FF2B5EF4-FFF2-40B4-BE49-F238E27FC236}">
                <a16:creationId xmlns:a16="http://schemas.microsoft.com/office/drawing/2014/main" id="{93803FDC-E72F-45E7-86E7-25A60CBC2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6" r:id="rId7" imgW="1307263" imgH="1084139" progId="MS_ClipArt_Gallery.2">
                  <p:embed/>
                </p:oleObj>
              </mc:Choice>
              <mc:Fallback>
                <p:oleObj r:id="rId7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3">
            <a:extLst>
              <a:ext uri="{FF2B5EF4-FFF2-40B4-BE49-F238E27FC236}">
                <a16:creationId xmlns:a16="http://schemas.microsoft.com/office/drawing/2014/main" id="{2FD22E0B-ACA2-4848-B02B-AE78A2F75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r:id="rId8" imgW="1307263" imgH="1084139" progId="MS_ClipArt_Gallery.2">
                  <p:embed/>
                </p:oleObj>
              </mc:Choice>
              <mc:Fallback>
                <p:oleObj r:id="rId8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Rectangle 14">
            <a:extLst>
              <a:ext uri="{FF2B5EF4-FFF2-40B4-BE49-F238E27FC236}">
                <a16:creationId xmlns:a16="http://schemas.microsoft.com/office/drawing/2014/main" id="{1922EC5C-9A05-4B06-9286-7D6DECDBA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910" name="Rectangle 15">
            <a:extLst>
              <a:ext uri="{FF2B5EF4-FFF2-40B4-BE49-F238E27FC236}">
                <a16:creationId xmlns:a16="http://schemas.microsoft.com/office/drawing/2014/main" id="{D2C9A344-263A-4E58-A59D-B85F0D33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911" name="Rectangle 16">
            <a:extLst>
              <a:ext uri="{FF2B5EF4-FFF2-40B4-BE49-F238E27FC236}">
                <a16:creationId xmlns:a16="http://schemas.microsoft.com/office/drawing/2014/main" id="{2C348D47-A837-47A8-AE7B-97BD7FA82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912" name="Rectangle 17">
            <a:extLst>
              <a:ext uri="{FF2B5EF4-FFF2-40B4-BE49-F238E27FC236}">
                <a16:creationId xmlns:a16="http://schemas.microsoft.com/office/drawing/2014/main" id="{7CDD2397-6F58-4D65-BD03-2800D5DEC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0913" name="Line 18">
            <a:extLst>
              <a:ext uri="{FF2B5EF4-FFF2-40B4-BE49-F238E27FC236}">
                <a16:creationId xmlns:a16="http://schemas.microsoft.com/office/drawing/2014/main" id="{507565BF-95B2-4FEE-811B-D8E1D8A2B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4" name="Line 19">
            <a:extLst>
              <a:ext uri="{FF2B5EF4-FFF2-40B4-BE49-F238E27FC236}">
                <a16:creationId xmlns:a16="http://schemas.microsoft.com/office/drawing/2014/main" id="{3B8BC1EA-28CC-4751-968D-405ACB549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5" name="Line 20">
            <a:extLst>
              <a:ext uri="{FF2B5EF4-FFF2-40B4-BE49-F238E27FC236}">
                <a16:creationId xmlns:a16="http://schemas.microsoft.com/office/drawing/2014/main" id="{A8D64232-304B-4812-8267-78D4F9F9A8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6" name="Line 21">
            <a:extLst>
              <a:ext uri="{FF2B5EF4-FFF2-40B4-BE49-F238E27FC236}">
                <a16:creationId xmlns:a16="http://schemas.microsoft.com/office/drawing/2014/main" id="{ADBCCC4E-19F9-4146-94D8-6D0A111B6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7" name="Text Box 22">
            <a:extLst>
              <a:ext uri="{FF2B5EF4-FFF2-40B4-BE49-F238E27FC236}">
                <a16:creationId xmlns:a16="http://schemas.microsoft.com/office/drawing/2014/main" id="{5B900443-0D4D-491F-AD9F-A4076FACF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1A-2F-BB-76-09-AD</a:t>
            </a:r>
          </a:p>
        </p:txBody>
      </p:sp>
      <p:sp>
        <p:nvSpPr>
          <p:cNvPr id="80918" name="Line 23">
            <a:extLst>
              <a:ext uri="{FF2B5EF4-FFF2-40B4-BE49-F238E27FC236}">
                <a16:creationId xmlns:a16="http://schemas.microsoft.com/office/drawing/2014/main" id="{832CCC92-CE54-42BC-BD0C-CAEF7A43B7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9" name="Line 24">
            <a:extLst>
              <a:ext uri="{FF2B5EF4-FFF2-40B4-BE49-F238E27FC236}">
                <a16:creationId xmlns:a16="http://schemas.microsoft.com/office/drawing/2014/main" id="{C78D2CCB-163B-461A-8530-7732347754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0" name="Text Box 25">
            <a:extLst>
              <a:ext uri="{FF2B5EF4-FFF2-40B4-BE49-F238E27FC236}">
                <a16:creationId xmlns:a16="http://schemas.microsoft.com/office/drawing/2014/main" id="{DB5631FD-ED91-4A1D-BBF5-B13DBEFC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58-23-D7-FA-20-B0</a:t>
            </a:r>
          </a:p>
        </p:txBody>
      </p:sp>
      <p:sp>
        <p:nvSpPr>
          <p:cNvPr id="80921" name="Line 26">
            <a:extLst>
              <a:ext uri="{FF2B5EF4-FFF2-40B4-BE49-F238E27FC236}">
                <a16:creationId xmlns:a16="http://schemas.microsoft.com/office/drawing/2014/main" id="{BD1B2B4B-045C-47E1-A7AA-7E8D81321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2" name="Text Box 27">
            <a:extLst>
              <a:ext uri="{FF2B5EF4-FFF2-40B4-BE49-F238E27FC236}">
                <a16:creationId xmlns:a16="http://schemas.microsoft.com/office/drawing/2014/main" id="{3DF548BC-4749-431E-91A0-31B594920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0C-C4-11-6F-E3-98</a:t>
            </a:r>
          </a:p>
        </p:txBody>
      </p:sp>
      <p:sp>
        <p:nvSpPr>
          <p:cNvPr id="80923" name="Line 28">
            <a:extLst>
              <a:ext uri="{FF2B5EF4-FFF2-40B4-BE49-F238E27FC236}">
                <a16:creationId xmlns:a16="http://schemas.microsoft.com/office/drawing/2014/main" id="{418883C4-EF48-436F-A119-C4F0AF0EA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4" name="Text Box 29">
            <a:extLst>
              <a:ext uri="{FF2B5EF4-FFF2-40B4-BE49-F238E27FC236}">
                <a16:creationId xmlns:a16="http://schemas.microsoft.com/office/drawing/2014/main" id="{E6123BC6-0AEF-4251-B4A9-4AFC792B5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71-65-F7-2B-08-53</a:t>
            </a:r>
          </a:p>
        </p:txBody>
      </p:sp>
      <p:sp>
        <p:nvSpPr>
          <p:cNvPr id="80925" name="Text Box 30">
            <a:extLst>
              <a:ext uri="{FF2B5EF4-FFF2-40B4-BE49-F238E27FC236}">
                <a16:creationId xmlns:a16="http://schemas.microsoft.com/office/drawing/2014/main" id="{894012F6-4960-4EC6-9C3E-BA242E03C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zh-CN" altLang="en-US" i="0">
                <a:ea typeface="宋体" panose="02010600030101010101" pitchFamily="2" charset="-122"/>
              </a:rPr>
              <a:t>   </a:t>
            </a:r>
            <a:r>
              <a:rPr lang="en-US" altLang="zh-CN" i="0">
                <a:ea typeface="宋体" panose="02010600030101010101" pitchFamily="2" charset="-122"/>
              </a:rPr>
              <a:t>LAN</a:t>
            </a:r>
          </a:p>
        </p:txBody>
      </p:sp>
      <p:sp>
        <p:nvSpPr>
          <p:cNvPr id="80926" name="Text Box 31">
            <a:extLst>
              <a:ext uri="{FF2B5EF4-FFF2-40B4-BE49-F238E27FC236}">
                <a16:creationId xmlns:a16="http://schemas.microsoft.com/office/drawing/2014/main" id="{D7B8130F-F2D2-4C0E-80F2-7227138E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137.196.7.23</a:t>
            </a:r>
          </a:p>
        </p:txBody>
      </p:sp>
      <p:sp>
        <p:nvSpPr>
          <p:cNvPr id="80927" name="Line 32">
            <a:extLst>
              <a:ext uri="{FF2B5EF4-FFF2-40B4-BE49-F238E27FC236}">
                <a16:creationId xmlns:a16="http://schemas.microsoft.com/office/drawing/2014/main" id="{54B1511C-903E-4AF8-95E2-830E7AED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8" name="Text Box 33">
            <a:extLst>
              <a:ext uri="{FF2B5EF4-FFF2-40B4-BE49-F238E27FC236}">
                <a16:creationId xmlns:a16="http://schemas.microsoft.com/office/drawing/2014/main" id="{6A0DBD65-F694-4971-97EA-525D0DB25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137.196.7.78</a:t>
            </a:r>
          </a:p>
        </p:txBody>
      </p:sp>
      <p:sp>
        <p:nvSpPr>
          <p:cNvPr id="80929" name="Line 34">
            <a:extLst>
              <a:ext uri="{FF2B5EF4-FFF2-40B4-BE49-F238E27FC236}">
                <a16:creationId xmlns:a16="http://schemas.microsoft.com/office/drawing/2014/main" id="{FEAF5898-87F2-48EB-9605-DFF0A0F113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30" name="Line 35">
            <a:extLst>
              <a:ext uri="{FF2B5EF4-FFF2-40B4-BE49-F238E27FC236}">
                <a16:creationId xmlns:a16="http://schemas.microsoft.com/office/drawing/2014/main" id="{5E12AFF7-FA83-44FE-9A0D-8DD97E059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31" name="Text Box 36">
            <a:extLst>
              <a:ext uri="{FF2B5EF4-FFF2-40B4-BE49-F238E27FC236}">
                <a16:creationId xmlns:a16="http://schemas.microsoft.com/office/drawing/2014/main" id="{6BBDE54E-D07A-45A6-85E7-315B45F80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137.196.7.14</a:t>
            </a:r>
          </a:p>
        </p:txBody>
      </p:sp>
      <p:sp>
        <p:nvSpPr>
          <p:cNvPr id="80932" name="Line 38">
            <a:extLst>
              <a:ext uri="{FF2B5EF4-FFF2-40B4-BE49-F238E27FC236}">
                <a16:creationId xmlns:a16="http://schemas.microsoft.com/office/drawing/2014/main" id="{A4656103-09B4-4FF0-891B-3A0D0CC4A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33" name="Text Box 39">
            <a:extLst>
              <a:ext uri="{FF2B5EF4-FFF2-40B4-BE49-F238E27FC236}">
                <a16:creationId xmlns:a16="http://schemas.microsoft.com/office/drawing/2014/main" id="{14FEE26F-7943-4D81-BB36-004B7E67B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400" i="0">
                <a:ea typeface="宋体" panose="02010600030101010101" pitchFamily="2" charset="-122"/>
              </a:rPr>
              <a:t>137.196.7.88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页脚占位符 5">
            <a:extLst>
              <a:ext uri="{FF2B5EF4-FFF2-40B4-BE49-F238E27FC236}">
                <a16:creationId xmlns:a16="http://schemas.microsoft.com/office/drawing/2014/main" id="{6EF8FC20-0A0A-4380-9CBC-1DECBC574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82946" name="灯片编号占位符 6">
            <a:extLst>
              <a:ext uri="{FF2B5EF4-FFF2-40B4-BE49-F238E27FC236}">
                <a16:creationId xmlns:a16="http://schemas.microsoft.com/office/drawing/2014/main" id="{C9E36113-0414-48A5-B93B-EE4ED1245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E00F2CF1-7DD3-4086-8972-9B1367FE8005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39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0C4C52A-F05A-4294-9EF6-8458282DA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ARP </a:t>
            </a:r>
            <a:r>
              <a:rPr lang="zh-CN" altLang="en-US" sz="3600">
                <a:ea typeface="宋体" panose="02010600030101010101" pitchFamily="2" charset="-122"/>
              </a:rPr>
              <a:t>协议</a:t>
            </a:r>
            <a:r>
              <a:rPr lang="en-US" altLang="zh-CN" sz="3600">
                <a:ea typeface="宋体" panose="02010600030101010101" pitchFamily="2" charset="-122"/>
              </a:rPr>
              <a:t>: </a:t>
            </a:r>
            <a:r>
              <a:rPr lang="zh-CN" altLang="en-US" sz="3600">
                <a:ea typeface="宋体" panose="02010600030101010101" pitchFamily="2" charset="-122"/>
              </a:rPr>
              <a:t>同一个 </a:t>
            </a:r>
            <a:r>
              <a:rPr lang="en-US" altLang="zh-CN" sz="3600">
                <a:ea typeface="宋体" panose="02010600030101010101" pitchFamily="2" charset="-122"/>
              </a:rPr>
              <a:t>LAN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2828CBF-FADA-447B-B267-B1BAB56D472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06413" y="1277938"/>
            <a:ext cx="3743325" cy="4951412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A </a:t>
            </a:r>
            <a:r>
              <a:rPr lang="zh-CN" altLang="en-US" sz="2000">
                <a:ea typeface="宋体" panose="02010600030101010101" pitchFamily="2" charset="-122"/>
              </a:rPr>
              <a:t>希望发送数据报给 </a:t>
            </a:r>
            <a:r>
              <a:rPr lang="en-US" altLang="zh-CN" sz="2000">
                <a:ea typeface="宋体" panose="02010600030101010101" pitchFamily="2" charset="-122"/>
              </a:rPr>
              <a:t>B, 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</a:t>
            </a:r>
            <a:r>
              <a:rPr lang="zh-CN" altLang="en-US" sz="2000">
                <a:ea typeface="宋体" panose="02010600030101010101" pitchFamily="2" charset="-122"/>
              </a:rPr>
              <a:t>但</a:t>
            </a:r>
            <a:r>
              <a:rPr lang="en-US" altLang="zh-CN" sz="2000">
                <a:ea typeface="宋体" panose="02010600030101010101" pitchFamily="2" charset="-122"/>
              </a:rPr>
              <a:t> B</a:t>
            </a:r>
            <a:r>
              <a:rPr lang="zh-CN" altLang="en-US" sz="2000">
                <a:ea typeface="宋体" panose="02010600030101010101" pitchFamily="2" charset="-122"/>
              </a:rPr>
              <a:t>的</a:t>
            </a:r>
            <a:r>
              <a:rPr lang="en-US" altLang="zh-CN" sz="2000">
                <a:ea typeface="宋体" panose="02010600030101010101" pitchFamily="2" charset="-122"/>
              </a:rPr>
              <a:t> MAC </a:t>
            </a:r>
            <a:r>
              <a:rPr lang="zh-CN" altLang="en-US" sz="2000">
                <a:ea typeface="宋体" panose="02010600030101010101" pitchFamily="2" charset="-122"/>
              </a:rPr>
              <a:t>地址没有在 </a:t>
            </a:r>
            <a:r>
              <a:rPr lang="en-US" altLang="zh-CN" sz="2000">
                <a:ea typeface="宋体" panose="02010600030101010101" pitchFamily="2" charset="-122"/>
              </a:rPr>
              <a:t>A</a:t>
            </a:r>
            <a:r>
              <a:rPr lang="zh-CN" altLang="en-US" sz="2000">
                <a:ea typeface="宋体" panose="02010600030101010101" pitchFamily="2" charset="-122"/>
              </a:rPr>
              <a:t>的</a:t>
            </a:r>
            <a:r>
              <a:rPr lang="en-US" altLang="zh-CN" sz="2000">
                <a:ea typeface="宋体" panose="02010600030101010101" pitchFamily="2" charset="-122"/>
              </a:rPr>
              <a:t> ARP </a:t>
            </a:r>
            <a:r>
              <a:rPr lang="zh-CN" altLang="en-US" sz="2000">
                <a:ea typeface="宋体" panose="02010600030101010101" pitchFamily="2" charset="-122"/>
              </a:rPr>
              <a:t>表中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1.</a:t>
            </a:r>
            <a:r>
              <a:rPr lang="en-US" altLang="zh-CN" sz="2000">
                <a:ea typeface="宋体" panose="02010600030101010101" pitchFamily="2" charset="-122"/>
              </a:rPr>
              <a:t> A </a:t>
            </a:r>
            <a:r>
              <a:rPr lang="zh-CN" altLang="en-US" sz="2000">
                <a:ea typeface="宋体" panose="02010600030101010101" pitchFamily="2" charset="-122"/>
              </a:rPr>
              <a:t>广播</a:t>
            </a:r>
            <a:r>
              <a:rPr lang="en-US" altLang="zh-CN" sz="2000">
                <a:ea typeface="宋体" panose="02010600030101010101" pitchFamily="2" charset="-122"/>
              </a:rPr>
              <a:t>ARP </a:t>
            </a:r>
            <a:r>
              <a:rPr lang="zh-CN" altLang="en-US" sz="2000">
                <a:ea typeface="宋体" panose="02010600030101010101" pitchFamily="2" charset="-122"/>
              </a:rPr>
              <a:t>查询数据报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zh-CN" altLang="en-US" sz="2000">
                <a:ea typeface="宋体" panose="02010600030101010101" pitchFamily="2" charset="-122"/>
              </a:rPr>
              <a:t>包含</a:t>
            </a:r>
            <a:r>
              <a:rPr lang="en-US" altLang="zh-CN" sz="2000">
                <a:ea typeface="宋体" panose="02010600030101010101" pitchFamily="2" charset="-122"/>
              </a:rPr>
              <a:t>B</a:t>
            </a:r>
            <a:r>
              <a:rPr lang="zh-CN" altLang="en-US" sz="2000">
                <a:ea typeface="宋体" panose="02010600030101010101" pitchFamily="2" charset="-122"/>
              </a:rPr>
              <a:t>的</a:t>
            </a:r>
            <a:r>
              <a:rPr lang="en-US" altLang="zh-CN" sz="2000">
                <a:ea typeface="宋体" panose="02010600030101010101" pitchFamily="2" charset="-122"/>
              </a:rPr>
              <a:t> IP </a:t>
            </a:r>
            <a:r>
              <a:rPr lang="zh-CN" altLang="en-US" sz="2000">
                <a:ea typeface="宋体" panose="02010600030101010101" pitchFamily="2" charset="-122"/>
              </a:rPr>
              <a:t>地址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目标</a:t>
            </a:r>
            <a:r>
              <a:rPr lang="en-US" altLang="zh-CN" sz="2000">
                <a:ea typeface="宋体" panose="02010600030101010101" pitchFamily="2" charset="-122"/>
              </a:rPr>
              <a:t>MAC </a:t>
            </a:r>
            <a:r>
              <a:rPr lang="zh-CN" altLang="en-US" sz="2000">
                <a:ea typeface="宋体" panose="02010600030101010101" pitchFamily="2" charset="-122"/>
              </a:rPr>
              <a:t>地址</a:t>
            </a:r>
            <a:r>
              <a:rPr lang="en-US" altLang="zh-CN" sz="2000">
                <a:ea typeface="宋体" panose="02010600030101010101" pitchFamily="2" charset="-122"/>
              </a:rPr>
              <a:t> =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FF-FF-FF-FF-FF-FF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LAN </a:t>
            </a:r>
            <a:r>
              <a:rPr lang="zh-CN" altLang="en-US" sz="2000">
                <a:ea typeface="宋体" panose="02010600030101010101" pitchFamily="2" charset="-122"/>
              </a:rPr>
              <a:t>中所有主机都收到</a:t>
            </a:r>
            <a:r>
              <a:rPr lang="en-US" altLang="zh-CN" sz="2000">
                <a:ea typeface="宋体" panose="02010600030101010101" pitchFamily="2" charset="-122"/>
              </a:rPr>
              <a:t>ARP </a:t>
            </a:r>
            <a:r>
              <a:rPr lang="zh-CN" altLang="en-US" sz="2000">
                <a:ea typeface="宋体" panose="02010600030101010101" pitchFamily="2" charset="-122"/>
              </a:rPr>
              <a:t>查询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. B </a:t>
            </a:r>
            <a:r>
              <a:rPr lang="zh-CN" altLang="en-US" sz="2000">
                <a:ea typeface="宋体" panose="02010600030101010101" pitchFamily="2" charset="-122"/>
              </a:rPr>
              <a:t>接到 </a:t>
            </a:r>
            <a:r>
              <a:rPr lang="en-US" altLang="zh-CN" sz="2000">
                <a:ea typeface="宋体" panose="02010600030101010101" pitchFamily="2" charset="-122"/>
              </a:rPr>
              <a:t>ARP</a:t>
            </a:r>
            <a:r>
              <a:rPr lang="zh-CN" altLang="en-US" sz="2000">
                <a:ea typeface="宋体" panose="02010600030101010101" pitchFamily="2" charset="-122"/>
              </a:rPr>
              <a:t>查询数据报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</a:t>
            </a:r>
            <a:r>
              <a:rPr lang="zh-CN" altLang="en-US" sz="2000">
                <a:ea typeface="宋体" panose="02010600030101010101" pitchFamily="2" charset="-122"/>
              </a:rPr>
              <a:t>使用自己的</a:t>
            </a:r>
            <a:r>
              <a:rPr lang="en-US" altLang="zh-CN" sz="2000">
                <a:ea typeface="宋体" panose="02010600030101010101" pitchFamily="2" charset="-122"/>
              </a:rPr>
              <a:t> (B) MAC</a:t>
            </a:r>
            <a:r>
              <a:rPr lang="zh-CN" altLang="en-US" sz="2000">
                <a:ea typeface="宋体" panose="02010600030101010101" pitchFamily="2" charset="-122"/>
              </a:rPr>
              <a:t>地址构造数据报响应 </a:t>
            </a:r>
            <a:r>
              <a:rPr lang="en-US" altLang="zh-CN" sz="2000">
                <a:ea typeface="宋体" panose="02010600030101010101" pitchFamily="2" charset="-122"/>
              </a:rPr>
              <a:t>A</a:t>
            </a:r>
          </a:p>
          <a:p>
            <a:pPr lvl="1"/>
            <a:r>
              <a:rPr lang="zh-CN" altLang="en-US" sz="1800">
                <a:ea typeface="宋体" panose="02010600030101010101" pitchFamily="2" charset="-122"/>
              </a:rPr>
              <a:t>发送到</a:t>
            </a:r>
            <a:r>
              <a:rPr lang="en-US" altLang="zh-CN" sz="1800">
                <a:ea typeface="宋体" panose="02010600030101010101" pitchFamily="2" charset="-122"/>
              </a:rPr>
              <a:t>A</a:t>
            </a:r>
            <a:r>
              <a:rPr lang="zh-CN" altLang="en-US" sz="1800">
                <a:ea typeface="宋体" panose="02010600030101010101" pitchFamily="2" charset="-122"/>
              </a:rPr>
              <a:t>的帧以</a:t>
            </a:r>
            <a:r>
              <a:rPr lang="en-US" altLang="zh-CN" sz="1800">
                <a:ea typeface="宋体" panose="02010600030101010101" pitchFamily="2" charset="-122"/>
              </a:rPr>
              <a:t>A </a:t>
            </a:r>
            <a:r>
              <a:rPr lang="zh-CN" altLang="en-US" sz="1800">
                <a:ea typeface="宋体" panose="02010600030101010101" pitchFamily="2" charset="-122"/>
              </a:rPr>
              <a:t>的</a:t>
            </a:r>
            <a:r>
              <a:rPr lang="en-US" altLang="zh-CN" sz="1800">
                <a:ea typeface="宋体" panose="02010600030101010101" pitchFamily="2" charset="-122"/>
              </a:rPr>
              <a:t>MAC </a:t>
            </a:r>
            <a:r>
              <a:rPr lang="zh-CN" altLang="en-US" sz="1800">
                <a:ea typeface="宋体" panose="02010600030101010101" pitchFamily="2" charset="-122"/>
              </a:rPr>
              <a:t>地址为目标</a:t>
            </a:r>
            <a:r>
              <a:rPr lang="en-US" altLang="zh-CN" sz="1800">
                <a:ea typeface="宋体" panose="02010600030101010101" pitchFamily="2" charset="-122"/>
              </a:rPr>
              <a:t> (unicast)</a:t>
            </a:r>
          </a:p>
          <a:p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00388" name="Rectangle 4">
            <a:extLst>
              <a:ext uri="{FF2B5EF4-FFF2-40B4-BE49-F238E27FC236}">
                <a16:creationId xmlns:a16="http://schemas.microsoft.com/office/drawing/2014/main" id="{8506744E-57E2-491D-97FD-8BCA0018689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60888" y="1277938"/>
            <a:ext cx="3948112" cy="4648200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>
                <a:ea typeface="宋体" panose="02010600030101010101" pitchFamily="2" charset="-122"/>
              </a:rPr>
              <a:t>. A</a:t>
            </a:r>
            <a:r>
              <a:rPr lang="zh-CN" altLang="en-US" sz="2000">
                <a:ea typeface="宋体" panose="02010600030101010101" pitchFamily="2" charset="-122"/>
              </a:rPr>
              <a:t>在</a:t>
            </a:r>
            <a:r>
              <a:rPr lang="en-US" altLang="zh-CN" sz="2000">
                <a:ea typeface="宋体" panose="02010600030101010101" pitchFamily="2" charset="-122"/>
              </a:rPr>
              <a:t>ARP </a:t>
            </a:r>
            <a:r>
              <a:rPr lang="zh-CN" altLang="en-US" sz="2000">
                <a:ea typeface="宋体" panose="02010600030101010101" pitchFamily="2" charset="-122"/>
              </a:rPr>
              <a:t>表中缓存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IP-to-MAC </a:t>
            </a:r>
            <a:r>
              <a:rPr lang="zh-CN" altLang="en-US" sz="2000">
                <a:ea typeface="宋体" panose="02010600030101010101" pitchFamily="2" charset="-122"/>
              </a:rPr>
              <a:t>地址对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</a:p>
          <a:p>
            <a:pPr>
              <a:buFont typeface="ZapfDingbats" pitchFamily="8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    直到该信息过时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A</a:t>
            </a:r>
            <a:r>
              <a:rPr lang="zh-CN" altLang="en-US" sz="2000">
                <a:ea typeface="宋体" panose="02010600030101010101" pitchFamily="2" charset="-122"/>
              </a:rPr>
              <a:t>和</a:t>
            </a:r>
            <a:r>
              <a:rPr lang="en-US" altLang="zh-CN" sz="2000">
                <a:ea typeface="宋体" panose="02010600030101010101" pitchFamily="2" charset="-122"/>
              </a:rPr>
              <a:t>B</a:t>
            </a:r>
            <a:r>
              <a:rPr lang="zh-CN" altLang="en-US" sz="2000">
                <a:ea typeface="宋体" panose="02010600030101010101" pitchFamily="2" charset="-122"/>
              </a:rPr>
              <a:t>之间若没有数据传输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buFont typeface="ZapfDingbats" pitchFamily="8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    在一定时间后删除该条目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buFont typeface="ZapfDingbats" pitchFamily="8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ARP </a:t>
            </a:r>
            <a:r>
              <a:rPr lang="zh-CN" altLang="en-US" sz="2400">
                <a:ea typeface="宋体" panose="02010600030101010101" pitchFamily="2" charset="-122"/>
              </a:rPr>
              <a:t>是即插即用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 “</a:t>
            </a:r>
            <a:r>
              <a:rPr lang="en-US" altLang="zh-CN" sz="2400">
                <a:ea typeface="宋体" panose="02010600030101010101" pitchFamily="2" charset="-122"/>
              </a:rPr>
              <a:t>plug-and-play”: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生成</a:t>
            </a:r>
            <a:r>
              <a:rPr lang="en-US" altLang="zh-CN" sz="2000">
                <a:ea typeface="宋体" panose="02010600030101010101" pitchFamily="2" charset="-122"/>
              </a:rPr>
              <a:t>ARP </a:t>
            </a:r>
            <a:r>
              <a:rPr lang="zh-CN" altLang="en-US" sz="2000">
                <a:ea typeface="宋体" panose="02010600030101010101" pitchFamily="2" charset="-122"/>
              </a:rPr>
              <a:t>表不需要设置</a:t>
            </a:r>
            <a:endParaRPr lang="en-US" altLang="zh-CN" sz="20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页脚占位符 5">
            <a:extLst>
              <a:ext uri="{FF2B5EF4-FFF2-40B4-BE49-F238E27FC236}">
                <a16:creationId xmlns:a16="http://schemas.microsoft.com/office/drawing/2014/main" id="{36404767-97AB-4991-98C4-DAF44636FD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1266" name="灯片编号占位符 6">
            <a:extLst>
              <a:ext uri="{FF2B5EF4-FFF2-40B4-BE49-F238E27FC236}">
                <a16:creationId xmlns:a16="http://schemas.microsoft.com/office/drawing/2014/main" id="{D0A83F3F-9B7D-4450-A530-3A7F38AF98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5BA2F24E-6E07-4F2E-A33A-3ACED536127A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EED89A0-FDBF-430A-8972-C2164B4CE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Link Layer: </a:t>
            </a:r>
            <a:r>
              <a:rPr lang="zh-CN" altLang="en-US">
                <a:ea typeface="宋体" panose="02010600030101010101" pitchFamily="2" charset="-122"/>
              </a:rPr>
              <a:t>简介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B753AC0-DC5A-428B-94CB-FF5F5FEDB63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2263" y="1219200"/>
            <a:ext cx="4508500" cy="3802063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一些专有名词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主机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和路由是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节点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(nodes)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通信路径中连接相邻节点的通信信道称为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链路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(links)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wired links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wireless links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LANs</a:t>
            </a:r>
            <a:endParaRPr lang="en-US" altLang="zh-CN" sz="20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layer-2 </a:t>
            </a:r>
            <a:r>
              <a:rPr lang="zh-CN" altLang="en-US" sz="2400">
                <a:ea typeface="宋体" panose="02010600030101010101" pitchFamily="2" charset="-122"/>
              </a:rPr>
              <a:t>数据单元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帧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(frame)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400">
                <a:ea typeface="宋体" panose="02010600030101010101" pitchFamily="2" charset="-122"/>
              </a:rPr>
              <a:t>封装上层数据报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9" name="Text Box 467">
            <a:extLst>
              <a:ext uri="{FF2B5EF4-FFF2-40B4-BE49-F238E27FC236}">
                <a16:creationId xmlns:a16="http://schemas.microsoft.com/office/drawing/2014/main" id="{875F92D1-0046-4214-B821-DBCE5AC06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5268913"/>
            <a:ext cx="510222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2400" b="1" i="0">
                <a:solidFill>
                  <a:srgbClr val="FF0000"/>
                </a:solidFill>
                <a:ea typeface="宋体" panose="02010600030101010101" pitchFamily="2" charset="-122"/>
              </a:rPr>
              <a:t>data-link layer</a:t>
            </a:r>
            <a:r>
              <a:rPr lang="en-US" altLang="zh-CN" sz="2400" i="0">
                <a:ea typeface="宋体" panose="02010600030101010101" pitchFamily="2" charset="-122"/>
              </a:rPr>
              <a:t> </a:t>
            </a:r>
            <a:r>
              <a:rPr lang="zh-CN" altLang="en-US" sz="2400" i="0">
                <a:ea typeface="宋体" panose="02010600030101010101" pitchFamily="2" charset="-122"/>
              </a:rPr>
              <a:t>：网络层数据报通过路径中的单段链路、一个节点向相邻节点进行传输</a:t>
            </a:r>
            <a:endParaRPr lang="zh-CN" altLang="en-US" i="0">
              <a:ea typeface="宋体" panose="02010600030101010101" pitchFamily="2" charset="-122"/>
            </a:endParaRPr>
          </a:p>
        </p:txBody>
      </p:sp>
      <p:sp>
        <p:nvSpPr>
          <p:cNvPr id="11270" name="Freeform 9">
            <a:extLst>
              <a:ext uri="{FF2B5EF4-FFF2-40B4-BE49-F238E27FC236}">
                <a16:creationId xmlns:a16="http://schemas.microsoft.com/office/drawing/2014/main" id="{2BA2C52A-A9D5-4E25-A2AD-267DB61B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1" name="Freeform 10">
            <a:extLst>
              <a:ext uri="{FF2B5EF4-FFF2-40B4-BE49-F238E27FC236}">
                <a16:creationId xmlns:a16="http://schemas.microsoft.com/office/drawing/2014/main" id="{5C5933DE-5853-4234-BD83-E764EC25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2" name="Freeform 11">
            <a:extLst>
              <a:ext uri="{FF2B5EF4-FFF2-40B4-BE49-F238E27FC236}">
                <a16:creationId xmlns:a16="http://schemas.microsoft.com/office/drawing/2014/main" id="{D7160FD4-267E-4D1F-94F6-37E6D2373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273" name="Group 12">
            <a:extLst>
              <a:ext uri="{FF2B5EF4-FFF2-40B4-BE49-F238E27FC236}">
                <a16:creationId xmlns:a16="http://schemas.microsoft.com/office/drawing/2014/main" id="{5974468C-B883-4E93-8393-1C9CA6E6168E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11274" name="Rectangle 13">
              <a:extLst>
                <a:ext uri="{FF2B5EF4-FFF2-40B4-BE49-F238E27FC236}">
                  <a16:creationId xmlns:a16="http://schemas.microsoft.com/office/drawing/2014/main" id="{31F5CA39-3C7C-4880-8AB2-6A5A05121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275" name="AutoShape 14">
              <a:extLst>
                <a:ext uri="{FF2B5EF4-FFF2-40B4-BE49-F238E27FC236}">
                  <a16:creationId xmlns:a16="http://schemas.microsoft.com/office/drawing/2014/main" id="{61042376-F686-480A-9740-2E5888A4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/>
              <a:endParaRPr lang="zh-CN" altLang="en-US" sz="2400" i="0">
                <a:solidFill>
                  <a:srgbClr val="00CC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6" name="Line 15">
            <a:extLst>
              <a:ext uri="{FF2B5EF4-FFF2-40B4-BE49-F238E27FC236}">
                <a16:creationId xmlns:a16="http://schemas.microsoft.com/office/drawing/2014/main" id="{D5FA3D61-8B9F-4AC2-AA46-1CBB51EA2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6">
            <a:extLst>
              <a:ext uri="{FF2B5EF4-FFF2-40B4-BE49-F238E27FC236}">
                <a16:creationId xmlns:a16="http://schemas.microsoft.com/office/drawing/2014/main" id="{315BA716-929D-44E8-AC42-012E1C1AC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7">
            <a:extLst>
              <a:ext uri="{FF2B5EF4-FFF2-40B4-BE49-F238E27FC236}">
                <a16:creationId xmlns:a16="http://schemas.microsoft.com/office/drawing/2014/main" id="{6654099D-C458-48FC-8377-A86225CD3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8">
            <a:extLst>
              <a:ext uri="{FF2B5EF4-FFF2-40B4-BE49-F238E27FC236}">
                <a16:creationId xmlns:a16="http://schemas.microsoft.com/office/drawing/2014/main" id="{D841927C-3C60-4204-A385-0CEB20DCBE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19">
            <a:extLst>
              <a:ext uri="{FF2B5EF4-FFF2-40B4-BE49-F238E27FC236}">
                <a16:creationId xmlns:a16="http://schemas.microsoft.com/office/drawing/2014/main" id="{4AB8C953-5690-4A6D-87D8-3DC0E8563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20">
            <a:extLst>
              <a:ext uri="{FF2B5EF4-FFF2-40B4-BE49-F238E27FC236}">
                <a16:creationId xmlns:a16="http://schemas.microsoft.com/office/drawing/2014/main" id="{D8D9E8C8-0BB5-4F39-8852-FD59FF43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21">
            <a:extLst>
              <a:ext uri="{FF2B5EF4-FFF2-40B4-BE49-F238E27FC236}">
                <a16:creationId xmlns:a16="http://schemas.microsoft.com/office/drawing/2014/main" id="{F4BBA2D1-EFFB-4B8E-B3CA-40FBBCF310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22">
            <a:extLst>
              <a:ext uri="{FF2B5EF4-FFF2-40B4-BE49-F238E27FC236}">
                <a16:creationId xmlns:a16="http://schemas.microsoft.com/office/drawing/2014/main" id="{1A053428-6FDD-4BAF-9759-025F69305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23">
            <a:extLst>
              <a:ext uri="{FF2B5EF4-FFF2-40B4-BE49-F238E27FC236}">
                <a16:creationId xmlns:a16="http://schemas.microsoft.com/office/drawing/2014/main" id="{E2A97DE0-D607-4C45-8C1A-F5EFB28F2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24">
            <a:extLst>
              <a:ext uri="{FF2B5EF4-FFF2-40B4-BE49-F238E27FC236}">
                <a16:creationId xmlns:a16="http://schemas.microsoft.com/office/drawing/2014/main" id="{8111DA61-10C8-4896-9ADE-A0686DB2C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25">
            <a:extLst>
              <a:ext uri="{FF2B5EF4-FFF2-40B4-BE49-F238E27FC236}">
                <a16:creationId xmlns:a16="http://schemas.microsoft.com/office/drawing/2014/main" id="{0FB8A374-8B7A-4531-92CD-7781C511FB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26">
            <a:extLst>
              <a:ext uri="{FF2B5EF4-FFF2-40B4-BE49-F238E27FC236}">
                <a16:creationId xmlns:a16="http://schemas.microsoft.com/office/drawing/2014/main" id="{502628F5-0037-48EC-A12D-5B46B4AA5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Line 27">
            <a:extLst>
              <a:ext uri="{FF2B5EF4-FFF2-40B4-BE49-F238E27FC236}">
                <a16:creationId xmlns:a16="http://schemas.microsoft.com/office/drawing/2014/main" id="{E6482E2A-B71B-488F-8049-44771F75CB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28">
            <a:extLst>
              <a:ext uri="{FF2B5EF4-FFF2-40B4-BE49-F238E27FC236}">
                <a16:creationId xmlns:a16="http://schemas.microsoft.com/office/drawing/2014/main" id="{8D9B60C1-5B15-4E33-9DAA-8FF7C6E30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9">
            <a:extLst>
              <a:ext uri="{FF2B5EF4-FFF2-40B4-BE49-F238E27FC236}">
                <a16:creationId xmlns:a16="http://schemas.microsoft.com/office/drawing/2014/main" id="{3791F0A5-DD82-47F3-9664-9713EF10E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91" name="Group 30">
            <a:extLst>
              <a:ext uri="{FF2B5EF4-FFF2-40B4-BE49-F238E27FC236}">
                <a16:creationId xmlns:a16="http://schemas.microsoft.com/office/drawing/2014/main" id="{781A49FF-26AB-415D-86D8-4A4B745D169A}"/>
              </a:ext>
            </a:extLst>
          </p:cNvPr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11292" name="Line 31">
              <a:extLst>
                <a:ext uri="{FF2B5EF4-FFF2-40B4-BE49-F238E27FC236}">
                  <a16:creationId xmlns:a16="http://schemas.microsoft.com/office/drawing/2014/main" id="{726C0079-925B-4768-ACC9-DDF2AC453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32">
              <a:extLst>
                <a:ext uri="{FF2B5EF4-FFF2-40B4-BE49-F238E27FC236}">
                  <a16:creationId xmlns:a16="http://schemas.microsoft.com/office/drawing/2014/main" id="{22563A89-6052-435B-94A6-F91B001B1F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1956" flipH="1" flipV="1">
              <a:off x="4462" y="1203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33">
              <a:extLst>
                <a:ext uri="{FF2B5EF4-FFF2-40B4-BE49-F238E27FC236}">
                  <a16:creationId xmlns:a16="http://schemas.microsoft.com/office/drawing/2014/main" id="{D423737A-BFCF-4099-9C52-5695B55FE1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1956">
              <a:off x="4600" y="1391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4">
              <a:extLst>
                <a:ext uri="{FF2B5EF4-FFF2-40B4-BE49-F238E27FC236}">
                  <a16:creationId xmlns:a16="http://schemas.microsoft.com/office/drawing/2014/main" id="{EF4367F2-DB35-49A9-B524-578FEDDE26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1956" flipH="1" flipV="1">
              <a:off x="4743" y="1284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6" name="Group 35">
            <a:extLst>
              <a:ext uri="{FF2B5EF4-FFF2-40B4-BE49-F238E27FC236}">
                <a16:creationId xmlns:a16="http://schemas.microsoft.com/office/drawing/2014/main" id="{91FC24BF-F814-49B1-AFB1-EB87786649DC}"/>
              </a:ext>
            </a:extLst>
          </p:cNvPr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11297" name="Line 36">
              <a:extLst>
                <a:ext uri="{FF2B5EF4-FFF2-40B4-BE49-F238E27FC236}">
                  <a16:creationId xmlns:a16="http://schemas.microsoft.com/office/drawing/2014/main" id="{0801F971-AC95-4D74-A98F-3535F49D5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7">
              <a:extLst>
                <a:ext uri="{FF2B5EF4-FFF2-40B4-BE49-F238E27FC236}">
                  <a16:creationId xmlns:a16="http://schemas.microsoft.com/office/drawing/2014/main" id="{3135F860-86DC-45E0-9D0E-488CF567F5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1956" flipH="1" flipV="1">
              <a:off x="4462" y="1203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38">
              <a:extLst>
                <a:ext uri="{FF2B5EF4-FFF2-40B4-BE49-F238E27FC236}">
                  <a16:creationId xmlns:a16="http://schemas.microsoft.com/office/drawing/2014/main" id="{0888E18A-F602-4C5B-BA59-46871CADA4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1956">
              <a:off x="4600" y="1391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39">
              <a:extLst>
                <a:ext uri="{FF2B5EF4-FFF2-40B4-BE49-F238E27FC236}">
                  <a16:creationId xmlns:a16="http://schemas.microsoft.com/office/drawing/2014/main" id="{B9D9F6EC-5A43-4F16-91C7-D6D5634AB9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1956" flipH="1" flipV="1">
              <a:off x="4743" y="1284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01" name="Group 40">
            <a:extLst>
              <a:ext uri="{FF2B5EF4-FFF2-40B4-BE49-F238E27FC236}">
                <a16:creationId xmlns:a16="http://schemas.microsoft.com/office/drawing/2014/main" id="{B83CE690-9093-4B2F-AFB4-3B35A520E41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11302" name="Line 41">
              <a:extLst>
                <a:ext uri="{FF2B5EF4-FFF2-40B4-BE49-F238E27FC236}">
                  <a16:creationId xmlns:a16="http://schemas.microsoft.com/office/drawing/2014/main" id="{39EEDC04-D352-4F5C-8AFB-A8FAB7B94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42">
              <a:extLst>
                <a:ext uri="{FF2B5EF4-FFF2-40B4-BE49-F238E27FC236}">
                  <a16:creationId xmlns:a16="http://schemas.microsoft.com/office/drawing/2014/main" id="{14D4E799-1C1C-43DB-B965-BF42534E18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1956" flipH="1" flipV="1">
              <a:off x="4462" y="1203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43">
              <a:extLst>
                <a:ext uri="{FF2B5EF4-FFF2-40B4-BE49-F238E27FC236}">
                  <a16:creationId xmlns:a16="http://schemas.microsoft.com/office/drawing/2014/main" id="{3AC376ED-81E9-4609-B88C-94D85BE652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1956">
              <a:off x="4600" y="1391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44">
              <a:extLst>
                <a:ext uri="{FF2B5EF4-FFF2-40B4-BE49-F238E27FC236}">
                  <a16:creationId xmlns:a16="http://schemas.microsoft.com/office/drawing/2014/main" id="{A3AB3E69-F0F6-40B9-9050-9C4599DF8C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1956" flipH="1" flipV="1">
              <a:off x="4743" y="1284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6" name="Oval 45">
            <a:extLst>
              <a:ext uri="{FF2B5EF4-FFF2-40B4-BE49-F238E27FC236}">
                <a16:creationId xmlns:a16="http://schemas.microsoft.com/office/drawing/2014/main" id="{761ACE77-3358-400C-9285-6768F5AD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7" name="Line 46">
            <a:extLst>
              <a:ext uri="{FF2B5EF4-FFF2-40B4-BE49-F238E27FC236}">
                <a16:creationId xmlns:a16="http://schemas.microsoft.com/office/drawing/2014/main" id="{29CCF412-FB11-4BF1-90A6-37C38A697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Line 47">
            <a:extLst>
              <a:ext uri="{FF2B5EF4-FFF2-40B4-BE49-F238E27FC236}">
                <a16:creationId xmlns:a16="http://schemas.microsoft.com/office/drawing/2014/main" id="{14E1FA19-878E-4FBF-985F-ADFCF1625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9" name="Rectangle 48">
            <a:extLst>
              <a:ext uri="{FF2B5EF4-FFF2-40B4-BE49-F238E27FC236}">
                <a16:creationId xmlns:a16="http://schemas.microsoft.com/office/drawing/2014/main" id="{D48638B6-E2AC-40A4-A669-5C79A3092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10" name="Oval 49">
            <a:extLst>
              <a:ext uri="{FF2B5EF4-FFF2-40B4-BE49-F238E27FC236}">
                <a16:creationId xmlns:a16="http://schemas.microsoft.com/office/drawing/2014/main" id="{7D19A4A9-F49A-42EB-BF4A-3A61C5A5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311" name="Group 50">
            <a:extLst>
              <a:ext uri="{FF2B5EF4-FFF2-40B4-BE49-F238E27FC236}">
                <a16:creationId xmlns:a16="http://schemas.microsoft.com/office/drawing/2014/main" id="{A4992FFB-92B7-4D2D-9F9B-033010A445DF}"/>
              </a:ext>
            </a:extLst>
          </p:cNvPr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11312" name="Line 51">
              <a:extLst>
                <a:ext uri="{FF2B5EF4-FFF2-40B4-BE49-F238E27FC236}">
                  <a16:creationId xmlns:a16="http://schemas.microsoft.com/office/drawing/2014/main" id="{223CD4DD-3967-4EBE-AA75-A1F948A72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52">
              <a:extLst>
                <a:ext uri="{FF2B5EF4-FFF2-40B4-BE49-F238E27FC236}">
                  <a16:creationId xmlns:a16="http://schemas.microsoft.com/office/drawing/2014/main" id="{BBB2D55F-5D5D-491A-8BF9-3F0C5AF35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Line 53">
              <a:extLst>
                <a:ext uri="{FF2B5EF4-FFF2-40B4-BE49-F238E27FC236}">
                  <a16:creationId xmlns:a16="http://schemas.microsoft.com/office/drawing/2014/main" id="{BE4D4BB2-2793-4231-91AE-F90C401D5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5" name="Group 54">
            <a:extLst>
              <a:ext uri="{FF2B5EF4-FFF2-40B4-BE49-F238E27FC236}">
                <a16:creationId xmlns:a16="http://schemas.microsoft.com/office/drawing/2014/main" id="{87B0A0EE-2A32-4779-A8CE-F1FCC710C9E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11316" name="Line 55">
              <a:extLst>
                <a:ext uri="{FF2B5EF4-FFF2-40B4-BE49-F238E27FC236}">
                  <a16:creationId xmlns:a16="http://schemas.microsoft.com/office/drawing/2014/main" id="{4F030375-8B6A-481A-8336-02E2CAEE4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Line 56">
              <a:extLst>
                <a:ext uri="{FF2B5EF4-FFF2-40B4-BE49-F238E27FC236}">
                  <a16:creationId xmlns:a16="http://schemas.microsoft.com/office/drawing/2014/main" id="{C35FB768-876F-4061-A559-21F22D72A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Line 57">
              <a:extLst>
                <a:ext uri="{FF2B5EF4-FFF2-40B4-BE49-F238E27FC236}">
                  <a16:creationId xmlns:a16="http://schemas.microsoft.com/office/drawing/2014/main" id="{D6D0D847-3434-4915-931D-8E331F9F9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19" name="Oval 58">
            <a:extLst>
              <a:ext uri="{FF2B5EF4-FFF2-40B4-BE49-F238E27FC236}">
                <a16:creationId xmlns:a16="http://schemas.microsoft.com/office/drawing/2014/main" id="{389C0F68-1F07-45C4-BD77-FD9881B3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20" name="Line 59">
            <a:extLst>
              <a:ext uri="{FF2B5EF4-FFF2-40B4-BE49-F238E27FC236}">
                <a16:creationId xmlns:a16="http://schemas.microsoft.com/office/drawing/2014/main" id="{F9D7973D-F4E4-47F4-8F0D-AAB54A833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1" name="Line 60">
            <a:extLst>
              <a:ext uri="{FF2B5EF4-FFF2-40B4-BE49-F238E27FC236}">
                <a16:creationId xmlns:a16="http://schemas.microsoft.com/office/drawing/2014/main" id="{3436CD1B-0BA7-446B-AA2F-AABE8C302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2" name="Rectangle 61">
            <a:extLst>
              <a:ext uri="{FF2B5EF4-FFF2-40B4-BE49-F238E27FC236}">
                <a16:creationId xmlns:a16="http://schemas.microsoft.com/office/drawing/2014/main" id="{DE6FBBE8-5E55-4806-9E17-D71A0E11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23" name="Oval 62">
            <a:extLst>
              <a:ext uri="{FF2B5EF4-FFF2-40B4-BE49-F238E27FC236}">
                <a16:creationId xmlns:a16="http://schemas.microsoft.com/office/drawing/2014/main" id="{1B3E4C0E-5B4A-44C8-8DCA-2F3BF616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324" name="Group 63">
            <a:extLst>
              <a:ext uri="{FF2B5EF4-FFF2-40B4-BE49-F238E27FC236}">
                <a16:creationId xmlns:a16="http://schemas.microsoft.com/office/drawing/2014/main" id="{BEFA1543-BC38-4D09-9B14-42BED64B0E5A}"/>
              </a:ext>
            </a:extLst>
          </p:cNvPr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11325" name="Line 64">
              <a:extLst>
                <a:ext uri="{FF2B5EF4-FFF2-40B4-BE49-F238E27FC236}">
                  <a16:creationId xmlns:a16="http://schemas.microsoft.com/office/drawing/2014/main" id="{9B4F2757-0A9F-42A3-AE6A-B3D12CEC9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Line 65">
              <a:extLst>
                <a:ext uri="{FF2B5EF4-FFF2-40B4-BE49-F238E27FC236}">
                  <a16:creationId xmlns:a16="http://schemas.microsoft.com/office/drawing/2014/main" id="{E9AB234F-D8B7-4B5F-93EB-675997188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Line 66">
              <a:extLst>
                <a:ext uri="{FF2B5EF4-FFF2-40B4-BE49-F238E27FC236}">
                  <a16:creationId xmlns:a16="http://schemas.microsoft.com/office/drawing/2014/main" id="{C0D91A9A-18CE-45B9-9818-4B7ED52E4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28" name="Group 67">
            <a:extLst>
              <a:ext uri="{FF2B5EF4-FFF2-40B4-BE49-F238E27FC236}">
                <a16:creationId xmlns:a16="http://schemas.microsoft.com/office/drawing/2014/main" id="{96E71284-F3C3-4624-9775-937C48C204A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11329" name="Line 68">
              <a:extLst>
                <a:ext uri="{FF2B5EF4-FFF2-40B4-BE49-F238E27FC236}">
                  <a16:creationId xmlns:a16="http://schemas.microsoft.com/office/drawing/2014/main" id="{26146B74-7979-437E-B23B-FDB1DEB9E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Line 69">
              <a:extLst>
                <a:ext uri="{FF2B5EF4-FFF2-40B4-BE49-F238E27FC236}">
                  <a16:creationId xmlns:a16="http://schemas.microsoft.com/office/drawing/2014/main" id="{04E0938D-6F92-443D-8837-9C2873003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70">
              <a:extLst>
                <a:ext uri="{FF2B5EF4-FFF2-40B4-BE49-F238E27FC236}">
                  <a16:creationId xmlns:a16="http://schemas.microsoft.com/office/drawing/2014/main" id="{9411D235-2CE5-4A40-8B7F-ABE1C17DC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32" name="Oval 71">
            <a:extLst>
              <a:ext uri="{FF2B5EF4-FFF2-40B4-BE49-F238E27FC236}">
                <a16:creationId xmlns:a16="http://schemas.microsoft.com/office/drawing/2014/main" id="{620702AE-C939-4E2E-8C65-B869BD58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33" name="Line 72">
            <a:extLst>
              <a:ext uri="{FF2B5EF4-FFF2-40B4-BE49-F238E27FC236}">
                <a16:creationId xmlns:a16="http://schemas.microsoft.com/office/drawing/2014/main" id="{DD51BB00-2E63-47CB-AC24-A90AAAB7A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4" name="Line 73">
            <a:extLst>
              <a:ext uri="{FF2B5EF4-FFF2-40B4-BE49-F238E27FC236}">
                <a16:creationId xmlns:a16="http://schemas.microsoft.com/office/drawing/2014/main" id="{2BFEFB91-FB53-4083-919F-8511EE01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5" name="Rectangle 74">
            <a:extLst>
              <a:ext uri="{FF2B5EF4-FFF2-40B4-BE49-F238E27FC236}">
                <a16:creationId xmlns:a16="http://schemas.microsoft.com/office/drawing/2014/main" id="{1E00F2E3-3FBB-4D0D-A3F4-161CC383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36" name="Oval 75">
            <a:extLst>
              <a:ext uri="{FF2B5EF4-FFF2-40B4-BE49-F238E27FC236}">
                <a16:creationId xmlns:a16="http://schemas.microsoft.com/office/drawing/2014/main" id="{16546735-7760-4FE8-8817-5DB386925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337" name="Group 76">
            <a:extLst>
              <a:ext uri="{FF2B5EF4-FFF2-40B4-BE49-F238E27FC236}">
                <a16:creationId xmlns:a16="http://schemas.microsoft.com/office/drawing/2014/main" id="{C2D2BDF8-4DAA-41B4-AA32-138CD54D3034}"/>
              </a:ext>
            </a:extLst>
          </p:cNvPr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11338" name="Line 77">
              <a:extLst>
                <a:ext uri="{FF2B5EF4-FFF2-40B4-BE49-F238E27FC236}">
                  <a16:creationId xmlns:a16="http://schemas.microsoft.com/office/drawing/2014/main" id="{1FD5EEE4-8B25-4F86-83B2-3C1D7B181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Line 78">
              <a:extLst>
                <a:ext uri="{FF2B5EF4-FFF2-40B4-BE49-F238E27FC236}">
                  <a16:creationId xmlns:a16="http://schemas.microsoft.com/office/drawing/2014/main" id="{B576394C-C5A8-4FAB-88A0-C1D20F391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79">
              <a:extLst>
                <a:ext uri="{FF2B5EF4-FFF2-40B4-BE49-F238E27FC236}">
                  <a16:creationId xmlns:a16="http://schemas.microsoft.com/office/drawing/2014/main" id="{A76106B2-ED68-4320-8A35-6E731D7E3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41" name="Group 80">
            <a:extLst>
              <a:ext uri="{FF2B5EF4-FFF2-40B4-BE49-F238E27FC236}">
                <a16:creationId xmlns:a16="http://schemas.microsoft.com/office/drawing/2014/main" id="{43DB4144-E793-4BD1-8EEB-8F6556FF7D5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11342" name="Line 81">
              <a:extLst>
                <a:ext uri="{FF2B5EF4-FFF2-40B4-BE49-F238E27FC236}">
                  <a16:creationId xmlns:a16="http://schemas.microsoft.com/office/drawing/2014/main" id="{6BABD8FE-E632-4DD6-ADA0-8FB7DA7B8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Line 82">
              <a:extLst>
                <a:ext uri="{FF2B5EF4-FFF2-40B4-BE49-F238E27FC236}">
                  <a16:creationId xmlns:a16="http://schemas.microsoft.com/office/drawing/2014/main" id="{FE365597-CA61-4F30-98D5-C0319AA65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4" name="Line 83">
              <a:extLst>
                <a:ext uri="{FF2B5EF4-FFF2-40B4-BE49-F238E27FC236}">
                  <a16:creationId xmlns:a16="http://schemas.microsoft.com/office/drawing/2014/main" id="{BB8851F8-A133-404D-B80B-112661643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45" name="Oval 84">
            <a:extLst>
              <a:ext uri="{FF2B5EF4-FFF2-40B4-BE49-F238E27FC236}">
                <a16:creationId xmlns:a16="http://schemas.microsoft.com/office/drawing/2014/main" id="{FB932813-E4C5-4E6E-8C96-16AC7FFEA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46" name="Line 85">
            <a:extLst>
              <a:ext uri="{FF2B5EF4-FFF2-40B4-BE49-F238E27FC236}">
                <a16:creationId xmlns:a16="http://schemas.microsoft.com/office/drawing/2014/main" id="{8B62F088-CE91-4C28-9336-FA5B655E2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7" name="Line 86">
            <a:extLst>
              <a:ext uri="{FF2B5EF4-FFF2-40B4-BE49-F238E27FC236}">
                <a16:creationId xmlns:a16="http://schemas.microsoft.com/office/drawing/2014/main" id="{C22069DD-6086-4FFA-BC46-FB06D36EB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8" name="Rectangle 87">
            <a:extLst>
              <a:ext uri="{FF2B5EF4-FFF2-40B4-BE49-F238E27FC236}">
                <a16:creationId xmlns:a16="http://schemas.microsoft.com/office/drawing/2014/main" id="{E0973A49-8D75-4555-9F41-3B44CC9D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49" name="Oval 88">
            <a:extLst>
              <a:ext uri="{FF2B5EF4-FFF2-40B4-BE49-F238E27FC236}">
                <a16:creationId xmlns:a16="http://schemas.microsoft.com/office/drawing/2014/main" id="{68EB7FCE-27F2-469A-A366-F0C9582D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350" name="Group 89">
            <a:extLst>
              <a:ext uri="{FF2B5EF4-FFF2-40B4-BE49-F238E27FC236}">
                <a16:creationId xmlns:a16="http://schemas.microsoft.com/office/drawing/2014/main" id="{63309DBA-B6D6-435B-8AEC-09F8BEEBEF5B}"/>
              </a:ext>
            </a:extLst>
          </p:cNvPr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11351" name="Line 90">
              <a:extLst>
                <a:ext uri="{FF2B5EF4-FFF2-40B4-BE49-F238E27FC236}">
                  <a16:creationId xmlns:a16="http://schemas.microsoft.com/office/drawing/2014/main" id="{A9977F65-F5DB-43FC-8F57-9C3F52DCD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Line 91">
              <a:extLst>
                <a:ext uri="{FF2B5EF4-FFF2-40B4-BE49-F238E27FC236}">
                  <a16:creationId xmlns:a16="http://schemas.microsoft.com/office/drawing/2014/main" id="{108B4C29-2BA1-45AA-839C-CF98D7422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Line 92">
              <a:extLst>
                <a:ext uri="{FF2B5EF4-FFF2-40B4-BE49-F238E27FC236}">
                  <a16:creationId xmlns:a16="http://schemas.microsoft.com/office/drawing/2014/main" id="{7B2C9A0C-9498-4C88-8BE1-F8F1C61A3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54" name="Group 93">
            <a:extLst>
              <a:ext uri="{FF2B5EF4-FFF2-40B4-BE49-F238E27FC236}">
                <a16:creationId xmlns:a16="http://schemas.microsoft.com/office/drawing/2014/main" id="{D2BF8F6D-52C3-492C-B847-04FCFB115BD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11355" name="Line 94">
              <a:extLst>
                <a:ext uri="{FF2B5EF4-FFF2-40B4-BE49-F238E27FC236}">
                  <a16:creationId xmlns:a16="http://schemas.microsoft.com/office/drawing/2014/main" id="{6A8AEF3E-9C40-4BDA-9932-40D70541D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" name="Line 95">
              <a:extLst>
                <a:ext uri="{FF2B5EF4-FFF2-40B4-BE49-F238E27FC236}">
                  <a16:creationId xmlns:a16="http://schemas.microsoft.com/office/drawing/2014/main" id="{8B18552E-109A-448C-92C5-B90D62CF3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7" name="Line 96">
              <a:extLst>
                <a:ext uri="{FF2B5EF4-FFF2-40B4-BE49-F238E27FC236}">
                  <a16:creationId xmlns:a16="http://schemas.microsoft.com/office/drawing/2014/main" id="{795F24DE-496C-41FF-AA5A-01DFDF4DB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58" name="Oval 97">
            <a:extLst>
              <a:ext uri="{FF2B5EF4-FFF2-40B4-BE49-F238E27FC236}">
                <a16:creationId xmlns:a16="http://schemas.microsoft.com/office/drawing/2014/main" id="{A9ECF35A-2E25-4A2D-8DC2-0AD50A5A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9" name="Line 98">
            <a:extLst>
              <a:ext uri="{FF2B5EF4-FFF2-40B4-BE49-F238E27FC236}">
                <a16:creationId xmlns:a16="http://schemas.microsoft.com/office/drawing/2014/main" id="{81727720-22ED-46E6-8BF0-771B7D38B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0" name="Line 99">
            <a:extLst>
              <a:ext uri="{FF2B5EF4-FFF2-40B4-BE49-F238E27FC236}">
                <a16:creationId xmlns:a16="http://schemas.microsoft.com/office/drawing/2014/main" id="{8636B033-8779-4148-8AA9-E8FB7D37B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1" name="Rectangle 100">
            <a:extLst>
              <a:ext uri="{FF2B5EF4-FFF2-40B4-BE49-F238E27FC236}">
                <a16:creationId xmlns:a16="http://schemas.microsoft.com/office/drawing/2014/main" id="{826417DE-6E56-4BF5-80FD-B453E69EE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2" name="Oval 101">
            <a:extLst>
              <a:ext uri="{FF2B5EF4-FFF2-40B4-BE49-F238E27FC236}">
                <a16:creationId xmlns:a16="http://schemas.microsoft.com/office/drawing/2014/main" id="{9F3D4E10-39A5-4AC6-99BD-BBB074E88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363" name="Group 102">
            <a:extLst>
              <a:ext uri="{FF2B5EF4-FFF2-40B4-BE49-F238E27FC236}">
                <a16:creationId xmlns:a16="http://schemas.microsoft.com/office/drawing/2014/main" id="{E9C9AEF0-1A55-4370-89F5-0E506EF4B8ED}"/>
              </a:ext>
            </a:extLst>
          </p:cNvPr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11364" name="Line 103">
              <a:extLst>
                <a:ext uri="{FF2B5EF4-FFF2-40B4-BE49-F238E27FC236}">
                  <a16:creationId xmlns:a16="http://schemas.microsoft.com/office/drawing/2014/main" id="{644F5F10-7729-4A56-BED1-DA046373F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4">
              <a:extLst>
                <a:ext uri="{FF2B5EF4-FFF2-40B4-BE49-F238E27FC236}">
                  <a16:creationId xmlns:a16="http://schemas.microsoft.com/office/drawing/2014/main" id="{A6BB4398-FC37-422C-90AE-EF10DDC62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5">
              <a:extLst>
                <a:ext uri="{FF2B5EF4-FFF2-40B4-BE49-F238E27FC236}">
                  <a16:creationId xmlns:a16="http://schemas.microsoft.com/office/drawing/2014/main" id="{E8E9FB48-2B48-4A7B-811A-74DD2D38A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7" name="Group 106">
            <a:extLst>
              <a:ext uri="{FF2B5EF4-FFF2-40B4-BE49-F238E27FC236}">
                <a16:creationId xmlns:a16="http://schemas.microsoft.com/office/drawing/2014/main" id="{0387282C-C005-44A0-931A-D212AF279A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11368" name="Line 107">
              <a:extLst>
                <a:ext uri="{FF2B5EF4-FFF2-40B4-BE49-F238E27FC236}">
                  <a16:creationId xmlns:a16="http://schemas.microsoft.com/office/drawing/2014/main" id="{C2CCCB13-A284-4A1A-9D65-8B820D765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8">
              <a:extLst>
                <a:ext uri="{FF2B5EF4-FFF2-40B4-BE49-F238E27FC236}">
                  <a16:creationId xmlns:a16="http://schemas.microsoft.com/office/drawing/2014/main" id="{57206C49-A7DE-4C56-9394-9D70A00E7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9">
              <a:extLst>
                <a:ext uri="{FF2B5EF4-FFF2-40B4-BE49-F238E27FC236}">
                  <a16:creationId xmlns:a16="http://schemas.microsoft.com/office/drawing/2014/main" id="{4F5C6936-850B-4CF2-BFAA-3157147F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1" name="Oval 110">
            <a:extLst>
              <a:ext uri="{FF2B5EF4-FFF2-40B4-BE49-F238E27FC236}">
                <a16:creationId xmlns:a16="http://schemas.microsoft.com/office/drawing/2014/main" id="{EE352E85-D656-4001-BE53-43D68829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2" name="Line 111">
            <a:extLst>
              <a:ext uri="{FF2B5EF4-FFF2-40B4-BE49-F238E27FC236}">
                <a16:creationId xmlns:a16="http://schemas.microsoft.com/office/drawing/2014/main" id="{4B168432-3F1D-43EC-8619-EF6A0AD3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3" name="Line 112">
            <a:extLst>
              <a:ext uri="{FF2B5EF4-FFF2-40B4-BE49-F238E27FC236}">
                <a16:creationId xmlns:a16="http://schemas.microsoft.com/office/drawing/2014/main" id="{209F7A07-DA80-4E90-97FE-6FC4FFE00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4" name="Rectangle 113">
            <a:extLst>
              <a:ext uri="{FF2B5EF4-FFF2-40B4-BE49-F238E27FC236}">
                <a16:creationId xmlns:a16="http://schemas.microsoft.com/office/drawing/2014/main" id="{63F2B8F5-6186-4EB2-9179-65326B0A1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endParaRPr lang="zh-CN" altLang="en-US" sz="2400" i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75" name="Oval 114">
            <a:extLst>
              <a:ext uri="{FF2B5EF4-FFF2-40B4-BE49-F238E27FC236}">
                <a16:creationId xmlns:a16="http://schemas.microsoft.com/office/drawing/2014/main" id="{CC011BD2-D59E-4A76-BD55-B03BC66C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376" name="Group 115">
            <a:extLst>
              <a:ext uri="{FF2B5EF4-FFF2-40B4-BE49-F238E27FC236}">
                <a16:creationId xmlns:a16="http://schemas.microsoft.com/office/drawing/2014/main" id="{59981510-F8E0-48C5-88C0-DAD5DED3FC0D}"/>
              </a:ext>
            </a:extLst>
          </p:cNvPr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11377" name="Line 116">
              <a:extLst>
                <a:ext uri="{FF2B5EF4-FFF2-40B4-BE49-F238E27FC236}">
                  <a16:creationId xmlns:a16="http://schemas.microsoft.com/office/drawing/2014/main" id="{2AD45FDB-3994-437C-BCC0-54BF94887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7">
              <a:extLst>
                <a:ext uri="{FF2B5EF4-FFF2-40B4-BE49-F238E27FC236}">
                  <a16:creationId xmlns:a16="http://schemas.microsoft.com/office/drawing/2014/main" id="{BDDC0504-5778-4C6F-B9CA-9449FB1E4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8">
              <a:extLst>
                <a:ext uri="{FF2B5EF4-FFF2-40B4-BE49-F238E27FC236}">
                  <a16:creationId xmlns:a16="http://schemas.microsoft.com/office/drawing/2014/main" id="{B9F80F59-6D8F-430A-9CE5-E8721A0AD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0" name="Group 119">
            <a:extLst>
              <a:ext uri="{FF2B5EF4-FFF2-40B4-BE49-F238E27FC236}">
                <a16:creationId xmlns:a16="http://schemas.microsoft.com/office/drawing/2014/main" id="{73F2E140-C27D-481A-AC39-50740EDE4BB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11381" name="Line 120">
              <a:extLst>
                <a:ext uri="{FF2B5EF4-FFF2-40B4-BE49-F238E27FC236}">
                  <a16:creationId xmlns:a16="http://schemas.microsoft.com/office/drawing/2014/main" id="{DEFA7BF3-78EE-47A8-A95B-E083C4CBF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21">
              <a:extLst>
                <a:ext uri="{FF2B5EF4-FFF2-40B4-BE49-F238E27FC236}">
                  <a16:creationId xmlns:a16="http://schemas.microsoft.com/office/drawing/2014/main" id="{A0C3611A-7876-4FDF-AE84-2B5EBCF1C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22">
              <a:extLst>
                <a:ext uri="{FF2B5EF4-FFF2-40B4-BE49-F238E27FC236}">
                  <a16:creationId xmlns:a16="http://schemas.microsoft.com/office/drawing/2014/main" id="{6F1DF930-84B8-438E-BE65-F0A535806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84" name="Oval 123">
            <a:extLst>
              <a:ext uri="{FF2B5EF4-FFF2-40B4-BE49-F238E27FC236}">
                <a16:creationId xmlns:a16="http://schemas.microsoft.com/office/drawing/2014/main" id="{BF00FE7B-15AE-4D00-91FF-1FE5687F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85" name="Line 124">
            <a:extLst>
              <a:ext uri="{FF2B5EF4-FFF2-40B4-BE49-F238E27FC236}">
                <a16:creationId xmlns:a16="http://schemas.microsoft.com/office/drawing/2014/main" id="{6C08CE84-39AF-4CD0-BD6F-6600A7F35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6" name="Line 125">
            <a:extLst>
              <a:ext uri="{FF2B5EF4-FFF2-40B4-BE49-F238E27FC236}">
                <a16:creationId xmlns:a16="http://schemas.microsoft.com/office/drawing/2014/main" id="{70F30CC7-D81E-4265-A719-C06A424E7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7" name="Rectangle 126">
            <a:extLst>
              <a:ext uri="{FF2B5EF4-FFF2-40B4-BE49-F238E27FC236}">
                <a16:creationId xmlns:a16="http://schemas.microsoft.com/office/drawing/2014/main" id="{A4B80F9B-90CF-4526-96A0-95EA33EA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88" name="Oval 127">
            <a:extLst>
              <a:ext uri="{FF2B5EF4-FFF2-40B4-BE49-F238E27FC236}">
                <a16:creationId xmlns:a16="http://schemas.microsoft.com/office/drawing/2014/main" id="{A839B20E-F5FE-41AF-9C19-4F6788837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389" name="Group 128">
            <a:extLst>
              <a:ext uri="{FF2B5EF4-FFF2-40B4-BE49-F238E27FC236}">
                <a16:creationId xmlns:a16="http://schemas.microsoft.com/office/drawing/2014/main" id="{F8008B11-C668-44FB-9135-B055C6343CC8}"/>
              </a:ext>
            </a:extLst>
          </p:cNvPr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11390" name="Line 129">
              <a:extLst>
                <a:ext uri="{FF2B5EF4-FFF2-40B4-BE49-F238E27FC236}">
                  <a16:creationId xmlns:a16="http://schemas.microsoft.com/office/drawing/2014/main" id="{B27D833C-93A5-425E-A2CE-23377A413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30">
              <a:extLst>
                <a:ext uri="{FF2B5EF4-FFF2-40B4-BE49-F238E27FC236}">
                  <a16:creationId xmlns:a16="http://schemas.microsoft.com/office/drawing/2014/main" id="{2F3F31A6-6B79-4976-AF10-AD5D6BF81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Line 131">
              <a:extLst>
                <a:ext uri="{FF2B5EF4-FFF2-40B4-BE49-F238E27FC236}">
                  <a16:creationId xmlns:a16="http://schemas.microsoft.com/office/drawing/2014/main" id="{EBD22E02-42ED-41FD-93D7-030FC99ED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93" name="Group 132">
            <a:extLst>
              <a:ext uri="{FF2B5EF4-FFF2-40B4-BE49-F238E27FC236}">
                <a16:creationId xmlns:a16="http://schemas.microsoft.com/office/drawing/2014/main" id="{69296638-6098-4961-A646-134312839E9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11394" name="Line 133">
              <a:extLst>
                <a:ext uri="{FF2B5EF4-FFF2-40B4-BE49-F238E27FC236}">
                  <a16:creationId xmlns:a16="http://schemas.microsoft.com/office/drawing/2014/main" id="{DD5F03F7-9280-4CF6-8338-F67F15A9D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4">
              <a:extLst>
                <a:ext uri="{FF2B5EF4-FFF2-40B4-BE49-F238E27FC236}">
                  <a16:creationId xmlns:a16="http://schemas.microsoft.com/office/drawing/2014/main" id="{E926D8C5-BDD3-4074-B28B-50B8CDF46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5">
              <a:extLst>
                <a:ext uri="{FF2B5EF4-FFF2-40B4-BE49-F238E27FC236}">
                  <a16:creationId xmlns:a16="http://schemas.microsoft.com/office/drawing/2014/main" id="{FF2B1CCD-DA50-40BE-9090-30AF1C942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97" name="Oval 136">
            <a:extLst>
              <a:ext uri="{FF2B5EF4-FFF2-40B4-BE49-F238E27FC236}">
                <a16:creationId xmlns:a16="http://schemas.microsoft.com/office/drawing/2014/main" id="{545912D2-E37B-4153-BAA1-5DD615AE4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98" name="Line 137">
            <a:extLst>
              <a:ext uri="{FF2B5EF4-FFF2-40B4-BE49-F238E27FC236}">
                <a16:creationId xmlns:a16="http://schemas.microsoft.com/office/drawing/2014/main" id="{D6CE0D85-453D-436A-B298-7EE96BF91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9" name="Line 138">
            <a:extLst>
              <a:ext uri="{FF2B5EF4-FFF2-40B4-BE49-F238E27FC236}">
                <a16:creationId xmlns:a16="http://schemas.microsoft.com/office/drawing/2014/main" id="{B29B6BC1-994E-473B-9CEB-752022A6A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0" name="Rectangle 139">
            <a:extLst>
              <a:ext uri="{FF2B5EF4-FFF2-40B4-BE49-F238E27FC236}">
                <a16:creationId xmlns:a16="http://schemas.microsoft.com/office/drawing/2014/main" id="{0EC1CAFD-59DA-4AAB-AE58-D774CFCA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01" name="Oval 140">
            <a:extLst>
              <a:ext uri="{FF2B5EF4-FFF2-40B4-BE49-F238E27FC236}">
                <a16:creationId xmlns:a16="http://schemas.microsoft.com/office/drawing/2014/main" id="{82AFC0DA-2C1A-44A1-AB1D-7AA3C530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402" name="Group 141">
            <a:extLst>
              <a:ext uri="{FF2B5EF4-FFF2-40B4-BE49-F238E27FC236}">
                <a16:creationId xmlns:a16="http://schemas.microsoft.com/office/drawing/2014/main" id="{D4890568-E7BA-442F-A739-76D12E3CDB12}"/>
              </a:ext>
            </a:extLst>
          </p:cNvPr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11403" name="Line 142">
              <a:extLst>
                <a:ext uri="{FF2B5EF4-FFF2-40B4-BE49-F238E27FC236}">
                  <a16:creationId xmlns:a16="http://schemas.microsoft.com/office/drawing/2014/main" id="{F87F9429-7993-40AA-AEA4-120155E1D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3">
              <a:extLst>
                <a:ext uri="{FF2B5EF4-FFF2-40B4-BE49-F238E27FC236}">
                  <a16:creationId xmlns:a16="http://schemas.microsoft.com/office/drawing/2014/main" id="{895439E6-6E49-4958-A86B-44ED34CBA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4">
              <a:extLst>
                <a:ext uri="{FF2B5EF4-FFF2-40B4-BE49-F238E27FC236}">
                  <a16:creationId xmlns:a16="http://schemas.microsoft.com/office/drawing/2014/main" id="{06B83B90-BB65-43DE-97BA-EF4EB4A24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06" name="Group 145">
            <a:extLst>
              <a:ext uri="{FF2B5EF4-FFF2-40B4-BE49-F238E27FC236}">
                <a16:creationId xmlns:a16="http://schemas.microsoft.com/office/drawing/2014/main" id="{389C0A45-55F8-4A30-BC8C-B2722B7FDC8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11407" name="Line 146">
              <a:extLst>
                <a:ext uri="{FF2B5EF4-FFF2-40B4-BE49-F238E27FC236}">
                  <a16:creationId xmlns:a16="http://schemas.microsoft.com/office/drawing/2014/main" id="{F2F95920-89FA-4572-BC71-209CAA57C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7">
              <a:extLst>
                <a:ext uri="{FF2B5EF4-FFF2-40B4-BE49-F238E27FC236}">
                  <a16:creationId xmlns:a16="http://schemas.microsoft.com/office/drawing/2014/main" id="{E38008E9-970D-4CF1-A27E-3169F3922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9" name="Line 148">
              <a:extLst>
                <a:ext uri="{FF2B5EF4-FFF2-40B4-BE49-F238E27FC236}">
                  <a16:creationId xmlns:a16="http://schemas.microsoft.com/office/drawing/2014/main" id="{B78D1D6C-1905-401F-86EE-090F35BC9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10" name="Oval 149">
            <a:extLst>
              <a:ext uri="{FF2B5EF4-FFF2-40B4-BE49-F238E27FC236}">
                <a16:creationId xmlns:a16="http://schemas.microsoft.com/office/drawing/2014/main" id="{CB2197BE-3541-4618-8196-3F6A808B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411" name="Line 150">
            <a:extLst>
              <a:ext uri="{FF2B5EF4-FFF2-40B4-BE49-F238E27FC236}">
                <a16:creationId xmlns:a16="http://schemas.microsoft.com/office/drawing/2014/main" id="{99E9F833-DED5-46AF-8E9A-DD55F2D97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2" name="Line 151">
            <a:extLst>
              <a:ext uri="{FF2B5EF4-FFF2-40B4-BE49-F238E27FC236}">
                <a16:creationId xmlns:a16="http://schemas.microsoft.com/office/drawing/2014/main" id="{3D5BCD6C-32DF-4338-BB5F-8DEA61147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3" name="Rectangle 152">
            <a:extLst>
              <a:ext uri="{FF2B5EF4-FFF2-40B4-BE49-F238E27FC236}">
                <a16:creationId xmlns:a16="http://schemas.microsoft.com/office/drawing/2014/main" id="{6006D7B8-990E-4C07-AB84-E46D25B11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endParaRPr lang="zh-CN" altLang="en-US" sz="240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14" name="Oval 153">
            <a:extLst>
              <a:ext uri="{FF2B5EF4-FFF2-40B4-BE49-F238E27FC236}">
                <a16:creationId xmlns:a16="http://schemas.microsoft.com/office/drawing/2014/main" id="{3ED54A18-CCEC-42B6-95AE-023982E4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415" name="Group 154">
            <a:extLst>
              <a:ext uri="{FF2B5EF4-FFF2-40B4-BE49-F238E27FC236}">
                <a16:creationId xmlns:a16="http://schemas.microsoft.com/office/drawing/2014/main" id="{8D3F6E48-23D6-4E77-9473-031891CEA641}"/>
              </a:ext>
            </a:extLst>
          </p:cNvPr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11416" name="Line 155">
              <a:extLst>
                <a:ext uri="{FF2B5EF4-FFF2-40B4-BE49-F238E27FC236}">
                  <a16:creationId xmlns:a16="http://schemas.microsoft.com/office/drawing/2014/main" id="{E17FBCA8-CA9C-4BBA-8387-3EEBFE9E3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7" name="Line 156">
              <a:extLst>
                <a:ext uri="{FF2B5EF4-FFF2-40B4-BE49-F238E27FC236}">
                  <a16:creationId xmlns:a16="http://schemas.microsoft.com/office/drawing/2014/main" id="{EFD34463-41FB-4728-9171-EFD101BF6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8" name="Line 157">
              <a:extLst>
                <a:ext uri="{FF2B5EF4-FFF2-40B4-BE49-F238E27FC236}">
                  <a16:creationId xmlns:a16="http://schemas.microsoft.com/office/drawing/2014/main" id="{F0E13C76-0140-414F-A1BC-B3D17F9EF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9" name="Group 158">
            <a:extLst>
              <a:ext uri="{FF2B5EF4-FFF2-40B4-BE49-F238E27FC236}">
                <a16:creationId xmlns:a16="http://schemas.microsoft.com/office/drawing/2014/main" id="{73148443-7596-4D60-B996-9F0A6269B40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11420" name="Line 159">
              <a:extLst>
                <a:ext uri="{FF2B5EF4-FFF2-40B4-BE49-F238E27FC236}">
                  <a16:creationId xmlns:a16="http://schemas.microsoft.com/office/drawing/2014/main" id="{58268729-05CD-4EC3-B333-6DDB728B7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1" name="Line 160">
              <a:extLst>
                <a:ext uri="{FF2B5EF4-FFF2-40B4-BE49-F238E27FC236}">
                  <a16:creationId xmlns:a16="http://schemas.microsoft.com/office/drawing/2014/main" id="{CC72FAFF-94C7-4D03-8CD5-601D3E1C8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2" name="Line 161">
              <a:extLst>
                <a:ext uri="{FF2B5EF4-FFF2-40B4-BE49-F238E27FC236}">
                  <a16:creationId xmlns:a16="http://schemas.microsoft.com/office/drawing/2014/main" id="{17D1C7B4-9E2D-4799-8A1A-DFAE91EC5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3" name="Line 163">
            <a:extLst>
              <a:ext uri="{FF2B5EF4-FFF2-40B4-BE49-F238E27FC236}">
                <a16:creationId xmlns:a16="http://schemas.microsoft.com/office/drawing/2014/main" id="{AB589E79-3FF4-4AC9-BAB0-28D96BE94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4" name="Line 164">
            <a:extLst>
              <a:ext uri="{FF2B5EF4-FFF2-40B4-BE49-F238E27FC236}">
                <a16:creationId xmlns:a16="http://schemas.microsoft.com/office/drawing/2014/main" id="{A41D4CE1-7EFA-4D40-AFAD-EA7F82C3E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5" name="Line 165">
            <a:extLst>
              <a:ext uri="{FF2B5EF4-FFF2-40B4-BE49-F238E27FC236}">
                <a16:creationId xmlns:a16="http://schemas.microsoft.com/office/drawing/2014/main" id="{A7910B27-D528-448F-A30C-DCCBFF0BD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6" name="Line 166">
            <a:extLst>
              <a:ext uri="{FF2B5EF4-FFF2-40B4-BE49-F238E27FC236}">
                <a16:creationId xmlns:a16="http://schemas.microsoft.com/office/drawing/2014/main" id="{F31E1CC8-C704-4E71-8F71-151CFD496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7" name="Line 167">
            <a:extLst>
              <a:ext uri="{FF2B5EF4-FFF2-40B4-BE49-F238E27FC236}">
                <a16:creationId xmlns:a16="http://schemas.microsoft.com/office/drawing/2014/main" id="{7AA7B112-7C80-45FD-9683-B0930DDB5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8" name="Line 168">
            <a:extLst>
              <a:ext uri="{FF2B5EF4-FFF2-40B4-BE49-F238E27FC236}">
                <a16:creationId xmlns:a16="http://schemas.microsoft.com/office/drawing/2014/main" id="{CD7A2CD7-1F89-4C89-A474-256F252C6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9" name="Freeform 169">
            <a:extLst>
              <a:ext uri="{FF2B5EF4-FFF2-40B4-BE49-F238E27FC236}">
                <a16:creationId xmlns:a16="http://schemas.microsoft.com/office/drawing/2014/main" id="{D93B803C-FB04-4321-863E-10C33A548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430" name="Line 170">
            <a:extLst>
              <a:ext uri="{FF2B5EF4-FFF2-40B4-BE49-F238E27FC236}">
                <a16:creationId xmlns:a16="http://schemas.microsoft.com/office/drawing/2014/main" id="{87B7893E-8924-4C22-A36B-E5936DB04D7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1" name="Line 171">
            <a:extLst>
              <a:ext uri="{FF2B5EF4-FFF2-40B4-BE49-F238E27FC236}">
                <a16:creationId xmlns:a16="http://schemas.microsoft.com/office/drawing/2014/main" id="{3CF6BCA7-634F-4915-8C6B-F1AD8A63980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2" name="Line 172">
            <a:extLst>
              <a:ext uri="{FF2B5EF4-FFF2-40B4-BE49-F238E27FC236}">
                <a16:creationId xmlns:a16="http://schemas.microsoft.com/office/drawing/2014/main" id="{55A2ED0E-22C1-4080-9837-BFFEBDE9EAA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33" name="Group 173">
            <a:extLst>
              <a:ext uri="{FF2B5EF4-FFF2-40B4-BE49-F238E27FC236}">
                <a16:creationId xmlns:a16="http://schemas.microsoft.com/office/drawing/2014/main" id="{F04EA447-758D-4496-9903-68BD030745E6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11434" name="Oval 174">
              <a:extLst>
                <a:ext uri="{FF2B5EF4-FFF2-40B4-BE49-F238E27FC236}">
                  <a16:creationId xmlns:a16="http://schemas.microsoft.com/office/drawing/2014/main" id="{EA9613FA-2B56-4896-B6E0-4AD7E069B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435" name="Line 175">
              <a:extLst>
                <a:ext uri="{FF2B5EF4-FFF2-40B4-BE49-F238E27FC236}">
                  <a16:creationId xmlns:a16="http://schemas.microsoft.com/office/drawing/2014/main" id="{BB76BED1-4515-4551-8669-C7D69FF73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6" name="Line 176">
              <a:extLst>
                <a:ext uri="{FF2B5EF4-FFF2-40B4-BE49-F238E27FC236}">
                  <a16:creationId xmlns:a16="http://schemas.microsoft.com/office/drawing/2014/main" id="{0248B5EE-7E5F-4EAC-8F59-DC51A1486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7" name="Rectangle 177">
              <a:extLst>
                <a:ext uri="{FF2B5EF4-FFF2-40B4-BE49-F238E27FC236}">
                  <a16:creationId xmlns:a16="http://schemas.microsoft.com/office/drawing/2014/main" id="{9DAA0487-9EBC-470B-82E4-67091583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/>
              <a:endPara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38" name="Oval 178">
              <a:extLst>
                <a:ext uri="{FF2B5EF4-FFF2-40B4-BE49-F238E27FC236}">
                  <a16:creationId xmlns:a16="http://schemas.microsoft.com/office/drawing/2014/main" id="{011A3495-BA4D-4D1D-9C27-E34520AC8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439" name="Group 179">
              <a:extLst>
                <a:ext uri="{FF2B5EF4-FFF2-40B4-BE49-F238E27FC236}">
                  <a16:creationId xmlns:a16="http://schemas.microsoft.com/office/drawing/2014/main" id="{0B52F1AA-5C36-4977-9D50-680402498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1440" name="Line 180">
                <a:extLst>
                  <a:ext uri="{FF2B5EF4-FFF2-40B4-BE49-F238E27FC236}">
                    <a16:creationId xmlns:a16="http://schemas.microsoft.com/office/drawing/2014/main" id="{997AD4BD-9317-4833-8298-589A426EF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41" name="Line 181">
                <a:extLst>
                  <a:ext uri="{FF2B5EF4-FFF2-40B4-BE49-F238E27FC236}">
                    <a16:creationId xmlns:a16="http://schemas.microsoft.com/office/drawing/2014/main" id="{94A78928-0C3E-4D14-A94C-B847322CC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42" name="Line 182">
                <a:extLst>
                  <a:ext uri="{FF2B5EF4-FFF2-40B4-BE49-F238E27FC236}">
                    <a16:creationId xmlns:a16="http://schemas.microsoft.com/office/drawing/2014/main" id="{0942EC15-4392-44AC-B6B8-73A161912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443" name="Group 183">
              <a:extLst>
                <a:ext uri="{FF2B5EF4-FFF2-40B4-BE49-F238E27FC236}">
                  <a16:creationId xmlns:a16="http://schemas.microsoft.com/office/drawing/2014/main" id="{0D49298C-41BC-4CE0-89F0-AACE751FF1C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1444" name="Line 184">
                <a:extLst>
                  <a:ext uri="{FF2B5EF4-FFF2-40B4-BE49-F238E27FC236}">
                    <a16:creationId xmlns:a16="http://schemas.microsoft.com/office/drawing/2014/main" id="{5551394A-B463-4991-9D27-04E7CD4E0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45" name="Line 185">
                <a:extLst>
                  <a:ext uri="{FF2B5EF4-FFF2-40B4-BE49-F238E27FC236}">
                    <a16:creationId xmlns:a16="http://schemas.microsoft.com/office/drawing/2014/main" id="{8DB21D8A-56A7-4888-9508-CAFCEB093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46" name="Line 186">
                <a:extLst>
                  <a:ext uri="{FF2B5EF4-FFF2-40B4-BE49-F238E27FC236}">
                    <a16:creationId xmlns:a16="http://schemas.microsoft.com/office/drawing/2014/main" id="{7F55C938-B169-465F-A1E7-C37C51BC7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447" name="Group 187">
            <a:extLst>
              <a:ext uri="{FF2B5EF4-FFF2-40B4-BE49-F238E27FC236}">
                <a16:creationId xmlns:a16="http://schemas.microsoft.com/office/drawing/2014/main" id="{823A8F20-E115-4EEB-B17B-87959BC350F4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11448" name="Oval 188">
              <a:extLst>
                <a:ext uri="{FF2B5EF4-FFF2-40B4-BE49-F238E27FC236}">
                  <a16:creationId xmlns:a16="http://schemas.microsoft.com/office/drawing/2014/main" id="{4479413F-5220-4298-AB30-2803A5C15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449" name="Line 189">
              <a:extLst>
                <a:ext uri="{FF2B5EF4-FFF2-40B4-BE49-F238E27FC236}">
                  <a16:creationId xmlns:a16="http://schemas.microsoft.com/office/drawing/2014/main" id="{D567B900-383B-4EFD-95EA-1F3639D01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0" name="Line 190">
              <a:extLst>
                <a:ext uri="{FF2B5EF4-FFF2-40B4-BE49-F238E27FC236}">
                  <a16:creationId xmlns:a16="http://schemas.microsoft.com/office/drawing/2014/main" id="{1A4FFDC1-5631-4ED0-A434-2B517164E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1" name="Rectangle 191">
              <a:extLst>
                <a:ext uri="{FF2B5EF4-FFF2-40B4-BE49-F238E27FC236}">
                  <a16:creationId xmlns:a16="http://schemas.microsoft.com/office/drawing/2014/main" id="{868A5F50-312B-480A-A214-CA3316215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/>
              <a:endPara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52" name="Oval 192">
              <a:extLst>
                <a:ext uri="{FF2B5EF4-FFF2-40B4-BE49-F238E27FC236}">
                  <a16:creationId xmlns:a16="http://schemas.microsoft.com/office/drawing/2014/main" id="{A7DEC4B2-4DE6-4708-BD7A-195E599FF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453" name="Group 193">
              <a:extLst>
                <a:ext uri="{FF2B5EF4-FFF2-40B4-BE49-F238E27FC236}">
                  <a16:creationId xmlns:a16="http://schemas.microsoft.com/office/drawing/2014/main" id="{4AC024B8-10A6-480B-A4BF-44CD89851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454" name="Line 194">
                <a:extLst>
                  <a:ext uri="{FF2B5EF4-FFF2-40B4-BE49-F238E27FC236}">
                    <a16:creationId xmlns:a16="http://schemas.microsoft.com/office/drawing/2014/main" id="{CC98B290-2024-465B-9A22-823DCFFE8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55" name="Line 195">
                <a:extLst>
                  <a:ext uri="{FF2B5EF4-FFF2-40B4-BE49-F238E27FC236}">
                    <a16:creationId xmlns:a16="http://schemas.microsoft.com/office/drawing/2014/main" id="{7610BCDF-BD9A-4DB4-A222-EBFC7DD48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56" name="Line 196">
                <a:extLst>
                  <a:ext uri="{FF2B5EF4-FFF2-40B4-BE49-F238E27FC236}">
                    <a16:creationId xmlns:a16="http://schemas.microsoft.com/office/drawing/2014/main" id="{5354CA97-09A5-4C1E-8941-957DA5E90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457" name="Group 197">
              <a:extLst>
                <a:ext uri="{FF2B5EF4-FFF2-40B4-BE49-F238E27FC236}">
                  <a16:creationId xmlns:a16="http://schemas.microsoft.com/office/drawing/2014/main" id="{3F9AD2B7-0B9A-4F33-9816-1A397997552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58" name="Line 198">
                <a:extLst>
                  <a:ext uri="{FF2B5EF4-FFF2-40B4-BE49-F238E27FC236}">
                    <a16:creationId xmlns:a16="http://schemas.microsoft.com/office/drawing/2014/main" id="{13DC223C-F2C1-43D7-B28D-6276DD91E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59" name="Line 199">
                <a:extLst>
                  <a:ext uri="{FF2B5EF4-FFF2-40B4-BE49-F238E27FC236}">
                    <a16:creationId xmlns:a16="http://schemas.microsoft.com/office/drawing/2014/main" id="{53AE9830-3112-4B19-94D9-24FB5EA4B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0" name="Line 200">
                <a:extLst>
                  <a:ext uri="{FF2B5EF4-FFF2-40B4-BE49-F238E27FC236}">
                    <a16:creationId xmlns:a16="http://schemas.microsoft.com/office/drawing/2014/main" id="{9F341294-CEE8-4AED-8CA3-ED2C7889F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461" name="Group 201">
            <a:extLst>
              <a:ext uri="{FF2B5EF4-FFF2-40B4-BE49-F238E27FC236}">
                <a16:creationId xmlns:a16="http://schemas.microsoft.com/office/drawing/2014/main" id="{15A24B66-C69D-4319-AF99-4DEFEDC170AE}"/>
              </a:ext>
            </a:extLst>
          </p:cNvPr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11462" name="Oval 202">
              <a:extLst>
                <a:ext uri="{FF2B5EF4-FFF2-40B4-BE49-F238E27FC236}">
                  <a16:creationId xmlns:a16="http://schemas.microsoft.com/office/drawing/2014/main" id="{D19FBA5C-C974-4776-85B8-5C786EF1B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463" name="Line 203">
              <a:extLst>
                <a:ext uri="{FF2B5EF4-FFF2-40B4-BE49-F238E27FC236}">
                  <a16:creationId xmlns:a16="http://schemas.microsoft.com/office/drawing/2014/main" id="{1E4D0859-B3CC-4B57-A2EB-0B9B6FB35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4" name="Line 204">
              <a:extLst>
                <a:ext uri="{FF2B5EF4-FFF2-40B4-BE49-F238E27FC236}">
                  <a16:creationId xmlns:a16="http://schemas.microsoft.com/office/drawing/2014/main" id="{0FD91E79-3F30-4257-A44E-17F4FEEC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5" name="Rectangle 205">
              <a:extLst>
                <a:ext uri="{FF2B5EF4-FFF2-40B4-BE49-F238E27FC236}">
                  <a16:creationId xmlns:a16="http://schemas.microsoft.com/office/drawing/2014/main" id="{5D3D14B7-D9ED-4251-B03C-0B9D95B5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/>
              <a:endPara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66" name="Oval 206">
              <a:extLst>
                <a:ext uri="{FF2B5EF4-FFF2-40B4-BE49-F238E27FC236}">
                  <a16:creationId xmlns:a16="http://schemas.microsoft.com/office/drawing/2014/main" id="{E1B8C4D2-74EC-4ECD-802A-B7EDAA1B2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467" name="Group 207">
              <a:extLst>
                <a:ext uri="{FF2B5EF4-FFF2-40B4-BE49-F238E27FC236}">
                  <a16:creationId xmlns:a16="http://schemas.microsoft.com/office/drawing/2014/main" id="{B2C74D07-31D8-4166-B7BC-1160BC7EA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468" name="Line 208">
                <a:extLst>
                  <a:ext uri="{FF2B5EF4-FFF2-40B4-BE49-F238E27FC236}">
                    <a16:creationId xmlns:a16="http://schemas.microsoft.com/office/drawing/2014/main" id="{FA51540C-B4DA-4394-9773-CB522EAE2E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9" name="Line 209">
                <a:extLst>
                  <a:ext uri="{FF2B5EF4-FFF2-40B4-BE49-F238E27FC236}">
                    <a16:creationId xmlns:a16="http://schemas.microsoft.com/office/drawing/2014/main" id="{CA63E0EE-35B6-4762-B6B2-987B845A3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0" name="Line 210">
                <a:extLst>
                  <a:ext uri="{FF2B5EF4-FFF2-40B4-BE49-F238E27FC236}">
                    <a16:creationId xmlns:a16="http://schemas.microsoft.com/office/drawing/2014/main" id="{38D892BD-4D28-45F6-ACA3-472D9214EB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471" name="Group 211">
              <a:extLst>
                <a:ext uri="{FF2B5EF4-FFF2-40B4-BE49-F238E27FC236}">
                  <a16:creationId xmlns:a16="http://schemas.microsoft.com/office/drawing/2014/main" id="{E94BD304-BF66-477B-A742-D4B7BD2EC5B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472" name="Line 212">
                <a:extLst>
                  <a:ext uri="{FF2B5EF4-FFF2-40B4-BE49-F238E27FC236}">
                    <a16:creationId xmlns:a16="http://schemas.microsoft.com/office/drawing/2014/main" id="{AEA76379-256A-4031-9F50-C729BBB6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" name="Line 213">
                <a:extLst>
                  <a:ext uri="{FF2B5EF4-FFF2-40B4-BE49-F238E27FC236}">
                    <a16:creationId xmlns:a16="http://schemas.microsoft.com/office/drawing/2014/main" id="{C4B68958-F775-4EC3-B4DB-1C24B0168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4" name="Line 214">
                <a:extLst>
                  <a:ext uri="{FF2B5EF4-FFF2-40B4-BE49-F238E27FC236}">
                    <a16:creationId xmlns:a16="http://schemas.microsoft.com/office/drawing/2014/main" id="{4FBC34FD-3631-4914-A614-65155B8E1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475" name="Line 215">
            <a:extLst>
              <a:ext uri="{FF2B5EF4-FFF2-40B4-BE49-F238E27FC236}">
                <a16:creationId xmlns:a16="http://schemas.microsoft.com/office/drawing/2014/main" id="{946D574B-9176-4CC6-90F9-3396E6010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6" name="Line 216">
            <a:extLst>
              <a:ext uri="{FF2B5EF4-FFF2-40B4-BE49-F238E27FC236}">
                <a16:creationId xmlns:a16="http://schemas.microsoft.com/office/drawing/2014/main" id="{181A3B4C-045D-4B6A-9380-43BA79F1B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7" name="Line 217">
            <a:extLst>
              <a:ext uri="{FF2B5EF4-FFF2-40B4-BE49-F238E27FC236}">
                <a16:creationId xmlns:a16="http://schemas.microsoft.com/office/drawing/2014/main" id="{FD4322DB-0C95-498E-914A-E76EBFBFE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8" name="Line 218">
            <a:extLst>
              <a:ext uri="{FF2B5EF4-FFF2-40B4-BE49-F238E27FC236}">
                <a16:creationId xmlns:a16="http://schemas.microsoft.com/office/drawing/2014/main" id="{830E2A9A-3471-4CCD-8169-5377E0A723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9" name="Line 219">
            <a:extLst>
              <a:ext uri="{FF2B5EF4-FFF2-40B4-BE49-F238E27FC236}">
                <a16:creationId xmlns:a16="http://schemas.microsoft.com/office/drawing/2014/main" id="{80850C3D-AAE9-4B87-A7E1-458FC3EA1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0" name="Line 220">
            <a:extLst>
              <a:ext uri="{FF2B5EF4-FFF2-40B4-BE49-F238E27FC236}">
                <a16:creationId xmlns:a16="http://schemas.microsoft.com/office/drawing/2014/main" id="{A9A7A414-C5A7-44B5-9009-57E82888E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1" name="Line 221">
            <a:extLst>
              <a:ext uri="{FF2B5EF4-FFF2-40B4-BE49-F238E27FC236}">
                <a16:creationId xmlns:a16="http://schemas.microsoft.com/office/drawing/2014/main" id="{CE77DBA2-7335-41BD-A5F0-D4417D3DC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2" name="Line 222">
            <a:extLst>
              <a:ext uri="{FF2B5EF4-FFF2-40B4-BE49-F238E27FC236}">
                <a16:creationId xmlns:a16="http://schemas.microsoft.com/office/drawing/2014/main" id="{4A350465-407E-493C-9055-741B5889B5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3" name="Line 223">
            <a:extLst>
              <a:ext uri="{FF2B5EF4-FFF2-40B4-BE49-F238E27FC236}">
                <a16:creationId xmlns:a16="http://schemas.microsoft.com/office/drawing/2014/main" id="{D06A56D1-240E-4D03-A73B-7BD9E44F2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4" name="Line 224">
            <a:extLst>
              <a:ext uri="{FF2B5EF4-FFF2-40B4-BE49-F238E27FC236}">
                <a16:creationId xmlns:a16="http://schemas.microsoft.com/office/drawing/2014/main" id="{4BC55DA0-A181-4F10-97E5-C0FA938144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5" name="Line 225">
            <a:extLst>
              <a:ext uri="{FF2B5EF4-FFF2-40B4-BE49-F238E27FC236}">
                <a16:creationId xmlns:a16="http://schemas.microsoft.com/office/drawing/2014/main" id="{CC75D937-FAA2-4BBC-B11E-E8DECE5D8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6" name="Line 226">
            <a:extLst>
              <a:ext uri="{FF2B5EF4-FFF2-40B4-BE49-F238E27FC236}">
                <a16:creationId xmlns:a16="http://schemas.microsoft.com/office/drawing/2014/main" id="{81E09492-05C6-4D43-9C70-5DA67326D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7" name="Line 227">
            <a:extLst>
              <a:ext uri="{FF2B5EF4-FFF2-40B4-BE49-F238E27FC236}">
                <a16:creationId xmlns:a16="http://schemas.microsoft.com/office/drawing/2014/main" id="{66DCEEB9-878A-4B73-B5F7-D1BE700DA3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8" name="Line 228">
            <a:extLst>
              <a:ext uri="{FF2B5EF4-FFF2-40B4-BE49-F238E27FC236}">
                <a16:creationId xmlns:a16="http://schemas.microsoft.com/office/drawing/2014/main" id="{3F453111-0FE8-4F06-AF4F-155F6E5261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9" name="Line 229">
            <a:extLst>
              <a:ext uri="{FF2B5EF4-FFF2-40B4-BE49-F238E27FC236}">
                <a16:creationId xmlns:a16="http://schemas.microsoft.com/office/drawing/2014/main" id="{F32F9B09-76C3-4CE5-A493-5905FE862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0" name="Line 230">
            <a:extLst>
              <a:ext uri="{FF2B5EF4-FFF2-40B4-BE49-F238E27FC236}">
                <a16:creationId xmlns:a16="http://schemas.microsoft.com/office/drawing/2014/main" id="{4EF50D59-E8FA-487F-97DA-77CBEE2491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1" name="Line 231">
            <a:extLst>
              <a:ext uri="{FF2B5EF4-FFF2-40B4-BE49-F238E27FC236}">
                <a16:creationId xmlns:a16="http://schemas.microsoft.com/office/drawing/2014/main" id="{535D9CD7-DE8B-48BE-9B94-4E86A3B2C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2" name="Line 232">
            <a:extLst>
              <a:ext uri="{FF2B5EF4-FFF2-40B4-BE49-F238E27FC236}">
                <a16:creationId xmlns:a16="http://schemas.microsoft.com/office/drawing/2014/main" id="{8F3259AC-9523-4E5B-86EC-E98485BBF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3" name="Line 233">
            <a:extLst>
              <a:ext uri="{FF2B5EF4-FFF2-40B4-BE49-F238E27FC236}">
                <a16:creationId xmlns:a16="http://schemas.microsoft.com/office/drawing/2014/main" id="{E937D351-EEFE-4D3F-94F4-B4935C62AC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4" name="Line 234">
            <a:extLst>
              <a:ext uri="{FF2B5EF4-FFF2-40B4-BE49-F238E27FC236}">
                <a16:creationId xmlns:a16="http://schemas.microsoft.com/office/drawing/2014/main" id="{8CD867B9-56B1-400B-A1A9-B4917D5F0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5" name="Line 235">
            <a:extLst>
              <a:ext uri="{FF2B5EF4-FFF2-40B4-BE49-F238E27FC236}">
                <a16:creationId xmlns:a16="http://schemas.microsoft.com/office/drawing/2014/main" id="{4F43B8C0-6840-4756-9A94-1FC5CADA4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6" name="Line 236">
            <a:extLst>
              <a:ext uri="{FF2B5EF4-FFF2-40B4-BE49-F238E27FC236}">
                <a16:creationId xmlns:a16="http://schemas.microsoft.com/office/drawing/2014/main" id="{4CECEF46-E949-4873-B901-747DFD29D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97" name="Group 237">
            <a:extLst>
              <a:ext uri="{FF2B5EF4-FFF2-40B4-BE49-F238E27FC236}">
                <a16:creationId xmlns:a16="http://schemas.microsoft.com/office/drawing/2014/main" id="{2ECF0EF3-3820-469D-AB76-990231CE9917}"/>
              </a:ext>
            </a:extLst>
          </p:cNvPr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11498" name="Oval 238">
              <a:extLst>
                <a:ext uri="{FF2B5EF4-FFF2-40B4-BE49-F238E27FC236}">
                  <a16:creationId xmlns:a16="http://schemas.microsoft.com/office/drawing/2014/main" id="{9BD52902-1640-4832-954E-1F79D798E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499" name="Line 239">
              <a:extLst>
                <a:ext uri="{FF2B5EF4-FFF2-40B4-BE49-F238E27FC236}">
                  <a16:creationId xmlns:a16="http://schemas.microsoft.com/office/drawing/2014/main" id="{7889ECB9-296B-45CB-92A5-24BA92815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0" name="Line 240">
              <a:extLst>
                <a:ext uri="{FF2B5EF4-FFF2-40B4-BE49-F238E27FC236}">
                  <a16:creationId xmlns:a16="http://schemas.microsoft.com/office/drawing/2014/main" id="{20BEC597-2386-4DF3-A17D-943F71F62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1" name="Rectangle 241">
              <a:extLst>
                <a:ext uri="{FF2B5EF4-FFF2-40B4-BE49-F238E27FC236}">
                  <a16:creationId xmlns:a16="http://schemas.microsoft.com/office/drawing/2014/main" id="{C372E7C2-906A-47E9-8A1A-38DF4779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/>
              <a:endPara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02" name="Oval 242">
              <a:extLst>
                <a:ext uri="{FF2B5EF4-FFF2-40B4-BE49-F238E27FC236}">
                  <a16:creationId xmlns:a16="http://schemas.microsoft.com/office/drawing/2014/main" id="{098A4764-CDD4-47B5-9E3D-DE70066D7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503" name="Group 243">
              <a:extLst>
                <a:ext uri="{FF2B5EF4-FFF2-40B4-BE49-F238E27FC236}">
                  <a16:creationId xmlns:a16="http://schemas.microsoft.com/office/drawing/2014/main" id="{4C052933-A2BF-418A-87B9-63ED52550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1504" name="Line 244">
                <a:extLst>
                  <a:ext uri="{FF2B5EF4-FFF2-40B4-BE49-F238E27FC236}">
                    <a16:creationId xmlns:a16="http://schemas.microsoft.com/office/drawing/2014/main" id="{E5E0ABFD-3D7E-4186-9554-38CA4610B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05" name="Line 245">
                <a:extLst>
                  <a:ext uri="{FF2B5EF4-FFF2-40B4-BE49-F238E27FC236}">
                    <a16:creationId xmlns:a16="http://schemas.microsoft.com/office/drawing/2014/main" id="{0AB9B9CA-B09E-411B-ABF7-BABE8D1B3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06" name="Line 246">
                <a:extLst>
                  <a:ext uri="{FF2B5EF4-FFF2-40B4-BE49-F238E27FC236}">
                    <a16:creationId xmlns:a16="http://schemas.microsoft.com/office/drawing/2014/main" id="{3E4B15B8-592D-47C7-8E8A-F26F173EF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507" name="Group 247">
              <a:extLst>
                <a:ext uri="{FF2B5EF4-FFF2-40B4-BE49-F238E27FC236}">
                  <a16:creationId xmlns:a16="http://schemas.microsoft.com/office/drawing/2014/main" id="{F74B64E4-9349-471D-B417-65792B0F677E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1508" name="Line 248">
                <a:extLst>
                  <a:ext uri="{FF2B5EF4-FFF2-40B4-BE49-F238E27FC236}">
                    <a16:creationId xmlns:a16="http://schemas.microsoft.com/office/drawing/2014/main" id="{38DCB1B8-CCBF-4284-A80C-4C967302A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09" name="Line 249">
                <a:extLst>
                  <a:ext uri="{FF2B5EF4-FFF2-40B4-BE49-F238E27FC236}">
                    <a16:creationId xmlns:a16="http://schemas.microsoft.com/office/drawing/2014/main" id="{3A6291BC-138B-48B8-811A-BB92FFFA9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10" name="Line 250">
                <a:extLst>
                  <a:ext uri="{FF2B5EF4-FFF2-40B4-BE49-F238E27FC236}">
                    <a16:creationId xmlns:a16="http://schemas.microsoft.com/office/drawing/2014/main" id="{18297C56-FBA1-44D5-A83C-CEF1E1CA9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511" name="Group 251">
            <a:extLst>
              <a:ext uri="{FF2B5EF4-FFF2-40B4-BE49-F238E27FC236}">
                <a16:creationId xmlns:a16="http://schemas.microsoft.com/office/drawing/2014/main" id="{D629E28B-26B8-49A1-8F6F-C18402DF77F7}"/>
              </a:ext>
            </a:extLst>
          </p:cNvPr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11512" name="Oval 252">
              <a:extLst>
                <a:ext uri="{FF2B5EF4-FFF2-40B4-BE49-F238E27FC236}">
                  <a16:creationId xmlns:a16="http://schemas.microsoft.com/office/drawing/2014/main" id="{C75C4D34-0B2A-4BFA-B805-5FBDF383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13" name="Line 253">
              <a:extLst>
                <a:ext uri="{FF2B5EF4-FFF2-40B4-BE49-F238E27FC236}">
                  <a16:creationId xmlns:a16="http://schemas.microsoft.com/office/drawing/2014/main" id="{2ED8D956-82CD-4149-92A9-673E8E431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4" name="Line 254">
              <a:extLst>
                <a:ext uri="{FF2B5EF4-FFF2-40B4-BE49-F238E27FC236}">
                  <a16:creationId xmlns:a16="http://schemas.microsoft.com/office/drawing/2014/main" id="{128E664A-A752-4B41-9AC8-966725C32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5" name="Rectangle 255">
              <a:extLst>
                <a:ext uri="{FF2B5EF4-FFF2-40B4-BE49-F238E27FC236}">
                  <a16:creationId xmlns:a16="http://schemas.microsoft.com/office/drawing/2014/main" id="{E68E03B1-D027-4EB3-A1B8-EB0589A9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0" hangingPunct="0"/>
              <a:endPara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16" name="Oval 256">
              <a:extLst>
                <a:ext uri="{FF2B5EF4-FFF2-40B4-BE49-F238E27FC236}">
                  <a16:creationId xmlns:a16="http://schemas.microsoft.com/office/drawing/2014/main" id="{22D36161-6DE0-43C6-8299-72F19109D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517" name="Group 257">
              <a:extLst>
                <a:ext uri="{FF2B5EF4-FFF2-40B4-BE49-F238E27FC236}">
                  <a16:creationId xmlns:a16="http://schemas.microsoft.com/office/drawing/2014/main" id="{D4AED58F-A3D2-4A04-8194-643150336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1518" name="Line 258">
                <a:extLst>
                  <a:ext uri="{FF2B5EF4-FFF2-40B4-BE49-F238E27FC236}">
                    <a16:creationId xmlns:a16="http://schemas.microsoft.com/office/drawing/2014/main" id="{52655C72-B6C9-49C1-B786-C1D0C1747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19" name="Line 259">
                <a:extLst>
                  <a:ext uri="{FF2B5EF4-FFF2-40B4-BE49-F238E27FC236}">
                    <a16:creationId xmlns:a16="http://schemas.microsoft.com/office/drawing/2014/main" id="{6EFE0117-2D5C-4928-8D08-84B16CF5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0" name="Line 260">
                <a:extLst>
                  <a:ext uri="{FF2B5EF4-FFF2-40B4-BE49-F238E27FC236}">
                    <a16:creationId xmlns:a16="http://schemas.microsoft.com/office/drawing/2014/main" id="{9396345C-0F6A-4FC8-84D7-21629A1CD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521" name="Group 261">
              <a:extLst>
                <a:ext uri="{FF2B5EF4-FFF2-40B4-BE49-F238E27FC236}">
                  <a16:creationId xmlns:a16="http://schemas.microsoft.com/office/drawing/2014/main" id="{6F45B687-7FF6-4786-9A9A-6EA748DBBA9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1522" name="Line 262">
                <a:extLst>
                  <a:ext uri="{FF2B5EF4-FFF2-40B4-BE49-F238E27FC236}">
                    <a16:creationId xmlns:a16="http://schemas.microsoft.com/office/drawing/2014/main" id="{A65DD989-6E47-48CD-8163-607837D40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3" name="Line 263">
                <a:extLst>
                  <a:ext uri="{FF2B5EF4-FFF2-40B4-BE49-F238E27FC236}">
                    <a16:creationId xmlns:a16="http://schemas.microsoft.com/office/drawing/2014/main" id="{A9291340-E271-496B-B8ED-978A62151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24" name="Line 264">
                <a:extLst>
                  <a:ext uri="{FF2B5EF4-FFF2-40B4-BE49-F238E27FC236}">
                    <a16:creationId xmlns:a16="http://schemas.microsoft.com/office/drawing/2014/main" id="{0DFFACE5-F1AB-4942-8C9E-BDE263E2D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1525" name="Picture 265" descr="imgyjavg[1]">
            <a:extLst>
              <a:ext uri="{FF2B5EF4-FFF2-40B4-BE49-F238E27FC236}">
                <a16:creationId xmlns:a16="http://schemas.microsoft.com/office/drawing/2014/main" id="{1AF11547-9EA2-49E7-9128-0DFBA1CD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26" name="Group 266">
            <a:extLst>
              <a:ext uri="{FF2B5EF4-FFF2-40B4-BE49-F238E27FC236}">
                <a16:creationId xmlns:a16="http://schemas.microsoft.com/office/drawing/2014/main" id="{6DFEBD68-3098-4C3B-B44B-9B68E50AF62A}"/>
              </a:ext>
            </a:extLst>
          </p:cNvPr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11527" name="AutoShape 267">
              <a:extLst>
                <a:ext uri="{FF2B5EF4-FFF2-40B4-BE49-F238E27FC236}">
                  <a16:creationId xmlns:a16="http://schemas.microsoft.com/office/drawing/2014/main" id="{0E029C47-A9AD-4094-AE90-84558642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28" name="Rectangle 268">
              <a:extLst>
                <a:ext uri="{FF2B5EF4-FFF2-40B4-BE49-F238E27FC236}">
                  <a16:creationId xmlns:a16="http://schemas.microsoft.com/office/drawing/2014/main" id="{6154B556-1F01-46B0-8706-534D58A57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29" name="Rectangle 269">
              <a:extLst>
                <a:ext uri="{FF2B5EF4-FFF2-40B4-BE49-F238E27FC236}">
                  <a16:creationId xmlns:a16="http://schemas.microsoft.com/office/drawing/2014/main" id="{A7399F1F-E0E3-4946-B79F-25865B861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30" name="AutoShape 270">
              <a:extLst>
                <a:ext uri="{FF2B5EF4-FFF2-40B4-BE49-F238E27FC236}">
                  <a16:creationId xmlns:a16="http://schemas.microsoft.com/office/drawing/2014/main" id="{ABE0EA2C-CD48-4EB3-8C39-AC53744D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31" name="Line 271">
              <a:extLst>
                <a:ext uri="{FF2B5EF4-FFF2-40B4-BE49-F238E27FC236}">
                  <a16:creationId xmlns:a16="http://schemas.microsoft.com/office/drawing/2014/main" id="{BE50AB53-765E-4F20-990D-A71FE81A2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2" name="Line 272">
              <a:extLst>
                <a:ext uri="{FF2B5EF4-FFF2-40B4-BE49-F238E27FC236}">
                  <a16:creationId xmlns:a16="http://schemas.microsoft.com/office/drawing/2014/main" id="{76E2FF1D-BC5D-4299-80DB-6F8F954F0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3" name="Rectangle 273">
              <a:extLst>
                <a:ext uri="{FF2B5EF4-FFF2-40B4-BE49-F238E27FC236}">
                  <a16:creationId xmlns:a16="http://schemas.microsoft.com/office/drawing/2014/main" id="{8D72B74F-5A88-47EC-A8F8-205FE37CB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34" name="Rectangle 274">
              <a:extLst>
                <a:ext uri="{FF2B5EF4-FFF2-40B4-BE49-F238E27FC236}">
                  <a16:creationId xmlns:a16="http://schemas.microsoft.com/office/drawing/2014/main" id="{7B2553C4-7187-40E2-8864-241EA246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535" name="Group 275">
            <a:extLst>
              <a:ext uri="{FF2B5EF4-FFF2-40B4-BE49-F238E27FC236}">
                <a16:creationId xmlns:a16="http://schemas.microsoft.com/office/drawing/2014/main" id="{1B3A76A3-19CB-44CA-83EE-4FD5B7A961E4}"/>
              </a:ext>
            </a:extLst>
          </p:cNvPr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11536" name="AutoShape 276">
              <a:extLst>
                <a:ext uri="{FF2B5EF4-FFF2-40B4-BE49-F238E27FC236}">
                  <a16:creationId xmlns:a16="http://schemas.microsoft.com/office/drawing/2014/main" id="{434DBB24-66C6-41C5-90CD-40193F3B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37" name="Rectangle 277">
              <a:extLst>
                <a:ext uri="{FF2B5EF4-FFF2-40B4-BE49-F238E27FC236}">
                  <a16:creationId xmlns:a16="http://schemas.microsoft.com/office/drawing/2014/main" id="{7034C78F-4D7E-47CD-B1AA-8608CC634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38" name="Rectangle 278">
              <a:extLst>
                <a:ext uri="{FF2B5EF4-FFF2-40B4-BE49-F238E27FC236}">
                  <a16:creationId xmlns:a16="http://schemas.microsoft.com/office/drawing/2014/main" id="{1DA1DAFE-0790-4FFB-A8F9-F326A592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39" name="AutoShape 279">
              <a:extLst>
                <a:ext uri="{FF2B5EF4-FFF2-40B4-BE49-F238E27FC236}">
                  <a16:creationId xmlns:a16="http://schemas.microsoft.com/office/drawing/2014/main" id="{D2DFE893-6288-44C7-9FA8-A65050FF4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40" name="Line 280">
              <a:extLst>
                <a:ext uri="{FF2B5EF4-FFF2-40B4-BE49-F238E27FC236}">
                  <a16:creationId xmlns:a16="http://schemas.microsoft.com/office/drawing/2014/main" id="{98E25670-72E6-423C-A7C8-84C459E9A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1" name="Line 281">
              <a:extLst>
                <a:ext uri="{FF2B5EF4-FFF2-40B4-BE49-F238E27FC236}">
                  <a16:creationId xmlns:a16="http://schemas.microsoft.com/office/drawing/2014/main" id="{E7E89F45-09B1-4385-B454-3509DB152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2" name="Rectangle 282">
              <a:extLst>
                <a:ext uri="{FF2B5EF4-FFF2-40B4-BE49-F238E27FC236}">
                  <a16:creationId xmlns:a16="http://schemas.microsoft.com/office/drawing/2014/main" id="{D6620C32-0178-405D-8770-0844AC847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43" name="Rectangle 283">
              <a:extLst>
                <a:ext uri="{FF2B5EF4-FFF2-40B4-BE49-F238E27FC236}">
                  <a16:creationId xmlns:a16="http://schemas.microsoft.com/office/drawing/2014/main" id="{2535EED0-8C17-49F8-8849-D3296753F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544" name="AutoShape 284">
            <a:extLst>
              <a:ext uri="{FF2B5EF4-FFF2-40B4-BE49-F238E27FC236}">
                <a16:creationId xmlns:a16="http://schemas.microsoft.com/office/drawing/2014/main" id="{8E23FB8E-2C12-4DE4-8B8D-3BD7ED1B9C5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45" name="Freeform 285">
            <a:extLst>
              <a:ext uri="{FF2B5EF4-FFF2-40B4-BE49-F238E27FC236}">
                <a16:creationId xmlns:a16="http://schemas.microsoft.com/office/drawing/2014/main" id="{356FD95C-3690-4EF1-83AD-AAC7671AE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46" name="Freeform 286">
            <a:extLst>
              <a:ext uri="{FF2B5EF4-FFF2-40B4-BE49-F238E27FC236}">
                <a16:creationId xmlns:a16="http://schemas.microsoft.com/office/drawing/2014/main" id="{45DCA4A1-9D0B-41BB-AC64-39C11E388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47" name="Freeform 287">
            <a:extLst>
              <a:ext uri="{FF2B5EF4-FFF2-40B4-BE49-F238E27FC236}">
                <a16:creationId xmlns:a16="http://schemas.microsoft.com/office/drawing/2014/main" id="{27857DA3-7548-4E6D-BC5D-16CBC914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48" name="AutoShape 288">
            <a:extLst>
              <a:ext uri="{FF2B5EF4-FFF2-40B4-BE49-F238E27FC236}">
                <a16:creationId xmlns:a16="http://schemas.microsoft.com/office/drawing/2014/main" id="{01D8D199-5432-4A5B-BF69-101ED23C1B5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49" name="Freeform 289">
            <a:extLst>
              <a:ext uri="{FF2B5EF4-FFF2-40B4-BE49-F238E27FC236}">
                <a16:creationId xmlns:a16="http://schemas.microsoft.com/office/drawing/2014/main" id="{FC94B814-1586-43AB-888D-C32A5290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0" name="Freeform 290">
            <a:extLst>
              <a:ext uri="{FF2B5EF4-FFF2-40B4-BE49-F238E27FC236}">
                <a16:creationId xmlns:a16="http://schemas.microsoft.com/office/drawing/2014/main" id="{5C60AE39-A8BC-408B-899E-A78DA916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1" name="Freeform 291">
            <a:extLst>
              <a:ext uri="{FF2B5EF4-FFF2-40B4-BE49-F238E27FC236}">
                <a16:creationId xmlns:a16="http://schemas.microsoft.com/office/drawing/2014/main" id="{B6D38193-60B5-4043-BFBF-062D3431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2" name="Freeform 292">
            <a:extLst>
              <a:ext uri="{FF2B5EF4-FFF2-40B4-BE49-F238E27FC236}">
                <a16:creationId xmlns:a16="http://schemas.microsoft.com/office/drawing/2014/main" id="{E6B576DD-DA9D-44D9-95FD-CECB8FC3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3" name="Freeform 293">
            <a:extLst>
              <a:ext uri="{FF2B5EF4-FFF2-40B4-BE49-F238E27FC236}">
                <a16:creationId xmlns:a16="http://schemas.microsoft.com/office/drawing/2014/main" id="{3FCAEFA9-237E-43D3-8149-77CBC476E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4" name="Freeform 294">
            <a:extLst>
              <a:ext uri="{FF2B5EF4-FFF2-40B4-BE49-F238E27FC236}">
                <a16:creationId xmlns:a16="http://schemas.microsoft.com/office/drawing/2014/main" id="{72963A88-D41F-43B8-B160-BEEA5118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5" name="Freeform 295">
            <a:extLst>
              <a:ext uri="{FF2B5EF4-FFF2-40B4-BE49-F238E27FC236}">
                <a16:creationId xmlns:a16="http://schemas.microsoft.com/office/drawing/2014/main" id="{D85A3F0E-BBED-437D-ADDD-FA53E56E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6" name="Freeform 296">
            <a:extLst>
              <a:ext uri="{FF2B5EF4-FFF2-40B4-BE49-F238E27FC236}">
                <a16:creationId xmlns:a16="http://schemas.microsoft.com/office/drawing/2014/main" id="{66F04629-86FB-4B3A-B68C-5DCB9D91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7" name="Freeform 297">
            <a:extLst>
              <a:ext uri="{FF2B5EF4-FFF2-40B4-BE49-F238E27FC236}">
                <a16:creationId xmlns:a16="http://schemas.microsoft.com/office/drawing/2014/main" id="{D710746C-43DE-4553-86CA-296671247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7 w 34"/>
              <a:gd name="T5" fmla="*/ 5 h 51"/>
              <a:gd name="T6" fmla="*/ 14 w 34"/>
              <a:gd name="T7" fmla="*/ 1 h 51"/>
              <a:gd name="T8" fmla="*/ 11 w 34"/>
              <a:gd name="T9" fmla="*/ 0 h 51"/>
              <a:gd name="T10" fmla="*/ 7 w 34"/>
              <a:gd name="T11" fmla="*/ 0 h 51"/>
              <a:gd name="T12" fmla="*/ 4 w 34"/>
              <a:gd name="T13" fmla="*/ 1 h 51"/>
              <a:gd name="T14" fmla="*/ 1 w 34"/>
              <a:gd name="T15" fmla="*/ 5 h 51"/>
              <a:gd name="T16" fmla="*/ 0 w 34"/>
              <a:gd name="T17" fmla="*/ 8 h 51"/>
              <a:gd name="T18" fmla="*/ 0 w 34"/>
              <a:gd name="T19" fmla="*/ 11 h 51"/>
              <a:gd name="T20" fmla="*/ 1 w 34"/>
              <a:gd name="T21" fmla="*/ 16 h 51"/>
              <a:gd name="T22" fmla="*/ 4 w 34"/>
              <a:gd name="T23" fmla="*/ 23 h 51"/>
              <a:gd name="T24" fmla="*/ 8 w 34"/>
              <a:gd name="T25" fmla="*/ 30 h 51"/>
              <a:gd name="T26" fmla="*/ 13 w 34"/>
              <a:gd name="T27" fmla="*/ 37 h 51"/>
              <a:gd name="T28" fmla="*/ 18 w 34"/>
              <a:gd name="T29" fmla="*/ 43 h 51"/>
              <a:gd name="T30" fmla="*/ 25 w 34"/>
              <a:gd name="T31" fmla="*/ 47 h 51"/>
              <a:gd name="T32" fmla="*/ 30 w 34"/>
              <a:gd name="T33" fmla="*/ 51 h 51"/>
              <a:gd name="T34" fmla="*/ 34 w 34"/>
              <a:gd name="T35" fmla="*/ 51 h 51"/>
              <a:gd name="T36" fmla="*/ 33 w 34"/>
              <a:gd name="T37" fmla="*/ 40 h 51"/>
              <a:gd name="T38" fmla="*/ 29 w 34"/>
              <a:gd name="T39" fmla="*/ 27 h 51"/>
              <a:gd name="T40" fmla="*/ 23 w 34"/>
              <a:gd name="T41" fmla="*/ 15 h 51"/>
              <a:gd name="T42" fmla="*/ 18 w 34"/>
              <a:gd name="T43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8" name="Freeform 298">
            <a:extLst>
              <a:ext uri="{FF2B5EF4-FFF2-40B4-BE49-F238E27FC236}">
                <a16:creationId xmlns:a16="http://schemas.microsoft.com/office/drawing/2014/main" id="{51075ECF-7789-483E-BBC8-F146E757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59" name="Freeform 299">
            <a:extLst>
              <a:ext uri="{FF2B5EF4-FFF2-40B4-BE49-F238E27FC236}">
                <a16:creationId xmlns:a16="http://schemas.microsoft.com/office/drawing/2014/main" id="{94621141-A4D1-47B0-B11A-CB4E1C37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0" name="Freeform 300">
            <a:extLst>
              <a:ext uri="{FF2B5EF4-FFF2-40B4-BE49-F238E27FC236}">
                <a16:creationId xmlns:a16="http://schemas.microsoft.com/office/drawing/2014/main" id="{37DFF354-858C-46CF-B2B7-0ACDFBB60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1" name="Freeform 301">
            <a:extLst>
              <a:ext uri="{FF2B5EF4-FFF2-40B4-BE49-F238E27FC236}">
                <a16:creationId xmlns:a16="http://schemas.microsoft.com/office/drawing/2014/main" id="{5A9388EC-0B0D-4FDA-810D-CC3FBA64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2" name="Freeform 302">
            <a:extLst>
              <a:ext uri="{FF2B5EF4-FFF2-40B4-BE49-F238E27FC236}">
                <a16:creationId xmlns:a16="http://schemas.microsoft.com/office/drawing/2014/main" id="{0E43537E-B570-4EED-B2A7-81474E61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3" name="Freeform 303">
            <a:extLst>
              <a:ext uri="{FF2B5EF4-FFF2-40B4-BE49-F238E27FC236}">
                <a16:creationId xmlns:a16="http://schemas.microsoft.com/office/drawing/2014/main" id="{24872107-E8C6-409B-AE37-79BEF8B1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4" name="Freeform 304">
            <a:extLst>
              <a:ext uri="{FF2B5EF4-FFF2-40B4-BE49-F238E27FC236}">
                <a16:creationId xmlns:a16="http://schemas.microsoft.com/office/drawing/2014/main" id="{96AC0180-21B2-45C5-B955-87605A9D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5" name="Freeform 305">
            <a:extLst>
              <a:ext uri="{FF2B5EF4-FFF2-40B4-BE49-F238E27FC236}">
                <a16:creationId xmlns:a16="http://schemas.microsoft.com/office/drawing/2014/main" id="{30C8DB57-787B-4ABF-A321-61572E9A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6" name="Freeform 306">
            <a:extLst>
              <a:ext uri="{FF2B5EF4-FFF2-40B4-BE49-F238E27FC236}">
                <a16:creationId xmlns:a16="http://schemas.microsoft.com/office/drawing/2014/main" id="{3DFCC1CA-BBE4-4FBD-85DC-83417460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7" name="Freeform 307">
            <a:extLst>
              <a:ext uri="{FF2B5EF4-FFF2-40B4-BE49-F238E27FC236}">
                <a16:creationId xmlns:a16="http://schemas.microsoft.com/office/drawing/2014/main" id="{60B3F1E4-AA84-4AEC-A2A7-1F981CF5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8" name="Freeform 308">
            <a:extLst>
              <a:ext uri="{FF2B5EF4-FFF2-40B4-BE49-F238E27FC236}">
                <a16:creationId xmlns:a16="http://schemas.microsoft.com/office/drawing/2014/main" id="{0E665A93-0211-4473-9363-1C713D05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69" name="Freeform 309">
            <a:extLst>
              <a:ext uri="{FF2B5EF4-FFF2-40B4-BE49-F238E27FC236}">
                <a16:creationId xmlns:a16="http://schemas.microsoft.com/office/drawing/2014/main" id="{EBD719B2-5F30-4CFA-A619-A56E9D12F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0" name="Freeform 310">
            <a:extLst>
              <a:ext uri="{FF2B5EF4-FFF2-40B4-BE49-F238E27FC236}">
                <a16:creationId xmlns:a16="http://schemas.microsoft.com/office/drawing/2014/main" id="{8233D50B-9B32-487C-A488-4FE597D0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1" name="Freeform 311">
            <a:extLst>
              <a:ext uri="{FF2B5EF4-FFF2-40B4-BE49-F238E27FC236}">
                <a16:creationId xmlns:a16="http://schemas.microsoft.com/office/drawing/2014/main" id="{CCC70F10-60B9-44DB-96B0-D2EBF0A29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2" name="Freeform 312">
            <a:extLst>
              <a:ext uri="{FF2B5EF4-FFF2-40B4-BE49-F238E27FC236}">
                <a16:creationId xmlns:a16="http://schemas.microsoft.com/office/drawing/2014/main" id="{F28C113F-A4C2-4553-8E64-E00BBCE1B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3" name="Freeform 313">
            <a:extLst>
              <a:ext uri="{FF2B5EF4-FFF2-40B4-BE49-F238E27FC236}">
                <a16:creationId xmlns:a16="http://schemas.microsoft.com/office/drawing/2014/main" id="{6EAFDB82-CAC0-41A1-9052-F89EB64D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4" name="Freeform 314">
            <a:extLst>
              <a:ext uri="{FF2B5EF4-FFF2-40B4-BE49-F238E27FC236}">
                <a16:creationId xmlns:a16="http://schemas.microsoft.com/office/drawing/2014/main" id="{673346D0-C127-4E89-BBC4-49509E24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5" name="AutoShape 315">
            <a:extLst>
              <a:ext uri="{FF2B5EF4-FFF2-40B4-BE49-F238E27FC236}">
                <a16:creationId xmlns:a16="http://schemas.microsoft.com/office/drawing/2014/main" id="{5C9A05DB-39B8-47DC-B6F9-C1F6D7FF9EE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6" name="Freeform 316">
            <a:extLst>
              <a:ext uri="{FF2B5EF4-FFF2-40B4-BE49-F238E27FC236}">
                <a16:creationId xmlns:a16="http://schemas.microsoft.com/office/drawing/2014/main" id="{F9011EDC-F46E-41AF-A81B-2E2E0FA24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7" name="Freeform 317">
            <a:extLst>
              <a:ext uri="{FF2B5EF4-FFF2-40B4-BE49-F238E27FC236}">
                <a16:creationId xmlns:a16="http://schemas.microsoft.com/office/drawing/2014/main" id="{E15342F0-B8B7-4BE8-9CC0-C794439C7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8" name="Freeform 318">
            <a:extLst>
              <a:ext uri="{FF2B5EF4-FFF2-40B4-BE49-F238E27FC236}">
                <a16:creationId xmlns:a16="http://schemas.microsoft.com/office/drawing/2014/main" id="{3A48D74B-C30E-47A4-95F9-8526E9C6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9" name="AutoShape 319">
            <a:extLst>
              <a:ext uri="{FF2B5EF4-FFF2-40B4-BE49-F238E27FC236}">
                <a16:creationId xmlns:a16="http://schemas.microsoft.com/office/drawing/2014/main" id="{6BD4FD4B-F243-4FEF-890D-F8169E9258C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0" name="Freeform 320">
            <a:extLst>
              <a:ext uri="{FF2B5EF4-FFF2-40B4-BE49-F238E27FC236}">
                <a16:creationId xmlns:a16="http://schemas.microsoft.com/office/drawing/2014/main" id="{DD44044C-A928-41E8-87F2-1384378AD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1" name="Freeform 321">
            <a:extLst>
              <a:ext uri="{FF2B5EF4-FFF2-40B4-BE49-F238E27FC236}">
                <a16:creationId xmlns:a16="http://schemas.microsoft.com/office/drawing/2014/main" id="{0E642280-ACAF-47FC-A99C-05850F454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2" name="Freeform 322">
            <a:extLst>
              <a:ext uri="{FF2B5EF4-FFF2-40B4-BE49-F238E27FC236}">
                <a16:creationId xmlns:a16="http://schemas.microsoft.com/office/drawing/2014/main" id="{62C2164D-CD48-40FA-BA0C-1A83EEAE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3" name="Freeform 323">
            <a:extLst>
              <a:ext uri="{FF2B5EF4-FFF2-40B4-BE49-F238E27FC236}">
                <a16:creationId xmlns:a16="http://schemas.microsoft.com/office/drawing/2014/main" id="{909FB136-0DCF-42FE-B479-AF5D45224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4" name="Freeform 324">
            <a:extLst>
              <a:ext uri="{FF2B5EF4-FFF2-40B4-BE49-F238E27FC236}">
                <a16:creationId xmlns:a16="http://schemas.microsoft.com/office/drawing/2014/main" id="{1399260C-2AFB-464E-A028-4F68C2F0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5" name="Freeform 325">
            <a:extLst>
              <a:ext uri="{FF2B5EF4-FFF2-40B4-BE49-F238E27FC236}">
                <a16:creationId xmlns:a16="http://schemas.microsoft.com/office/drawing/2014/main" id="{FE855EBB-4B4A-4BED-ACA1-2E523D484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6" name="Freeform 326">
            <a:extLst>
              <a:ext uri="{FF2B5EF4-FFF2-40B4-BE49-F238E27FC236}">
                <a16:creationId xmlns:a16="http://schemas.microsoft.com/office/drawing/2014/main" id="{05740929-0E70-4779-8E44-6668FCCE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7" name="Freeform 327">
            <a:extLst>
              <a:ext uri="{FF2B5EF4-FFF2-40B4-BE49-F238E27FC236}">
                <a16:creationId xmlns:a16="http://schemas.microsoft.com/office/drawing/2014/main" id="{9E07DB5E-E58A-4450-9F81-FB0B6E38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8" name="Freeform 328">
            <a:extLst>
              <a:ext uri="{FF2B5EF4-FFF2-40B4-BE49-F238E27FC236}">
                <a16:creationId xmlns:a16="http://schemas.microsoft.com/office/drawing/2014/main" id="{7E6A46E8-38C2-4305-A8E2-63A0DD88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7 w 34"/>
              <a:gd name="T5" fmla="*/ 5 h 51"/>
              <a:gd name="T6" fmla="*/ 14 w 34"/>
              <a:gd name="T7" fmla="*/ 1 h 51"/>
              <a:gd name="T8" fmla="*/ 11 w 34"/>
              <a:gd name="T9" fmla="*/ 0 h 51"/>
              <a:gd name="T10" fmla="*/ 7 w 34"/>
              <a:gd name="T11" fmla="*/ 0 h 51"/>
              <a:gd name="T12" fmla="*/ 4 w 34"/>
              <a:gd name="T13" fmla="*/ 1 h 51"/>
              <a:gd name="T14" fmla="*/ 1 w 34"/>
              <a:gd name="T15" fmla="*/ 5 h 51"/>
              <a:gd name="T16" fmla="*/ 0 w 34"/>
              <a:gd name="T17" fmla="*/ 8 h 51"/>
              <a:gd name="T18" fmla="*/ 0 w 34"/>
              <a:gd name="T19" fmla="*/ 11 h 51"/>
              <a:gd name="T20" fmla="*/ 1 w 34"/>
              <a:gd name="T21" fmla="*/ 16 h 51"/>
              <a:gd name="T22" fmla="*/ 4 w 34"/>
              <a:gd name="T23" fmla="*/ 23 h 51"/>
              <a:gd name="T24" fmla="*/ 8 w 34"/>
              <a:gd name="T25" fmla="*/ 30 h 51"/>
              <a:gd name="T26" fmla="*/ 13 w 34"/>
              <a:gd name="T27" fmla="*/ 37 h 51"/>
              <a:gd name="T28" fmla="*/ 18 w 34"/>
              <a:gd name="T29" fmla="*/ 43 h 51"/>
              <a:gd name="T30" fmla="*/ 25 w 34"/>
              <a:gd name="T31" fmla="*/ 47 h 51"/>
              <a:gd name="T32" fmla="*/ 30 w 34"/>
              <a:gd name="T33" fmla="*/ 51 h 51"/>
              <a:gd name="T34" fmla="*/ 34 w 34"/>
              <a:gd name="T35" fmla="*/ 51 h 51"/>
              <a:gd name="T36" fmla="*/ 33 w 34"/>
              <a:gd name="T37" fmla="*/ 40 h 51"/>
              <a:gd name="T38" fmla="*/ 29 w 34"/>
              <a:gd name="T39" fmla="*/ 27 h 51"/>
              <a:gd name="T40" fmla="*/ 23 w 34"/>
              <a:gd name="T41" fmla="*/ 15 h 51"/>
              <a:gd name="T42" fmla="*/ 18 w 34"/>
              <a:gd name="T43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89" name="Freeform 329">
            <a:extLst>
              <a:ext uri="{FF2B5EF4-FFF2-40B4-BE49-F238E27FC236}">
                <a16:creationId xmlns:a16="http://schemas.microsoft.com/office/drawing/2014/main" id="{19091D8E-B15F-4DB4-B88D-EC4A90F6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0" name="Freeform 330">
            <a:extLst>
              <a:ext uri="{FF2B5EF4-FFF2-40B4-BE49-F238E27FC236}">
                <a16:creationId xmlns:a16="http://schemas.microsoft.com/office/drawing/2014/main" id="{C7F8870D-F287-419E-9321-BC7543184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1" name="Freeform 331">
            <a:extLst>
              <a:ext uri="{FF2B5EF4-FFF2-40B4-BE49-F238E27FC236}">
                <a16:creationId xmlns:a16="http://schemas.microsoft.com/office/drawing/2014/main" id="{2CC05FEE-EB27-4FC8-8182-8755902D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2" name="Freeform 332">
            <a:extLst>
              <a:ext uri="{FF2B5EF4-FFF2-40B4-BE49-F238E27FC236}">
                <a16:creationId xmlns:a16="http://schemas.microsoft.com/office/drawing/2014/main" id="{53DFFE24-5592-48D7-B21F-1ABEE7A5B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3" name="Freeform 333">
            <a:extLst>
              <a:ext uri="{FF2B5EF4-FFF2-40B4-BE49-F238E27FC236}">
                <a16:creationId xmlns:a16="http://schemas.microsoft.com/office/drawing/2014/main" id="{1AC7A1F0-C2D5-477E-BCCE-3FBA2881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4" name="Freeform 334">
            <a:extLst>
              <a:ext uri="{FF2B5EF4-FFF2-40B4-BE49-F238E27FC236}">
                <a16:creationId xmlns:a16="http://schemas.microsoft.com/office/drawing/2014/main" id="{CC84B33B-ED23-48EF-9C5E-63A2FCBAF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5" name="Freeform 335">
            <a:extLst>
              <a:ext uri="{FF2B5EF4-FFF2-40B4-BE49-F238E27FC236}">
                <a16:creationId xmlns:a16="http://schemas.microsoft.com/office/drawing/2014/main" id="{F63364CD-43C3-4270-AB08-369ABDCB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6" name="Freeform 336">
            <a:extLst>
              <a:ext uri="{FF2B5EF4-FFF2-40B4-BE49-F238E27FC236}">
                <a16:creationId xmlns:a16="http://schemas.microsoft.com/office/drawing/2014/main" id="{1C5D6F37-779A-4A52-9A48-9EF011B2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7" name="Freeform 337">
            <a:extLst>
              <a:ext uri="{FF2B5EF4-FFF2-40B4-BE49-F238E27FC236}">
                <a16:creationId xmlns:a16="http://schemas.microsoft.com/office/drawing/2014/main" id="{ABFBE079-03BD-496C-BCBC-35F18154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8" name="Freeform 338">
            <a:extLst>
              <a:ext uri="{FF2B5EF4-FFF2-40B4-BE49-F238E27FC236}">
                <a16:creationId xmlns:a16="http://schemas.microsoft.com/office/drawing/2014/main" id="{89A83990-1C07-4F7C-A818-05EE3D11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99" name="Freeform 339">
            <a:extLst>
              <a:ext uri="{FF2B5EF4-FFF2-40B4-BE49-F238E27FC236}">
                <a16:creationId xmlns:a16="http://schemas.microsoft.com/office/drawing/2014/main" id="{B8560271-DA1A-4960-8170-C20F5879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00" name="Freeform 340">
            <a:extLst>
              <a:ext uri="{FF2B5EF4-FFF2-40B4-BE49-F238E27FC236}">
                <a16:creationId xmlns:a16="http://schemas.microsoft.com/office/drawing/2014/main" id="{0C32172F-94E9-4E19-A345-8624D8BE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01" name="Freeform 341">
            <a:extLst>
              <a:ext uri="{FF2B5EF4-FFF2-40B4-BE49-F238E27FC236}">
                <a16:creationId xmlns:a16="http://schemas.microsoft.com/office/drawing/2014/main" id="{09AC1CA2-728D-4022-B967-5BD86AB8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02" name="Freeform 342">
            <a:extLst>
              <a:ext uri="{FF2B5EF4-FFF2-40B4-BE49-F238E27FC236}">
                <a16:creationId xmlns:a16="http://schemas.microsoft.com/office/drawing/2014/main" id="{42AC7B55-6E59-44D9-A899-E5EC66F9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03" name="Freeform 343">
            <a:extLst>
              <a:ext uri="{FF2B5EF4-FFF2-40B4-BE49-F238E27FC236}">
                <a16:creationId xmlns:a16="http://schemas.microsoft.com/office/drawing/2014/main" id="{F8230DC4-5608-4BAF-B26B-7C92DF55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04" name="Freeform 344">
            <a:extLst>
              <a:ext uri="{FF2B5EF4-FFF2-40B4-BE49-F238E27FC236}">
                <a16:creationId xmlns:a16="http://schemas.microsoft.com/office/drawing/2014/main" id="{00C84693-BD6B-4D0C-9879-C1AFCADD1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05" name="Freeform 345">
            <a:extLst>
              <a:ext uri="{FF2B5EF4-FFF2-40B4-BE49-F238E27FC236}">
                <a16:creationId xmlns:a16="http://schemas.microsoft.com/office/drawing/2014/main" id="{131F491B-7B20-4644-8D27-BBF9EBAE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606" name="Group 346">
            <a:extLst>
              <a:ext uri="{FF2B5EF4-FFF2-40B4-BE49-F238E27FC236}">
                <a16:creationId xmlns:a16="http://schemas.microsoft.com/office/drawing/2014/main" id="{57140208-EA04-46BC-8CEB-055D32765F09}"/>
              </a:ext>
            </a:extLst>
          </p:cNvPr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11607" name="Freeform 347">
              <a:extLst>
                <a:ext uri="{FF2B5EF4-FFF2-40B4-BE49-F238E27FC236}">
                  <a16:creationId xmlns:a16="http://schemas.microsoft.com/office/drawing/2014/main" id="{695B32F9-DDA5-4035-994E-AD2FC46A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08" name="Freeform 348">
              <a:extLst>
                <a:ext uri="{FF2B5EF4-FFF2-40B4-BE49-F238E27FC236}">
                  <a16:creationId xmlns:a16="http://schemas.microsoft.com/office/drawing/2014/main" id="{A406E1A2-F116-4D52-BA17-84D00881E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09" name="Freeform 349">
              <a:extLst>
                <a:ext uri="{FF2B5EF4-FFF2-40B4-BE49-F238E27FC236}">
                  <a16:creationId xmlns:a16="http://schemas.microsoft.com/office/drawing/2014/main" id="{0552055B-FDE3-489E-9257-31FD4E7E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0" name="Freeform 350">
              <a:extLst>
                <a:ext uri="{FF2B5EF4-FFF2-40B4-BE49-F238E27FC236}">
                  <a16:creationId xmlns:a16="http://schemas.microsoft.com/office/drawing/2014/main" id="{149931FD-2F97-4262-92A9-08D94B50D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1" name="Freeform 351">
              <a:extLst>
                <a:ext uri="{FF2B5EF4-FFF2-40B4-BE49-F238E27FC236}">
                  <a16:creationId xmlns:a16="http://schemas.microsoft.com/office/drawing/2014/main" id="{F7AEB52B-05F1-470A-9D3B-94AC4AE86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2" name="Freeform 352">
              <a:extLst>
                <a:ext uri="{FF2B5EF4-FFF2-40B4-BE49-F238E27FC236}">
                  <a16:creationId xmlns:a16="http://schemas.microsoft.com/office/drawing/2014/main" id="{7FC7B4EB-F0EC-4E56-8C59-2991AF057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3" name="Freeform 353">
              <a:extLst>
                <a:ext uri="{FF2B5EF4-FFF2-40B4-BE49-F238E27FC236}">
                  <a16:creationId xmlns:a16="http://schemas.microsoft.com/office/drawing/2014/main" id="{4D5BFC45-8588-4539-95E8-109F3DBE4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4" name="Freeform 354">
              <a:extLst>
                <a:ext uri="{FF2B5EF4-FFF2-40B4-BE49-F238E27FC236}">
                  <a16:creationId xmlns:a16="http://schemas.microsoft.com/office/drawing/2014/main" id="{6D9E7047-0D6B-447D-A4D5-5B8F838AB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5" name="Freeform 355">
              <a:extLst>
                <a:ext uri="{FF2B5EF4-FFF2-40B4-BE49-F238E27FC236}">
                  <a16:creationId xmlns:a16="http://schemas.microsoft.com/office/drawing/2014/main" id="{BD8EC9D7-7B4C-4C70-B89C-F5485084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6" name="Freeform 356">
              <a:extLst>
                <a:ext uri="{FF2B5EF4-FFF2-40B4-BE49-F238E27FC236}">
                  <a16:creationId xmlns:a16="http://schemas.microsoft.com/office/drawing/2014/main" id="{5858C684-64E6-47CD-BF68-AAE0B1958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7" name="Freeform 357">
              <a:extLst>
                <a:ext uri="{FF2B5EF4-FFF2-40B4-BE49-F238E27FC236}">
                  <a16:creationId xmlns:a16="http://schemas.microsoft.com/office/drawing/2014/main" id="{3DC9EBFC-E23C-475B-BACB-DFAC662EB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8" name="Freeform 358">
              <a:extLst>
                <a:ext uri="{FF2B5EF4-FFF2-40B4-BE49-F238E27FC236}">
                  <a16:creationId xmlns:a16="http://schemas.microsoft.com/office/drawing/2014/main" id="{7525BCD3-19C8-4016-8E04-7D47B3310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19" name="Freeform 359">
              <a:extLst>
                <a:ext uri="{FF2B5EF4-FFF2-40B4-BE49-F238E27FC236}">
                  <a16:creationId xmlns:a16="http://schemas.microsoft.com/office/drawing/2014/main" id="{125C88F4-A3A0-47C5-AC0E-C5A6B0853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0" name="Freeform 360">
              <a:extLst>
                <a:ext uri="{FF2B5EF4-FFF2-40B4-BE49-F238E27FC236}">
                  <a16:creationId xmlns:a16="http://schemas.microsoft.com/office/drawing/2014/main" id="{99DFDDD9-B100-4CBA-BFA8-DDE59821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1" name="Freeform 361">
              <a:extLst>
                <a:ext uri="{FF2B5EF4-FFF2-40B4-BE49-F238E27FC236}">
                  <a16:creationId xmlns:a16="http://schemas.microsoft.com/office/drawing/2014/main" id="{B26C81C7-8684-4E7C-A738-D6701063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2" name="Freeform 362">
              <a:extLst>
                <a:ext uri="{FF2B5EF4-FFF2-40B4-BE49-F238E27FC236}">
                  <a16:creationId xmlns:a16="http://schemas.microsoft.com/office/drawing/2014/main" id="{471BB5C3-6FA9-483A-AFCC-06D9DD7E1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3" name="Freeform 363">
              <a:extLst>
                <a:ext uri="{FF2B5EF4-FFF2-40B4-BE49-F238E27FC236}">
                  <a16:creationId xmlns:a16="http://schemas.microsoft.com/office/drawing/2014/main" id="{DBEFFF9D-E98E-4D26-90A4-A07559B9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4" name="Freeform 364">
              <a:extLst>
                <a:ext uri="{FF2B5EF4-FFF2-40B4-BE49-F238E27FC236}">
                  <a16:creationId xmlns:a16="http://schemas.microsoft.com/office/drawing/2014/main" id="{63224A26-D2B5-49BC-9B4E-80872DFA5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5" name="Freeform 365">
              <a:extLst>
                <a:ext uri="{FF2B5EF4-FFF2-40B4-BE49-F238E27FC236}">
                  <a16:creationId xmlns:a16="http://schemas.microsoft.com/office/drawing/2014/main" id="{8A7AA179-6D7C-47E3-BCC0-B4FADD35E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6" name="Freeform 366">
              <a:extLst>
                <a:ext uri="{FF2B5EF4-FFF2-40B4-BE49-F238E27FC236}">
                  <a16:creationId xmlns:a16="http://schemas.microsoft.com/office/drawing/2014/main" id="{DA419E68-8A38-4511-896A-E8963C537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7" name="Freeform 367">
              <a:extLst>
                <a:ext uri="{FF2B5EF4-FFF2-40B4-BE49-F238E27FC236}">
                  <a16:creationId xmlns:a16="http://schemas.microsoft.com/office/drawing/2014/main" id="{76A9ADC5-4C13-4FD9-BF26-0A4499CB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8" name="Freeform 368">
              <a:extLst>
                <a:ext uri="{FF2B5EF4-FFF2-40B4-BE49-F238E27FC236}">
                  <a16:creationId xmlns:a16="http://schemas.microsoft.com/office/drawing/2014/main" id="{20256CD9-C90C-4A67-8B6E-93AAE662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29" name="Freeform 369">
              <a:extLst>
                <a:ext uri="{FF2B5EF4-FFF2-40B4-BE49-F238E27FC236}">
                  <a16:creationId xmlns:a16="http://schemas.microsoft.com/office/drawing/2014/main" id="{FF8E70D3-E1D0-4D70-B42E-0B38A7D69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2 h 347"/>
                <a:gd name="T38" fmla="*/ 72 w 73"/>
                <a:gd name="T39" fmla="*/ 1 h 347"/>
                <a:gd name="T40" fmla="*/ 69 w 73"/>
                <a:gd name="T41" fmla="*/ 0 h 347"/>
                <a:gd name="T42" fmla="*/ 63 w 73"/>
                <a:gd name="T43" fmla="*/ 0 h 347"/>
                <a:gd name="T44" fmla="*/ 53 w 73"/>
                <a:gd name="T45" fmla="*/ 1 h 347"/>
                <a:gd name="T46" fmla="*/ 41 w 73"/>
                <a:gd name="T47" fmla="*/ 3 h 347"/>
                <a:gd name="T48" fmla="*/ 23 w 73"/>
                <a:gd name="T49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0" name="Freeform 370">
              <a:extLst>
                <a:ext uri="{FF2B5EF4-FFF2-40B4-BE49-F238E27FC236}">
                  <a16:creationId xmlns:a16="http://schemas.microsoft.com/office/drawing/2014/main" id="{5558C36A-F601-44D8-AC11-26E550E3E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2 h 256"/>
                <a:gd name="T38" fmla="*/ 51 w 52"/>
                <a:gd name="T39" fmla="*/ 1 h 256"/>
                <a:gd name="T40" fmla="*/ 49 w 52"/>
                <a:gd name="T41" fmla="*/ 0 h 256"/>
                <a:gd name="T42" fmla="*/ 45 w 52"/>
                <a:gd name="T43" fmla="*/ 0 h 256"/>
                <a:gd name="T44" fmla="*/ 39 w 52"/>
                <a:gd name="T45" fmla="*/ 0 h 256"/>
                <a:gd name="T46" fmla="*/ 29 w 52"/>
                <a:gd name="T47" fmla="*/ 2 h 256"/>
                <a:gd name="T48" fmla="*/ 16 w 52"/>
                <a:gd name="T49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1" name="Freeform 371">
              <a:extLst>
                <a:ext uri="{FF2B5EF4-FFF2-40B4-BE49-F238E27FC236}">
                  <a16:creationId xmlns:a16="http://schemas.microsoft.com/office/drawing/2014/main" id="{C8513ED6-CEA8-42B3-A78A-012043D0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2" name="Freeform 372">
              <a:extLst>
                <a:ext uri="{FF2B5EF4-FFF2-40B4-BE49-F238E27FC236}">
                  <a16:creationId xmlns:a16="http://schemas.microsoft.com/office/drawing/2014/main" id="{C7272DF8-29C8-48FF-93B0-E594DF846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3" name="Freeform 373">
              <a:extLst>
                <a:ext uri="{FF2B5EF4-FFF2-40B4-BE49-F238E27FC236}">
                  <a16:creationId xmlns:a16="http://schemas.microsoft.com/office/drawing/2014/main" id="{1CC404D0-B007-4715-8347-8C7878495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4" name="Freeform 374">
              <a:extLst>
                <a:ext uri="{FF2B5EF4-FFF2-40B4-BE49-F238E27FC236}">
                  <a16:creationId xmlns:a16="http://schemas.microsoft.com/office/drawing/2014/main" id="{474A005E-AA83-4101-A35E-D9C25F42D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5" name="Freeform 375">
              <a:extLst>
                <a:ext uri="{FF2B5EF4-FFF2-40B4-BE49-F238E27FC236}">
                  <a16:creationId xmlns:a16="http://schemas.microsoft.com/office/drawing/2014/main" id="{489459CF-83A0-41E0-8760-19E83713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6" name="Rectangle 376">
              <a:extLst>
                <a:ext uri="{FF2B5EF4-FFF2-40B4-BE49-F238E27FC236}">
                  <a16:creationId xmlns:a16="http://schemas.microsoft.com/office/drawing/2014/main" id="{6BCFD626-F4AB-494F-9F0A-85FCE98AE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7" name="Freeform 377">
              <a:extLst>
                <a:ext uri="{FF2B5EF4-FFF2-40B4-BE49-F238E27FC236}">
                  <a16:creationId xmlns:a16="http://schemas.microsoft.com/office/drawing/2014/main" id="{871F49D0-202F-47AE-A24A-4BD12472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8" name="Freeform 378">
              <a:extLst>
                <a:ext uri="{FF2B5EF4-FFF2-40B4-BE49-F238E27FC236}">
                  <a16:creationId xmlns:a16="http://schemas.microsoft.com/office/drawing/2014/main" id="{C333EE0E-9EEE-41DE-B86F-E64F8DDDC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39" name="Freeform 379">
              <a:extLst>
                <a:ext uri="{FF2B5EF4-FFF2-40B4-BE49-F238E27FC236}">
                  <a16:creationId xmlns:a16="http://schemas.microsoft.com/office/drawing/2014/main" id="{4A1CA843-DB40-430F-91BE-2E0C83CD1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40" name="Freeform 380">
              <a:extLst>
                <a:ext uri="{FF2B5EF4-FFF2-40B4-BE49-F238E27FC236}">
                  <a16:creationId xmlns:a16="http://schemas.microsoft.com/office/drawing/2014/main" id="{9FD397D7-F1DE-44D5-A384-D9F29FCB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41" name="Freeform 381">
              <a:extLst>
                <a:ext uri="{FF2B5EF4-FFF2-40B4-BE49-F238E27FC236}">
                  <a16:creationId xmlns:a16="http://schemas.microsoft.com/office/drawing/2014/main" id="{A0348C21-8088-4552-AFA0-782F1313D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42" name="Freeform 382">
              <a:extLst>
                <a:ext uri="{FF2B5EF4-FFF2-40B4-BE49-F238E27FC236}">
                  <a16:creationId xmlns:a16="http://schemas.microsoft.com/office/drawing/2014/main" id="{39DA160E-C56C-4FE8-BE60-47CFCD2B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43" name="Freeform 383">
              <a:extLst>
                <a:ext uri="{FF2B5EF4-FFF2-40B4-BE49-F238E27FC236}">
                  <a16:creationId xmlns:a16="http://schemas.microsoft.com/office/drawing/2014/main" id="{AF263082-1C80-4906-ACA6-4820E1021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44" name="Freeform 384">
              <a:extLst>
                <a:ext uri="{FF2B5EF4-FFF2-40B4-BE49-F238E27FC236}">
                  <a16:creationId xmlns:a16="http://schemas.microsoft.com/office/drawing/2014/main" id="{B4F8F6E8-0BDC-480E-86CE-33EFF08F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45" name="Freeform 385">
              <a:extLst>
                <a:ext uri="{FF2B5EF4-FFF2-40B4-BE49-F238E27FC236}">
                  <a16:creationId xmlns:a16="http://schemas.microsoft.com/office/drawing/2014/main" id="{11073D98-5637-493B-9E6F-660AA3AB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646" name="Group 386">
            <a:extLst>
              <a:ext uri="{FF2B5EF4-FFF2-40B4-BE49-F238E27FC236}">
                <a16:creationId xmlns:a16="http://schemas.microsoft.com/office/drawing/2014/main" id="{7E9CA68B-5B26-4919-AD64-94F7D13A2191}"/>
              </a:ext>
            </a:extLst>
          </p:cNvPr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11647" name="Freeform 387">
              <a:extLst>
                <a:ext uri="{FF2B5EF4-FFF2-40B4-BE49-F238E27FC236}">
                  <a16:creationId xmlns:a16="http://schemas.microsoft.com/office/drawing/2014/main" id="{13CA73B2-DC73-4300-9582-9BFB385E7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48" name="Freeform 388">
              <a:extLst>
                <a:ext uri="{FF2B5EF4-FFF2-40B4-BE49-F238E27FC236}">
                  <a16:creationId xmlns:a16="http://schemas.microsoft.com/office/drawing/2014/main" id="{1EA6235A-D1B4-476F-8818-7548B831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49" name="Freeform 389">
              <a:extLst>
                <a:ext uri="{FF2B5EF4-FFF2-40B4-BE49-F238E27FC236}">
                  <a16:creationId xmlns:a16="http://schemas.microsoft.com/office/drawing/2014/main" id="{082C703A-7029-4849-ACAD-F5CDC903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0" name="Freeform 390">
              <a:extLst>
                <a:ext uri="{FF2B5EF4-FFF2-40B4-BE49-F238E27FC236}">
                  <a16:creationId xmlns:a16="http://schemas.microsoft.com/office/drawing/2014/main" id="{C292C869-BE3F-408D-B5EE-42154638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1" name="Freeform 391">
              <a:extLst>
                <a:ext uri="{FF2B5EF4-FFF2-40B4-BE49-F238E27FC236}">
                  <a16:creationId xmlns:a16="http://schemas.microsoft.com/office/drawing/2014/main" id="{633D78A8-BD44-46A0-91E0-F434A0A9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2" name="Freeform 392">
              <a:extLst>
                <a:ext uri="{FF2B5EF4-FFF2-40B4-BE49-F238E27FC236}">
                  <a16:creationId xmlns:a16="http://schemas.microsoft.com/office/drawing/2014/main" id="{4904911B-3329-4B1A-8BF8-8DF812984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3" name="Freeform 393">
              <a:extLst>
                <a:ext uri="{FF2B5EF4-FFF2-40B4-BE49-F238E27FC236}">
                  <a16:creationId xmlns:a16="http://schemas.microsoft.com/office/drawing/2014/main" id="{CB5B3085-649E-4868-8DF7-74CB82C23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4" name="Freeform 394">
              <a:extLst>
                <a:ext uri="{FF2B5EF4-FFF2-40B4-BE49-F238E27FC236}">
                  <a16:creationId xmlns:a16="http://schemas.microsoft.com/office/drawing/2014/main" id="{9A2C03F5-C6F1-40F8-8015-81876D2D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5" name="Freeform 395">
              <a:extLst>
                <a:ext uri="{FF2B5EF4-FFF2-40B4-BE49-F238E27FC236}">
                  <a16:creationId xmlns:a16="http://schemas.microsoft.com/office/drawing/2014/main" id="{FBE4A873-F0FA-45F6-BC72-5BE6B315F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6" name="Freeform 396">
              <a:extLst>
                <a:ext uri="{FF2B5EF4-FFF2-40B4-BE49-F238E27FC236}">
                  <a16:creationId xmlns:a16="http://schemas.microsoft.com/office/drawing/2014/main" id="{3AA8931F-F025-4B07-BD3C-4A437F2B2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7" name="Freeform 397">
              <a:extLst>
                <a:ext uri="{FF2B5EF4-FFF2-40B4-BE49-F238E27FC236}">
                  <a16:creationId xmlns:a16="http://schemas.microsoft.com/office/drawing/2014/main" id="{6D1EB272-BC2C-4C82-9AFA-5EE279278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8" name="Freeform 398">
              <a:extLst>
                <a:ext uri="{FF2B5EF4-FFF2-40B4-BE49-F238E27FC236}">
                  <a16:creationId xmlns:a16="http://schemas.microsoft.com/office/drawing/2014/main" id="{46DDA909-5341-40A3-B28B-925DC2A81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59" name="Freeform 399">
              <a:extLst>
                <a:ext uri="{FF2B5EF4-FFF2-40B4-BE49-F238E27FC236}">
                  <a16:creationId xmlns:a16="http://schemas.microsoft.com/office/drawing/2014/main" id="{F9DC3C63-D1D0-49D9-A2EA-B6C439CC1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0" name="Freeform 400">
              <a:extLst>
                <a:ext uri="{FF2B5EF4-FFF2-40B4-BE49-F238E27FC236}">
                  <a16:creationId xmlns:a16="http://schemas.microsoft.com/office/drawing/2014/main" id="{64EB0B64-A699-4BA2-BFF1-F5F95F5D3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1" name="Freeform 401">
              <a:extLst>
                <a:ext uri="{FF2B5EF4-FFF2-40B4-BE49-F238E27FC236}">
                  <a16:creationId xmlns:a16="http://schemas.microsoft.com/office/drawing/2014/main" id="{5DB24B29-5329-4F4A-9474-7BE3D7759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2" name="Freeform 402">
              <a:extLst>
                <a:ext uri="{FF2B5EF4-FFF2-40B4-BE49-F238E27FC236}">
                  <a16:creationId xmlns:a16="http://schemas.microsoft.com/office/drawing/2014/main" id="{52F10BB5-DFCD-43B7-A73C-E2082B5ED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3" name="Freeform 403">
              <a:extLst>
                <a:ext uri="{FF2B5EF4-FFF2-40B4-BE49-F238E27FC236}">
                  <a16:creationId xmlns:a16="http://schemas.microsoft.com/office/drawing/2014/main" id="{6765F81B-2244-438B-AB0A-F53900943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4" name="Freeform 404">
              <a:extLst>
                <a:ext uri="{FF2B5EF4-FFF2-40B4-BE49-F238E27FC236}">
                  <a16:creationId xmlns:a16="http://schemas.microsoft.com/office/drawing/2014/main" id="{A1E24A2F-4442-4EC3-88E5-B4F2B481D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5" name="Freeform 405">
              <a:extLst>
                <a:ext uri="{FF2B5EF4-FFF2-40B4-BE49-F238E27FC236}">
                  <a16:creationId xmlns:a16="http://schemas.microsoft.com/office/drawing/2014/main" id="{4DEA4406-1674-4E2E-8D13-B0195F4D0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6" name="Freeform 406">
              <a:extLst>
                <a:ext uri="{FF2B5EF4-FFF2-40B4-BE49-F238E27FC236}">
                  <a16:creationId xmlns:a16="http://schemas.microsoft.com/office/drawing/2014/main" id="{72543295-0A2E-450B-8DE2-46A9303CE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7" name="Freeform 407">
              <a:extLst>
                <a:ext uri="{FF2B5EF4-FFF2-40B4-BE49-F238E27FC236}">
                  <a16:creationId xmlns:a16="http://schemas.microsoft.com/office/drawing/2014/main" id="{B4E3063D-B759-4FFD-BC92-B3DFD4E9F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8" name="Freeform 408">
              <a:extLst>
                <a:ext uri="{FF2B5EF4-FFF2-40B4-BE49-F238E27FC236}">
                  <a16:creationId xmlns:a16="http://schemas.microsoft.com/office/drawing/2014/main" id="{3626AE23-F172-4F91-9780-C83DDC65C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69" name="Freeform 409">
              <a:extLst>
                <a:ext uri="{FF2B5EF4-FFF2-40B4-BE49-F238E27FC236}">
                  <a16:creationId xmlns:a16="http://schemas.microsoft.com/office/drawing/2014/main" id="{41317DF7-CEAF-4A46-B7C5-6B386805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2 h 347"/>
                <a:gd name="T38" fmla="*/ 72 w 73"/>
                <a:gd name="T39" fmla="*/ 1 h 347"/>
                <a:gd name="T40" fmla="*/ 69 w 73"/>
                <a:gd name="T41" fmla="*/ 0 h 347"/>
                <a:gd name="T42" fmla="*/ 63 w 73"/>
                <a:gd name="T43" fmla="*/ 0 h 347"/>
                <a:gd name="T44" fmla="*/ 53 w 73"/>
                <a:gd name="T45" fmla="*/ 1 h 347"/>
                <a:gd name="T46" fmla="*/ 41 w 73"/>
                <a:gd name="T47" fmla="*/ 3 h 347"/>
                <a:gd name="T48" fmla="*/ 23 w 73"/>
                <a:gd name="T49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0" name="Freeform 410">
              <a:extLst>
                <a:ext uri="{FF2B5EF4-FFF2-40B4-BE49-F238E27FC236}">
                  <a16:creationId xmlns:a16="http://schemas.microsoft.com/office/drawing/2014/main" id="{D116F900-0332-4ED8-84F1-22F186C59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2 h 256"/>
                <a:gd name="T38" fmla="*/ 51 w 52"/>
                <a:gd name="T39" fmla="*/ 1 h 256"/>
                <a:gd name="T40" fmla="*/ 49 w 52"/>
                <a:gd name="T41" fmla="*/ 0 h 256"/>
                <a:gd name="T42" fmla="*/ 45 w 52"/>
                <a:gd name="T43" fmla="*/ 0 h 256"/>
                <a:gd name="T44" fmla="*/ 39 w 52"/>
                <a:gd name="T45" fmla="*/ 0 h 256"/>
                <a:gd name="T46" fmla="*/ 29 w 52"/>
                <a:gd name="T47" fmla="*/ 2 h 256"/>
                <a:gd name="T48" fmla="*/ 16 w 52"/>
                <a:gd name="T49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1" name="Freeform 411">
              <a:extLst>
                <a:ext uri="{FF2B5EF4-FFF2-40B4-BE49-F238E27FC236}">
                  <a16:creationId xmlns:a16="http://schemas.microsoft.com/office/drawing/2014/main" id="{5F2B9C2E-20A5-4341-953D-ECAF9D835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2" name="Freeform 412">
              <a:extLst>
                <a:ext uri="{FF2B5EF4-FFF2-40B4-BE49-F238E27FC236}">
                  <a16:creationId xmlns:a16="http://schemas.microsoft.com/office/drawing/2014/main" id="{A0A6ADE1-4270-4D32-8175-B28E995C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3" name="Freeform 413">
              <a:extLst>
                <a:ext uri="{FF2B5EF4-FFF2-40B4-BE49-F238E27FC236}">
                  <a16:creationId xmlns:a16="http://schemas.microsoft.com/office/drawing/2014/main" id="{B9B61953-DF96-4785-A259-DADDBD04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4" name="Freeform 414">
              <a:extLst>
                <a:ext uri="{FF2B5EF4-FFF2-40B4-BE49-F238E27FC236}">
                  <a16:creationId xmlns:a16="http://schemas.microsoft.com/office/drawing/2014/main" id="{F7C2267C-35E1-437B-BCB3-7D464C7A1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5" name="Freeform 415">
              <a:extLst>
                <a:ext uri="{FF2B5EF4-FFF2-40B4-BE49-F238E27FC236}">
                  <a16:creationId xmlns:a16="http://schemas.microsoft.com/office/drawing/2014/main" id="{ABE1EE70-2B5B-4358-846C-1A301CD2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6" name="Rectangle 416">
              <a:extLst>
                <a:ext uri="{FF2B5EF4-FFF2-40B4-BE49-F238E27FC236}">
                  <a16:creationId xmlns:a16="http://schemas.microsoft.com/office/drawing/2014/main" id="{85B0E7F6-E761-4686-87FD-BD657EA3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7" name="Freeform 417">
              <a:extLst>
                <a:ext uri="{FF2B5EF4-FFF2-40B4-BE49-F238E27FC236}">
                  <a16:creationId xmlns:a16="http://schemas.microsoft.com/office/drawing/2014/main" id="{DFA38198-7964-4BAB-9CC6-269BD38BA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8" name="Freeform 418">
              <a:extLst>
                <a:ext uri="{FF2B5EF4-FFF2-40B4-BE49-F238E27FC236}">
                  <a16:creationId xmlns:a16="http://schemas.microsoft.com/office/drawing/2014/main" id="{C9908E84-6386-4E16-A7BC-F1BC906E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79" name="Freeform 419">
              <a:extLst>
                <a:ext uri="{FF2B5EF4-FFF2-40B4-BE49-F238E27FC236}">
                  <a16:creationId xmlns:a16="http://schemas.microsoft.com/office/drawing/2014/main" id="{0F5D23A1-9ED5-4B45-ADD5-CEC1E134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80" name="Freeform 420">
              <a:extLst>
                <a:ext uri="{FF2B5EF4-FFF2-40B4-BE49-F238E27FC236}">
                  <a16:creationId xmlns:a16="http://schemas.microsoft.com/office/drawing/2014/main" id="{48FE2424-C33D-47F7-9A41-304E6930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81" name="Freeform 421">
              <a:extLst>
                <a:ext uri="{FF2B5EF4-FFF2-40B4-BE49-F238E27FC236}">
                  <a16:creationId xmlns:a16="http://schemas.microsoft.com/office/drawing/2014/main" id="{674CEA36-2BA7-4199-8CF9-46DEF869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82" name="Freeform 422">
              <a:extLst>
                <a:ext uri="{FF2B5EF4-FFF2-40B4-BE49-F238E27FC236}">
                  <a16:creationId xmlns:a16="http://schemas.microsoft.com/office/drawing/2014/main" id="{C2AF8F2B-8751-4646-BF62-4241ACB1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83" name="Freeform 423">
              <a:extLst>
                <a:ext uri="{FF2B5EF4-FFF2-40B4-BE49-F238E27FC236}">
                  <a16:creationId xmlns:a16="http://schemas.microsoft.com/office/drawing/2014/main" id="{4F333757-DC13-4E42-9608-2952D0692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84" name="Freeform 424">
              <a:extLst>
                <a:ext uri="{FF2B5EF4-FFF2-40B4-BE49-F238E27FC236}">
                  <a16:creationId xmlns:a16="http://schemas.microsoft.com/office/drawing/2014/main" id="{9126F6F8-8E73-4761-8F1D-76BADD204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85" name="Freeform 425">
              <a:extLst>
                <a:ext uri="{FF2B5EF4-FFF2-40B4-BE49-F238E27FC236}">
                  <a16:creationId xmlns:a16="http://schemas.microsoft.com/office/drawing/2014/main" id="{84EC7B10-1BCC-4A96-BE57-91F286059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686" name="Group 426">
            <a:extLst>
              <a:ext uri="{FF2B5EF4-FFF2-40B4-BE49-F238E27FC236}">
                <a16:creationId xmlns:a16="http://schemas.microsoft.com/office/drawing/2014/main" id="{5A4EA74B-EBEC-4135-A3DE-6540899217E1}"/>
              </a:ext>
            </a:extLst>
          </p:cNvPr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11687" name="Freeform 427">
              <a:extLst>
                <a:ext uri="{FF2B5EF4-FFF2-40B4-BE49-F238E27FC236}">
                  <a16:creationId xmlns:a16="http://schemas.microsoft.com/office/drawing/2014/main" id="{8261F819-F15D-4AD4-AAD3-B9A017751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88" name="Freeform 428">
              <a:extLst>
                <a:ext uri="{FF2B5EF4-FFF2-40B4-BE49-F238E27FC236}">
                  <a16:creationId xmlns:a16="http://schemas.microsoft.com/office/drawing/2014/main" id="{EB4EE295-9306-480F-9D45-44A56DA4A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89" name="Freeform 429">
              <a:extLst>
                <a:ext uri="{FF2B5EF4-FFF2-40B4-BE49-F238E27FC236}">
                  <a16:creationId xmlns:a16="http://schemas.microsoft.com/office/drawing/2014/main" id="{E6345C58-4A98-4C8B-AF66-C2611E06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0" name="Freeform 430">
              <a:extLst>
                <a:ext uri="{FF2B5EF4-FFF2-40B4-BE49-F238E27FC236}">
                  <a16:creationId xmlns:a16="http://schemas.microsoft.com/office/drawing/2014/main" id="{F89D4F1D-6A12-49A4-B967-F2CEE34C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1" name="Freeform 431">
              <a:extLst>
                <a:ext uri="{FF2B5EF4-FFF2-40B4-BE49-F238E27FC236}">
                  <a16:creationId xmlns:a16="http://schemas.microsoft.com/office/drawing/2014/main" id="{AD4513C1-700E-4B1A-B8C1-C608B4DC2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2" name="Freeform 432">
              <a:extLst>
                <a:ext uri="{FF2B5EF4-FFF2-40B4-BE49-F238E27FC236}">
                  <a16:creationId xmlns:a16="http://schemas.microsoft.com/office/drawing/2014/main" id="{45EC2C41-114B-4825-B43F-394F6E7B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3" name="Freeform 433">
              <a:extLst>
                <a:ext uri="{FF2B5EF4-FFF2-40B4-BE49-F238E27FC236}">
                  <a16:creationId xmlns:a16="http://schemas.microsoft.com/office/drawing/2014/main" id="{F06BF960-F1F7-4ED5-8C09-B3808A34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4" name="Freeform 434">
              <a:extLst>
                <a:ext uri="{FF2B5EF4-FFF2-40B4-BE49-F238E27FC236}">
                  <a16:creationId xmlns:a16="http://schemas.microsoft.com/office/drawing/2014/main" id="{7E793A8A-F985-45E2-8102-2390B067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5" name="Freeform 435">
              <a:extLst>
                <a:ext uri="{FF2B5EF4-FFF2-40B4-BE49-F238E27FC236}">
                  <a16:creationId xmlns:a16="http://schemas.microsoft.com/office/drawing/2014/main" id="{43EE3464-18C5-45CA-8FFD-F453FDF50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6" name="Freeform 436">
              <a:extLst>
                <a:ext uri="{FF2B5EF4-FFF2-40B4-BE49-F238E27FC236}">
                  <a16:creationId xmlns:a16="http://schemas.microsoft.com/office/drawing/2014/main" id="{CDC96BF5-903C-42CB-8511-C08A38855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7" name="Freeform 437">
              <a:extLst>
                <a:ext uri="{FF2B5EF4-FFF2-40B4-BE49-F238E27FC236}">
                  <a16:creationId xmlns:a16="http://schemas.microsoft.com/office/drawing/2014/main" id="{3445AEA8-2A7C-48CF-93D6-2868196CB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8" name="Freeform 438">
              <a:extLst>
                <a:ext uri="{FF2B5EF4-FFF2-40B4-BE49-F238E27FC236}">
                  <a16:creationId xmlns:a16="http://schemas.microsoft.com/office/drawing/2014/main" id="{A1634B88-801B-4CEF-8E9D-3F1B84849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699" name="Freeform 439">
              <a:extLst>
                <a:ext uri="{FF2B5EF4-FFF2-40B4-BE49-F238E27FC236}">
                  <a16:creationId xmlns:a16="http://schemas.microsoft.com/office/drawing/2014/main" id="{7713847E-CE79-4641-BC87-4E02F6E8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0" name="Freeform 440">
              <a:extLst>
                <a:ext uri="{FF2B5EF4-FFF2-40B4-BE49-F238E27FC236}">
                  <a16:creationId xmlns:a16="http://schemas.microsoft.com/office/drawing/2014/main" id="{B2C2E1AC-3564-4B85-AC85-DEE657C61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1" name="Freeform 441">
              <a:extLst>
                <a:ext uri="{FF2B5EF4-FFF2-40B4-BE49-F238E27FC236}">
                  <a16:creationId xmlns:a16="http://schemas.microsoft.com/office/drawing/2014/main" id="{33CD2817-7061-417A-A873-6D5AEB74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2" name="Freeform 442">
              <a:extLst>
                <a:ext uri="{FF2B5EF4-FFF2-40B4-BE49-F238E27FC236}">
                  <a16:creationId xmlns:a16="http://schemas.microsoft.com/office/drawing/2014/main" id="{A62F3860-9744-4652-AB5F-072222978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3" name="Freeform 443">
              <a:extLst>
                <a:ext uri="{FF2B5EF4-FFF2-40B4-BE49-F238E27FC236}">
                  <a16:creationId xmlns:a16="http://schemas.microsoft.com/office/drawing/2014/main" id="{9FC7A981-6D0D-422F-B406-07F7F22AA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4" name="Freeform 444">
              <a:extLst>
                <a:ext uri="{FF2B5EF4-FFF2-40B4-BE49-F238E27FC236}">
                  <a16:creationId xmlns:a16="http://schemas.microsoft.com/office/drawing/2014/main" id="{5EFA11C5-AC43-4EA9-A7F3-E175199D6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5" name="Freeform 445">
              <a:extLst>
                <a:ext uri="{FF2B5EF4-FFF2-40B4-BE49-F238E27FC236}">
                  <a16:creationId xmlns:a16="http://schemas.microsoft.com/office/drawing/2014/main" id="{D4F18123-E54C-4DC7-B61F-27696B540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6" name="Freeform 446">
              <a:extLst>
                <a:ext uri="{FF2B5EF4-FFF2-40B4-BE49-F238E27FC236}">
                  <a16:creationId xmlns:a16="http://schemas.microsoft.com/office/drawing/2014/main" id="{CE2E31A0-DC33-407B-B81F-B857F97AF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7" name="Freeform 447">
              <a:extLst>
                <a:ext uri="{FF2B5EF4-FFF2-40B4-BE49-F238E27FC236}">
                  <a16:creationId xmlns:a16="http://schemas.microsoft.com/office/drawing/2014/main" id="{32A2CC3C-542A-4E61-98C9-CC844F4A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8" name="Freeform 448">
              <a:extLst>
                <a:ext uri="{FF2B5EF4-FFF2-40B4-BE49-F238E27FC236}">
                  <a16:creationId xmlns:a16="http://schemas.microsoft.com/office/drawing/2014/main" id="{01037D95-31C8-4D65-A989-E44C578E0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09" name="Freeform 449">
              <a:extLst>
                <a:ext uri="{FF2B5EF4-FFF2-40B4-BE49-F238E27FC236}">
                  <a16:creationId xmlns:a16="http://schemas.microsoft.com/office/drawing/2014/main" id="{25E8BA5E-702F-4680-B849-56EF9E65C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2 h 347"/>
                <a:gd name="T38" fmla="*/ 72 w 73"/>
                <a:gd name="T39" fmla="*/ 1 h 347"/>
                <a:gd name="T40" fmla="*/ 69 w 73"/>
                <a:gd name="T41" fmla="*/ 0 h 347"/>
                <a:gd name="T42" fmla="*/ 63 w 73"/>
                <a:gd name="T43" fmla="*/ 0 h 347"/>
                <a:gd name="T44" fmla="*/ 53 w 73"/>
                <a:gd name="T45" fmla="*/ 1 h 347"/>
                <a:gd name="T46" fmla="*/ 41 w 73"/>
                <a:gd name="T47" fmla="*/ 3 h 347"/>
                <a:gd name="T48" fmla="*/ 23 w 73"/>
                <a:gd name="T49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0" name="Freeform 450">
              <a:extLst>
                <a:ext uri="{FF2B5EF4-FFF2-40B4-BE49-F238E27FC236}">
                  <a16:creationId xmlns:a16="http://schemas.microsoft.com/office/drawing/2014/main" id="{84FE6632-8207-4BE2-92B7-D6471A773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2 h 256"/>
                <a:gd name="T38" fmla="*/ 51 w 52"/>
                <a:gd name="T39" fmla="*/ 1 h 256"/>
                <a:gd name="T40" fmla="*/ 49 w 52"/>
                <a:gd name="T41" fmla="*/ 0 h 256"/>
                <a:gd name="T42" fmla="*/ 45 w 52"/>
                <a:gd name="T43" fmla="*/ 0 h 256"/>
                <a:gd name="T44" fmla="*/ 39 w 52"/>
                <a:gd name="T45" fmla="*/ 0 h 256"/>
                <a:gd name="T46" fmla="*/ 29 w 52"/>
                <a:gd name="T47" fmla="*/ 2 h 256"/>
                <a:gd name="T48" fmla="*/ 16 w 52"/>
                <a:gd name="T49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1" name="Freeform 451">
              <a:extLst>
                <a:ext uri="{FF2B5EF4-FFF2-40B4-BE49-F238E27FC236}">
                  <a16:creationId xmlns:a16="http://schemas.microsoft.com/office/drawing/2014/main" id="{3F19D4BF-9E94-4CAF-B52D-9B4DD4220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2" name="Freeform 452">
              <a:extLst>
                <a:ext uri="{FF2B5EF4-FFF2-40B4-BE49-F238E27FC236}">
                  <a16:creationId xmlns:a16="http://schemas.microsoft.com/office/drawing/2014/main" id="{9C9EFBCD-5033-47F9-AD3F-24F743F7C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3" name="Freeform 453">
              <a:extLst>
                <a:ext uri="{FF2B5EF4-FFF2-40B4-BE49-F238E27FC236}">
                  <a16:creationId xmlns:a16="http://schemas.microsoft.com/office/drawing/2014/main" id="{196186C5-CF26-49B9-900B-0B4C181EA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4" name="Freeform 454">
              <a:extLst>
                <a:ext uri="{FF2B5EF4-FFF2-40B4-BE49-F238E27FC236}">
                  <a16:creationId xmlns:a16="http://schemas.microsoft.com/office/drawing/2014/main" id="{200D41D0-0CAA-416D-AD67-08E37F9CC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5" name="Freeform 455">
              <a:extLst>
                <a:ext uri="{FF2B5EF4-FFF2-40B4-BE49-F238E27FC236}">
                  <a16:creationId xmlns:a16="http://schemas.microsoft.com/office/drawing/2014/main" id="{B3E06EAE-24AF-4687-9DDE-C4D3C3E41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6" name="Rectangle 456">
              <a:extLst>
                <a:ext uri="{FF2B5EF4-FFF2-40B4-BE49-F238E27FC236}">
                  <a16:creationId xmlns:a16="http://schemas.microsoft.com/office/drawing/2014/main" id="{4B038324-1553-4D13-9879-EBF32D472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7" name="Freeform 457">
              <a:extLst>
                <a:ext uri="{FF2B5EF4-FFF2-40B4-BE49-F238E27FC236}">
                  <a16:creationId xmlns:a16="http://schemas.microsoft.com/office/drawing/2014/main" id="{D2D3D3AB-505D-431C-8F24-7D5DE3D96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8" name="Freeform 458">
              <a:extLst>
                <a:ext uri="{FF2B5EF4-FFF2-40B4-BE49-F238E27FC236}">
                  <a16:creationId xmlns:a16="http://schemas.microsoft.com/office/drawing/2014/main" id="{718EBD3C-B5BA-4D4A-92F3-A7F4AFEF9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19" name="Freeform 459">
              <a:extLst>
                <a:ext uri="{FF2B5EF4-FFF2-40B4-BE49-F238E27FC236}">
                  <a16:creationId xmlns:a16="http://schemas.microsoft.com/office/drawing/2014/main" id="{5C7BA12D-F6DC-43AA-BBFC-DEAA2767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20" name="Freeform 460">
              <a:extLst>
                <a:ext uri="{FF2B5EF4-FFF2-40B4-BE49-F238E27FC236}">
                  <a16:creationId xmlns:a16="http://schemas.microsoft.com/office/drawing/2014/main" id="{9F5ECDB4-6723-40E9-85F4-3411D40D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21" name="Freeform 461">
              <a:extLst>
                <a:ext uri="{FF2B5EF4-FFF2-40B4-BE49-F238E27FC236}">
                  <a16:creationId xmlns:a16="http://schemas.microsoft.com/office/drawing/2014/main" id="{0DECA56A-5E57-4945-B6F6-60CE624BD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22" name="Freeform 462">
              <a:extLst>
                <a:ext uri="{FF2B5EF4-FFF2-40B4-BE49-F238E27FC236}">
                  <a16:creationId xmlns:a16="http://schemas.microsoft.com/office/drawing/2014/main" id="{1002F9E5-72E0-4AB6-AF06-7C4847B82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23" name="Freeform 463">
              <a:extLst>
                <a:ext uri="{FF2B5EF4-FFF2-40B4-BE49-F238E27FC236}">
                  <a16:creationId xmlns:a16="http://schemas.microsoft.com/office/drawing/2014/main" id="{1A0069EF-E3F5-4D8C-92FA-5ACAEB7F2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24" name="Freeform 464">
              <a:extLst>
                <a:ext uri="{FF2B5EF4-FFF2-40B4-BE49-F238E27FC236}">
                  <a16:creationId xmlns:a16="http://schemas.microsoft.com/office/drawing/2014/main" id="{50DC350D-205D-40C5-A33E-1060F6A7A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25" name="Freeform 465">
              <a:extLst>
                <a:ext uri="{FF2B5EF4-FFF2-40B4-BE49-F238E27FC236}">
                  <a16:creationId xmlns:a16="http://schemas.microsoft.com/office/drawing/2014/main" id="{004DFD20-841D-4FAA-925F-14C2D38A4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726" name="Group 466">
            <a:extLst>
              <a:ext uri="{FF2B5EF4-FFF2-40B4-BE49-F238E27FC236}">
                <a16:creationId xmlns:a16="http://schemas.microsoft.com/office/drawing/2014/main" id="{A31F2FC7-3C72-4DFF-B290-388927F10439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11727" name="Freeform 467">
              <a:extLst>
                <a:ext uri="{FF2B5EF4-FFF2-40B4-BE49-F238E27FC236}">
                  <a16:creationId xmlns:a16="http://schemas.microsoft.com/office/drawing/2014/main" id="{9F13B4E9-71EC-4FFE-AC53-06B5F889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28" name="Freeform 468">
              <a:extLst>
                <a:ext uri="{FF2B5EF4-FFF2-40B4-BE49-F238E27FC236}">
                  <a16:creationId xmlns:a16="http://schemas.microsoft.com/office/drawing/2014/main" id="{A917F0FA-7FE0-4D69-904E-0CA869A4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29" name="Freeform 469">
              <a:extLst>
                <a:ext uri="{FF2B5EF4-FFF2-40B4-BE49-F238E27FC236}">
                  <a16:creationId xmlns:a16="http://schemas.microsoft.com/office/drawing/2014/main" id="{4AF4CA01-3CD6-4D32-BD75-4F805E4A9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0" name="Freeform 470">
              <a:extLst>
                <a:ext uri="{FF2B5EF4-FFF2-40B4-BE49-F238E27FC236}">
                  <a16:creationId xmlns:a16="http://schemas.microsoft.com/office/drawing/2014/main" id="{E27B8475-70ED-465B-B082-423A16875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1" name="Freeform 471">
              <a:extLst>
                <a:ext uri="{FF2B5EF4-FFF2-40B4-BE49-F238E27FC236}">
                  <a16:creationId xmlns:a16="http://schemas.microsoft.com/office/drawing/2014/main" id="{3D8E65CB-81B4-49B1-9554-0B786B3E7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2" name="Freeform 472">
              <a:extLst>
                <a:ext uri="{FF2B5EF4-FFF2-40B4-BE49-F238E27FC236}">
                  <a16:creationId xmlns:a16="http://schemas.microsoft.com/office/drawing/2014/main" id="{F3146FEB-EF87-46A2-A686-0999CE53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3" name="Freeform 473">
              <a:extLst>
                <a:ext uri="{FF2B5EF4-FFF2-40B4-BE49-F238E27FC236}">
                  <a16:creationId xmlns:a16="http://schemas.microsoft.com/office/drawing/2014/main" id="{F8319F98-FC92-4675-BC69-ADF3D266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4" name="Freeform 474">
              <a:extLst>
                <a:ext uri="{FF2B5EF4-FFF2-40B4-BE49-F238E27FC236}">
                  <a16:creationId xmlns:a16="http://schemas.microsoft.com/office/drawing/2014/main" id="{316FBDA4-B484-4283-84EC-F70B107D7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5" name="Freeform 475">
              <a:extLst>
                <a:ext uri="{FF2B5EF4-FFF2-40B4-BE49-F238E27FC236}">
                  <a16:creationId xmlns:a16="http://schemas.microsoft.com/office/drawing/2014/main" id="{5AB19B98-5DA2-4B7A-97D0-6EAC9954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6" name="Freeform 476">
              <a:extLst>
                <a:ext uri="{FF2B5EF4-FFF2-40B4-BE49-F238E27FC236}">
                  <a16:creationId xmlns:a16="http://schemas.microsoft.com/office/drawing/2014/main" id="{5584237F-3E17-438D-93F7-AEAF3C4B2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7" name="Freeform 477">
              <a:extLst>
                <a:ext uri="{FF2B5EF4-FFF2-40B4-BE49-F238E27FC236}">
                  <a16:creationId xmlns:a16="http://schemas.microsoft.com/office/drawing/2014/main" id="{08AC8E75-FE9B-41B3-82B5-69981CC1A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8" name="Freeform 478">
              <a:extLst>
                <a:ext uri="{FF2B5EF4-FFF2-40B4-BE49-F238E27FC236}">
                  <a16:creationId xmlns:a16="http://schemas.microsoft.com/office/drawing/2014/main" id="{F2A22C93-37C1-4BFE-8CF1-1194660A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39" name="Freeform 479">
              <a:extLst>
                <a:ext uri="{FF2B5EF4-FFF2-40B4-BE49-F238E27FC236}">
                  <a16:creationId xmlns:a16="http://schemas.microsoft.com/office/drawing/2014/main" id="{8DA51F18-5033-48BD-BD75-AD299DC73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0" name="Freeform 480">
              <a:extLst>
                <a:ext uri="{FF2B5EF4-FFF2-40B4-BE49-F238E27FC236}">
                  <a16:creationId xmlns:a16="http://schemas.microsoft.com/office/drawing/2014/main" id="{28950F21-9CE9-4A43-A9B8-F3DE21147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1" name="Freeform 481">
              <a:extLst>
                <a:ext uri="{FF2B5EF4-FFF2-40B4-BE49-F238E27FC236}">
                  <a16:creationId xmlns:a16="http://schemas.microsoft.com/office/drawing/2014/main" id="{89BC605D-5BA6-4791-B5F9-513D46983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2" name="Freeform 482">
              <a:extLst>
                <a:ext uri="{FF2B5EF4-FFF2-40B4-BE49-F238E27FC236}">
                  <a16:creationId xmlns:a16="http://schemas.microsoft.com/office/drawing/2014/main" id="{E7D4F853-ADC1-4004-A5B3-68BB1C1A8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3" name="Freeform 483">
              <a:extLst>
                <a:ext uri="{FF2B5EF4-FFF2-40B4-BE49-F238E27FC236}">
                  <a16:creationId xmlns:a16="http://schemas.microsoft.com/office/drawing/2014/main" id="{51D3AAFF-A0B7-4866-8CFA-DA1202528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4" name="Freeform 484">
              <a:extLst>
                <a:ext uri="{FF2B5EF4-FFF2-40B4-BE49-F238E27FC236}">
                  <a16:creationId xmlns:a16="http://schemas.microsoft.com/office/drawing/2014/main" id="{68768921-8C02-45FB-9603-50706229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5" name="Freeform 485">
              <a:extLst>
                <a:ext uri="{FF2B5EF4-FFF2-40B4-BE49-F238E27FC236}">
                  <a16:creationId xmlns:a16="http://schemas.microsoft.com/office/drawing/2014/main" id="{72BC162A-AD14-43FA-AC08-5CB6161D4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6" name="Freeform 486">
              <a:extLst>
                <a:ext uri="{FF2B5EF4-FFF2-40B4-BE49-F238E27FC236}">
                  <a16:creationId xmlns:a16="http://schemas.microsoft.com/office/drawing/2014/main" id="{1BD83DBE-A781-4566-9540-EDBB713DC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7" name="Freeform 487">
              <a:extLst>
                <a:ext uri="{FF2B5EF4-FFF2-40B4-BE49-F238E27FC236}">
                  <a16:creationId xmlns:a16="http://schemas.microsoft.com/office/drawing/2014/main" id="{5ED05E74-23A5-4E02-915E-CC1F0B473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8" name="Freeform 488">
              <a:extLst>
                <a:ext uri="{FF2B5EF4-FFF2-40B4-BE49-F238E27FC236}">
                  <a16:creationId xmlns:a16="http://schemas.microsoft.com/office/drawing/2014/main" id="{8BA8BF98-5204-4C4E-9907-0AF09262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49" name="Freeform 489">
              <a:extLst>
                <a:ext uri="{FF2B5EF4-FFF2-40B4-BE49-F238E27FC236}">
                  <a16:creationId xmlns:a16="http://schemas.microsoft.com/office/drawing/2014/main" id="{D4504D48-3461-4A0E-9127-53A288491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2 h 347"/>
                <a:gd name="T38" fmla="*/ 72 w 73"/>
                <a:gd name="T39" fmla="*/ 1 h 347"/>
                <a:gd name="T40" fmla="*/ 69 w 73"/>
                <a:gd name="T41" fmla="*/ 0 h 347"/>
                <a:gd name="T42" fmla="*/ 63 w 73"/>
                <a:gd name="T43" fmla="*/ 0 h 347"/>
                <a:gd name="T44" fmla="*/ 53 w 73"/>
                <a:gd name="T45" fmla="*/ 1 h 347"/>
                <a:gd name="T46" fmla="*/ 41 w 73"/>
                <a:gd name="T47" fmla="*/ 3 h 347"/>
                <a:gd name="T48" fmla="*/ 23 w 73"/>
                <a:gd name="T49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0" name="Freeform 490">
              <a:extLst>
                <a:ext uri="{FF2B5EF4-FFF2-40B4-BE49-F238E27FC236}">
                  <a16:creationId xmlns:a16="http://schemas.microsoft.com/office/drawing/2014/main" id="{F091CAA9-2E0E-46FF-8D5C-9FAD6F032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2 h 256"/>
                <a:gd name="T38" fmla="*/ 51 w 52"/>
                <a:gd name="T39" fmla="*/ 1 h 256"/>
                <a:gd name="T40" fmla="*/ 49 w 52"/>
                <a:gd name="T41" fmla="*/ 0 h 256"/>
                <a:gd name="T42" fmla="*/ 45 w 52"/>
                <a:gd name="T43" fmla="*/ 0 h 256"/>
                <a:gd name="T44" fmla="*/ 39 w 52"/>
                <a:gd name="T45" fmla="*/ 0 h 256"/>
                <a:gd name="T46" fmla="*/ 29 w 52"/>
                <a:gd name="T47" fmla="*/ 2 h 256"/>
                <a:gd name="T48" fmla="*/ 16 w 52"/>
                <a:gd name="T49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1" name="Freeform 491">
              <a:extLst>
                <a:ext uri="{FF2B5EF4-FFF2-40B4-BE49-F238E27FC236}">
                  <a16:creationId xmlns:a16="http://schemas.microsoft.com/office/drawing/2014/main" id="{C967F31D-9B3C-4C71-B049-D2C53A9CA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2" name="Freeform 492">
              <a:extLst>
                <a:ext uri="{FF2B5EF4-FFF2-40B4-BE49-F238E27FC236}">
                  <a16:creationId xmlns:a16="http://schemas.microsoft.com/office/drawing/2014/main" id="{3B32C8C8-BFA8-4AE6-A590-33A92F11D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3" name="Freeform 493">
              <a:extLst>
                <a:ext uri="{FF2B5EF4-FFF2-40B4-BE49-F238E27FC236}">
                  <a16:creationId xmlns:a16="http://schemas.microsoft.com/office/drawing/2014/main" id="{B2949094-E6B1-4905-9AFE-7A01942E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4" name="Freeform 494">
              <a:extLst>
                <a:ext uri="{FF2B5EF4-FFF2-40B4-BE49-F238E27FC236}">
                  <a16:creationId xmlns:a16="http://schemas.microsoft.com/office/drawing/2014/main" id="{DA6A2506-2E28-4458-A65B-A2676D5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5" name="Freeform 495">
              <a:extLst>
                <a:ext uri="{FF2B5EF4-FFF2-40B4-BE49-F238E27FC236}">
                  <a16:creationId xmlns:a16="http://schemas.microsoft.com/office/drawing/2014/main" id="{E49C2B7B-5709-4E5C-B702-C8E10CA7E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6" name="Rectangle 496">
              <a:extLst>
                <a:ext uri="{FF2B5EF4-FFF2-40B4-BE49-F238E27FC236}">
                  <a16:creationId xmlns:a16="http://schemas.microsoft.com/office/drawing/2014/main" id="{1475FF83-6210-424F-9461-BAD25B06C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7" name="Freeform 497">
              <a:extLst>
                <a:ext uri="{FF2B5EF4-FFF2-40B4-BE49-F238E27FC236}">
                  <a16:creationId xmlns:a16="http://schemas.microsoft.com/office/drawing/2014/main" id="{9ECF3F87-D163-417D-8975-1CBFD7DF0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8" name="Freeform 498">
              <a:extLst>
                <a:ext uri="{FF2B5EF4-FFF2-40B4-BE49-F238E27FC236}">
                  <a16:creationId xmlns:a16="http://schemas.microsoft.com/office/drawing/2014/main" id="{32369105-0A41-42F2-A518-FD0B05B7E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59" name="Freeform 499">
              <a:extLst>
                <a:ext uri="{FF2B5EF4-FFF2-40B4-BE49-F238E27FC236}">
                  <a16:creationId xmlns:a16="http://schemas.microsoft.com/office/drawing/2014/main" id="{D04BD660-09E6-47DA-91B8-19A0243B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60" name="Freeform 500">
              <a:extLst>
                <a:ext uri="{FF2B5EF4-FFF2-40B4-BE49-F238E27FC236}">
                  <a16:creationId xmlns:a16="http://schemas.microsoft.com/office/drawing/2014/main" id="{B6B5B140-C8C4-4A22-9E40-8240F0203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61" name="Freeform 501">
              <a:extLst>
                <a:ext uri="{FF2B5EF4-FFF2-40B4-BE49-F238E27FC236}">
                  <a16:creationId xmlns:a16="http://schemas.microsoft.com/office/drawing/2014/main" id="{61343BE1-18EC-4468-83B4-5644F4848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62" name="Freeform 502">
              <a:extLst>
                <a:ext uri="{FF2B5EF4-FFF2-40B4-BE49-F238E27FC236}">
                  <a16:creationId xmlns:a16="http://schemas.microsoft.com/office/drawing/2014/main" id="{5706D5C2-BBC6-4DD2-BA2C-CC7F6DB2F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63" name="Freeform 503">
              <a:extLst>
                <a:ext uri="{FF2B5EF4-FFF2-40B4-BE49-F238E27FC236}">
                  <a16:creationId xmlns:a16="http://schemas.microsoft.com/office/drawing/2014/main" id="{A1294421-6EBD-4049-AAFB-E6DAF9BDD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64" name="Freeform 504">
              <a:extLst>
                <a:ext uri="{FF2B5EF4-FFF2-40B4-BE49-F238E27FC236}">
                  <a16:creationId xmlns:a16="http://schemas.microsoft.com/office/drawing/2014/main" id="{E478B754-42D7-4C17-AC24-5D16DC888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65" name="Freeform 505">
              <a:extLst>
                <a:ext uri="{FF2B5EF4-FFF2-40B4-BE49-F238E27FC236}">
                  <a16:creationId xmlns:a16="http://schemas.microsoft.com/office/drawing/2014/main" id="{70630A9C-3547-4810-8BBF-1558E3E30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766" name="Group 506">
            <a:extLst>
              <a:ext uri="{FF2B5EF4-FFF2-40B4-BE49-F238E27FC236}">
                <a16:creationId xmlns:a16="http://schemas.microsoft.com/office/drawing/2014/main" id="{0E88647F-521E-4CC4-AB81-B8541686007C}"/>
              </a:ext>
            </a:extLst>
          </p:cNvPr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11767" name="Freeform 507">
              <a:extLst>
                <a:ext uri="{FF2B5EF4-FFF2-40B4-BE49-F238E27FC236}">
                  <a16:creationId xmlns:a16="http://schemas.microsoft.com/office/drawing/2014/main" id="{98680620-F0D3-4881-8563-0FA585E5C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68" name="Freeform 508">
              <a:extLst>
                <a:ext uri="{FF2B5EF4-FFF2-40B4-BE49-F238E27FC236}">
                  <a16:creationId xmlns:a16="http://schemas.microsoft.com/office/drawing/2014/main" id="{AB142B33-8E88-49CA-BB5C-B3502D8A0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69" name="Freeform 509">
              <a:extLst>
                <a:ext uri="{FF2B5EF4-FFF2-40B4-BE49-F238E27FC236}">
                  <a16:creationId xmlns:a16="http://schemas.microsoft.com/office/drawing/2014/main" id="{D2A90EAF-C146-4A54-8220-6255E232C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0" name="Freeform 510">
              <a:extLst>
                <a:ext uri="{FF2B5EF4-FFF2-40B4-BE49-F238E27FC236}">
                  <a16:creationId xmlns:a16="http://schemas.microsoft.com/office/drawing/2014/main" id="{91D2395D-AFE0-49F1-8C3D-5C426BCA4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1" name="Freeform 511">
              <a:extLst>
                <a:ext uri="{FF2B5EF4-FFF2-40B4-BE49-F238E27FC236}">
                  <a16:creationId xmlns:a16="http://schemas.microsoft.com/office/drawing/2014/main" id="{F6441DCE-9B05-4A84-A59E-8D7979E1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2" name="Freeform 512">
              <a:extLst>
                <a:ext uri="{FF2B5EF4-FFF2-40B4-BE49-F238E27FC236}">
                  <a16:creationId xmlns:a16="http://schemas.microsoft.com/office/drawing/2014/main" id="{5ABC84DF-2CE7-48E6-A17D-016A4B3F7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3" name="Freeform 513">
              <a:extLst>
                <a:ext uri="{FF2B5EF4-FFF2-40B4-BE49-F238E27FC236}">
                  <a16:creationId xmlns:a16="http://schemas.microsoft.com/office/drawing/2014/main" id="{849167E6-E0D3-4877-88EF-6A46C0CA9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4" name="Freeform 514">
              <a:extLst>
                <a:ext uri="{FF2B5EF4-FFF2-40B4-BE49-F238E27FC236}">
                  <a16:creationId xmlns:a16="http://schemas.microsoft.com/office/drawing/2014/main" id="{AABB0D6E-1334-401D-9F98-DA22D956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5" name="Freeform 515">
              <a:extLst>
                <a:ext uri="{FF2B5EF4-FFF2-40B4-BE49-F238E27FC236}">
                  <a16:creationId xmlns:a16="http://schemas.microsoft.com/office/drawing/2014/main" id="{6FE7175E-7789-4086-8605-44FBCD6F3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6" name="Freeform 516">
              <a:extLst>
                <a:ext uri="{FF2B5EF4-FFF2-40B4-BE49-F238E27FC236}">
                  <a16:creationId xmlns:a16="http://schemas.microsoft.com/office/drawing/2014/main" id="{6B349A01-F42E-4268-AE8C-14001912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7" name="Freeform 517">
              <a:extLst>
                <a:ext uri="{FF2B5EF4-FFF2-40B4-BE49-F238E27FC236}">
                  <a16:creationId xmlns:a16="http://schemas.microsoft.com/office/drawing/2014/main" id="{60F9BC72-B8F9-4100-A81E-F80F804EC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8" name="Freeform 518">
              <a:extLst>
                <a:ext uri="{FF2B5EF4-FFF2-40B4-BE49-F238E27FC236}">
                  <a16:creationId xmlns:a16="http://schemas.microsoft.com/office/drawing/2014/main" id="{49229AC0-5D8E-4DCC-9709-3C2C19C8F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9" name="Freeform 519">
              <a:extLst>
                <a:ext uri="{FF2B5EF4-FFF2-40B4-BE49-F238E27FC236}">
                  <a16:creationId xmlns:a16="http://schemas.microsoft.com/office/drawing/2014/main" id="{3B51439A-3428-4F4F-BC22-46A14B69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0" name="Freeform 520">
              <a:extLst>
                <a:ext uri="{FF2B5EF4-FFF2-40B4-BE49-F238E27FC236}">
                  <a16:creationId xmlns:a16="http://schemas.microsoft.com/office/drawing/2014/main" id="{7F991F36-B62B-48FD-B8CF-25A1E27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1" name="Freeform 521">
              <a:extLst>
                <a:ext uri="{FF2B5EF4-FFF2-40B4-BE49-F238E27FC236}">
                  <a16:creationId xmlns:a16="http://schemas.microsoft.com/office/drawing/2014/main" id="{AD89DDDE-90A8-4ADE-BB35-EC83DC6D2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2" name="Freeform 522">
              <a:extLst>
                <a:ext uri="{FF2B5EF4-FFF2-40B4-BE49-F238E27FC236}">
                  <a16:creationId xmlns:a16="http://schemas.microsoft.com/office/drawing/2014/main" id="{1C76AABE-CB83-4BC3-BB19-E5399359C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3" name="Freeform 523">
              <a:extLst>
                <a:ext uri="{FF2B5EF4-FFF2-40B4-BE49-F238E27FC236}">
                  <a16:creationId xmlns:a16="http://schemas.microsoft.com/office/drawing/2014/main" id="{DD29EA6D-802A-47F7-985C-DD34ADEC8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4" name="Freeform 524">
              <a:extLst>
                <a:ext uri="{FF2B5EF4-FFF2-40B4-BE49-F238E27FC236}">
                  <a16:creationId xmlns:a16="http://schemas.microsoft.com/office/drawing/2014/main" id="{2F07CA24-F092-4DEF-9D02-941A45D57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5" name="Freeform 525">
              <a:extLst>
                <a:ext uri="{FF2B5EF4-FFF2-40B4-BE49-F238E27FC236}">
                  <a16:creationId xmlns:a16="http://schemas.microsoft.com/office/drawing/2014/main" id="{FB4DBCCA-6A02-4BB1-9823-725C00D6A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6" name="Freeform 526">
              <a:extLst>
                <a:ext uri="{FF2B5EF4-FFF2-40B4-BE49-F238E27FC236}">
                  <a16:creationId xmlns:a16="http://schemas.microsoft.com/office/drawing/2014/main" id="{054667AF-583C-4D2E-B749-0647C4811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7" name="Freeform 527">
              <a:extLst>
                <a:ext uri="{FF2B5EF4-FFF2-40B4-BE49-F238E27FC236}">
                  <a16:creationId xmlns:a16="http://schemas.microsoft.com/office/drawing/2014/main" id="{2DD8B999-B52C-479C-80BF-CE63B26A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8" name="Freeform 528">
              <a:extLst>
                <a:ext uri="{FF2B5EF4-FFF2-40B4-BE49-F238E27FC236}">
                  <a16:creationId xmlns:a16="http://schemas.microsoft.com/office/drawing/2014/main" id="{F561AC7B-3C13-4562-8FF9-D285541A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9" name="Freeform 529">
              <a:extLst>
                <a:ext uri="{FF2B5EF4-FFF2-40B4-BE49-F238E27FC236}">
                  <a16:creationId xmlns:a16="http://schemas.microsoft.com/office/drawing/2014/main" id="{48858CA4-9600-4B75-9477-700B25B38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2 h 347"/>
                <a:gd name="T38" fmla="*/ 72 w 73"/>
                <a:gd name="T39" fmla="*/ 1 h 347"/>
                <a:gd name="T40" fmla="*/ 69 w 73"/>
                <a:gd name="T41" fmla="*/ 0 h 347"/>
                <a:gd name="T42" fmla="*/ 63 w 73"/>
                <a:gd name="T43" fmla="*/ 0 h 347"/>
                <a:gd name="T44" fmla="*/ 53 w 73"/>
                <a:gd name="T45" fmla="*/ 1 h 347"/>
                <a:gd name="T46" fmla="*/ 41 w 73"/>
                <a:gd name="T47" fmla="*/ 3 h 347"/>
                <a:gd name="T48" fmla="*/ 23 w 73"/>
                <a:gd name="T49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0" name="Freeform 530">
              <a:extLst>
                <a:ext uri="{FF2B5EF4-FFF2-40B4-BE49-F238E27FC236}">
                  <a16:creationId xmlns:a16="http://schemas.microsoft.com/office/drawing/2014/main" id="{12D671FA-9254-4067-A2B6-0CC3D57D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2 h 256"/>
                <a:gd name="T38" fmla="*/ 51 w 52"/>
                <a:gd name="T39" fmla="*/ 1 h 256"/>
                <a:gd name="T40" fmla="*/ 49 w 52"/>
                <a:gd name="T41" fmla="*/ 0 h 256"/>
                <a:gd name="T42" fmla="*/ 45 w 52"/>
                <a:gd name="T43" fmla="*/ 0 h 256"/>
                <a:gd name="T44" fmla="*/ 39 w 52"/>
                <a:gd name="T45" fmla="*/ 0 h 256"/>
                <a:gd name="T46" fmla="*/ 29 w 52"/>
                <a:gd name="T47" fmla="*/ 2 h 256"/>
                <a:gd name="T48" fmla="*/ 16 w 52"/>
                <a:gd name="T49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1" name="Freeform 531">
              <a:extLst>
                <a:ext uri="{FF2B5EF4-FFF2-40B4-BE49-F238E27FC236}">
                  <a16:creationId xmlns:a16="http://schemas.microsoft.com/office/drawing/2014/main" id="{263A2DB6-0BAB-47E5-9D48-D305809B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2" name="Freeform 532">
              <a:extLst>
                <a:ext uri="{FF2B5EF4-FFF2-40B4-BE49-F238E27FC236}">
                  <a16:creationId xmlns:a16="http://schemas.microsoft.com/office/drawing/2014/main" id="{99C96FC5-F299-4F17-B57F-FFABF6DC1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3" name="Freeform 533">
              <a:extLst>
                <a:ext uri="{FF2B5EF4-FFF2-40B4-BE49-F238E27FC236}">
                  <a16:creationId xmlns:a16="http://schemas.microsoft.com/office/drawing/2014/main" id="{08D16875-EEE0-4A35-8919-FD3D37045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4" name="Freeform 534">
              <a:extLst>
                <a:ext uri="{FF2B5EF4-FFF2-40B4-BE49-F238E27FC236}">
                  <a16:creationId xmlns:a16="http://schemas.microsoft.com/office/drawing/2014/main" id="{39500B48-2D9D-4D44-9784-95189A5EA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5" name="Freeform 535">
              <a:extLst>
                <a:ext uri="{FF2B5EF4-FFF2-40B4-BE49-F238E27FC236}">
                  <a16:creationId xmlns:a16="http://schemas.microsoft.com/office/drawing/2014/main" id="{06AE381D-DCD1-405E-B3ED-5B2D8AFC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6" name="Rectangle 536">
              <a:extLst>
                <a:ext uri="{FF2B5EF4-FFF2-40B4-BE49-F238E27FC236}">
                  <a16:creationId xmlns:a16="http://schemas.microsoft.com/office/drawing/2014/main" id="{22C69554-7DCE-48A0-9557-17C6F90AE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7" name="Freeform 537">
              <a:extLst>
                <a:ext uri="{FF2B5EF4-FFF2-40B4-BE49-F238E27FC236}">
                  <a16:creationId xmlns:a16="http://schemas.microsoft.com/office/drawing/2014/main" id="{5D93F4B0-53E3-488E-8B78-255E0A913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8" name="Freeform 538">
              <a:extLst>
                <a:ext uri="{FF2B5EF4-FFF2-40B4-BE49-F238E27FC236}">
                  <a16:creationId xmlns:a16="http://schemas.microsoft.com/office/drawing/2014/main" id="{089C3F0B-F659-4B95-A4D1-E30C7EDAC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99" name="Freeform 539">
              <a:extLst>
                <a:ext uri="{FF2B5EF4-FFF2-40B4-BE49-F238E27FC236}">
                  <a16:creationId xmlns:a16="http://schemas.microsoft.com/office/drawing/2014/main" id="{7B338956-7BF0-4E16-9BE4-0F45AB7EC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00" name="Freeform 540">
              <a:extLst>
                <a:ext uri="{FF2B5EF4-FFF2-40B4-BE49-F238E27FC236}">
                  <a16:creationId xmlns:a16="http://schemas.microsoft.com/office/drawing/2014/main" id="{A17CAAD7-CA66-4C23-96B5-F8B435A4C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01" name="Freeform 541">
              <a:extLst>
                <a:ext uri="{FF2B5EF4-FFF2-40B4-BE49-F238E27FC236}">
                  <a16:creationId xmlns:a16="http://schemas.microsoft.com/office/drawing/2014/main" id="{9E8082CD-0C49-4B7E-9156-2A18E1B8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02" name="Freeform 542">
              <a:extLst>
                <a:ext uri="{FF2B5EF4-FFF2-40B4-BE49-F238E27FC236}">
                  <a16:creationId xmlns:a16="http://schemas.microsoft.com/office/drawing/2014/main" id="{45B37951-2E1C-4056-AA34-7BD8D2A33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03" name="Freeform 543">
              <a:extLst>
                <a:ext uri="{FF2B5EF4-FFF2-40B4-BE49-F238E27FC236}">
                  <a16:creationId xmlns:a16="http://schemas.microsoft.com/office/drawing/2014/main" id="{FD9993A7-72E1-41A8-8826-BDBED8D90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04" name="Freeform 544">
              <a:extLst>
                <a:ext uri="{FF2B5EF4-FFF2-40B4-BE49-F238E27FC236}">
                  <a16:creationId xmlns:a16="http://schemas.microsoft.com/office/drawing/2014/main" id="{7DE90A62-AA77-4622-933E-B5D932DB2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05" name="Freeform 545">
              <a:extLst>
                <a:ext uri="{FF2B5EF4-FFF2-40B4-BE49-F238E27FC236}">
                  <a16:creationId xmlns:a16="http://schemas.microsoft.com/office/drawing/2014/main" id="{DE57FA88-497D-4078-BB3A-681E2876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806" name="AutoShape 546">
            <a:extLst>
              <a:ext uri="{FF2B5EF4-FFF2-40B4-BE49-F238E27FC236}">
                <a16:creationId xmlns:a16="http://schemas.microsoft.com/office/drawing/2014/main" id="{1508AA39-6FBF-4E08-BBA3-63361E26096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07" name="Freeform 547">
            <a:extLst>
              <a:ext uri="{FF2B5EF4-FFF2-40B4-BE49-F238E27FC236}">
                <a16:creationId xmlns:a16="http://schemas.microsoft.com/office/drawing/2014/main" id="{A7228E80-F22F-4435-9024-CBB765428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08" name="Freeform 548">
            <a:extLst>
              <a:ext uri="{FF2B5EF4-FFF2-40B4-BE49-F238E27FC236}">
                <a16:creationId xmlns:a16="http://schemas.microsoft.com/office/drawing/2014/main" id="{E4AD262C-010F-47A8-A34C-07FCEAB2B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09" name="Freeform 549">
            <a:extLst>
              <a:ext uri="{FF2B5EF4-FFF2-40B4-BE49-F238E27FC236}">
                <a16:creationId xmlns:a16="http://schemas.microsoft.com/office/drawing/2014/main" id="{10688492-C8EC-410E-8CC4-21563775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0" name="AutoShape 550">
            <a:extLst>
              <a:ext uri="{FF2B5EF4-FFF2-40B4-BE49-F238E27FC236}">
                <a16:creationId xmlns:a16="http://schemas.microsoft.com/office/drawing/2014/main" id="{1C2FB94E-F018-4FBA-8E71-C246E932C3B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1" name="Freeform 551">
            <a:extLst>
              <a:ext uri="{FF2B5EF4-FFF2-40B4-BE49-F238E27FC236}">
                <a16:creationId xmlns:a16="http://schemas.microsoft.com/office/drawing/2014/main" id="{1D448C41-6C11-4A67-B0F7-EEDECFDF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2" name="Freeform 552">
            <a:extLst>
              <a:ext uri="{FF2B5EF4-FFF2-40B4-BE49-F238E27FC236}">
                <a16:creationId xmlns:a16="http://schemas.microsoft.com/office/drawing/2014/main" id="{4CA84A2F-9676-456A-8E74-65ECF322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3" name="Freeform 553">
            <a:extLst>
              <a:ext uri="{FF2B5EF4-FFF2-40B4-BE49-F238E27FC236}">
                <a16:creationId xmlns:a16="http://schemas.microsoft.com/office/drawing/2014/main" id="{BDDC64B0-68BB-4721-ACC7-D3A7D10E4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4" name="Freeform 554">
            <a:extLst>
              <a:ext uri="{FF2B5EF4-FFF2-40B4-BE49-F238E27FC236}">
                <a16:creationId xmlns:a16="http://schemas.microsoft.com/office/drawing/2014/main" id="{90E07ED6-F745-4D37-BA4F-B2C54D25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5" name="Freeform 555">
            <a:extLst>
              <a:ext uri="{FF2B5EF4-FFF2-40B4-BE49-F238E27FC236}">
                <a16:creationId xmlns:a16="http://schemas.microsoft.com/office/drawing/2014/main" id="{392E2B7E-F92D-4FFF-B8C3-D94664AF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6" name="Freeform 556">
            <a:extLst>
              <a:ext uri="{FF2B5EF4-FFF2-40B4-BE49-F238E27FC236}">
                <a16:creationId xmlns:a16="http://schemas.microsoft.com/office/drawing/2014/main" id="{987921CD-E0A7-4CA7-93BD-DD633988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7" name="Freeform 557">
            <a:extLst>
              <a:ext uri="{FF2B5EF4-FFF2-40B4-BE49-F238E27FC236}">
                <a16:creationId xmlns:a16="http://schemas.microsoft.com/office/drawing/2014/main" id="{87545412-9856-4849-B3B8-6F5046C7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8" name="Freeform 558">
            <a:extLst>
              <a:ext uri="{FF2B5EF4-FFF2-40B4-BE49-F238E27FC236}">
                <a16:creationId xmlns:a16="http://schemas.microsoft.com/office/drawing/2014/main" id="{8BAC2169-6E8A-4965-9CF8-77CA0CA9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19" name="Freeform 559">
            <a:extLst>
              <a:ext uri="{FF2B5EF4-FFF2-40B4-BE49-F238E27FC236}">
                <a16:creationId xmlns:a16="http://schemas.microsoft.com/office/drawing/2014/main" id="{8D354B66-E3C4-4AA5-81BB-ECA04A66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7 w 34"/>
              <a:gd name="T5" fmla="*/ 5 h 51"/>
              <a:gd name="T6" fmla="*/ 14 w 34"/>
              <a:gd name="T7" fmla="*/ 1 h 51"/>
              <a:gd name="T8" fmla="*/ 11 w 34"/>
              <a:gd name="T9" fmla="*/ 0 h 51"/>
              <a:gd name="T10" fmla="*/ 7 w 34"/>
              <a:gd name="T11" fmla="*/ 0 h 51"/>
              <a:gd name="T12" fmla="*/ 4 w 34"/>
              <a:gd name="T13" fmla="*/ 1 h 51"/>
              <a:gd name="T14" fmla="*/ 1 w 34"/>
              <a:gd name="T15" fmla="*/ 5 h 51"/>
              <a:gd name="T16" fmla="*/ 0 w 34"/>
              <a:gd name="T17" fmla="*/ 8 h 51"/>
              <a:gd name="T18" fmla="*/ 0 w 34"/>
              <a:gd name="T19" fmla="*/ 11 h 51"/>
              <a:gd name="T20" fmla="*/ 1 w 34"/>
              <a:gd name="T21" fmla="*/ 16 h 51"/>
              <a:gd name="T22" fmla="*/ 4 w 34"/>
              <a:gd name="T23" fmla="*/ 23 h 51"/>
              <a:gd name="T24" fmla="*/ 8 w 34"/>
              <a:gd name="T25" fmla="*/ 30 h 51"/>
              <a:gd name="T26" fmla="*/ 13 w 34"/>
              <a:gd name="T27" fmla="*/ 37 h 51"/>
              <a:gd name="T28" fmla="*/ 18 w 34"/>
              <a:gd name="T29" fmla="*/ 43 h 51"/>
              <a:gd name="T30" fmla="*/ 25 w 34"/>
              <a:gd name="T31" fmla="*/ 47 h 51"/>
              <a:gd name="T32" fmla="*/ 30 w 34"/>
              <a:gd name="T33" fmla="*/ 51 h 51"/>
              <a:gd name="T34" fmla="*/ 34 w 34"/>
              <a:gd name="T35" fmla="*/ 51 h 51"/>
              <a:gd name="T36" fmla="*/ 33 w 34"/>
              <a:gd name="T37" fmla="*/ 40 h 51"/>
              <a:gd name="T38" fmla="*/ 29 w 34"/>
              <a:gd name="T39" fmla="*/ 27 h 51"/>
              <a:gd name="T40" fmla="*/ 23 w 34"/>
              <a:gd name="T41" fmla="*/ 15 h 51"/>
              <a:gd name="T42" fmla="*/ 18 w 34"/>
              <a:gd name="T43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0" name="Freeform 560">
            <a:extLst>
              <a:ext uri="{FF2B5EF4-FFF2-40B4-BE49-F238E27FC236}">
                <a16:creationId xmlns:a16="http://schemas.microsoft.com/office/drawing/2014/main" id="{D450BF54-14F4-4013-B162-7BFF0B9D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1" name="Freeform 561">
            <a:extLst>
              <a:ext uri="{FF2B5EF4-FFF2-40B4-BE49-F238E27FC236}">
                <a16:creationId xmlns:a16="http://schemas.microsoft.com/office/drawing/2014/main" id="{34EB2D53-76B1-4C5C-BA56-B0216014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2" name="Freeform 562">
            <a:extLst>
              <a:ext uri="{FF2B5EF4-FFF2-40B4-BE49-F238E27FC236}">
                <a16:creationId xmlns:a16="http://schemas.microsoft.com/office/drawing/2014/main" id="{3EB774C2-862B-4604-95A3-FF4EF345E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3" name="Freeform 563">
            <a:extLst>
              <a:ext uri="{FF2B5EF4-FFF2-40B4-BE49-F238E27FC236}">
                <a16:creationId xmlns:a16="http://schemas.microsoft.com/office/drawing/2014/main" id="{6582729B-16D3-46FC-A54D-B41ABCAD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4" name="Freeform 564">
            <a:extLst>
              <a:ext uri="{FF2B5EF4-FFF2-40B4-BE49-F238E27FC236}">
                <a16:creationId xmlns:a16="http://schemas.microsoft.com/office/drawing/2014/main" id="{6F933799-945F-49A0-B2FB-6653CB1C5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5" name="Freeform 565">
            <a:extLst>
              <a:ext uri="{FF2B5EF4-FFF2-40B4-BE49-F238E27FC236}">
                <a16:creationId xmlns:a16="http://schemas.microsoft.com/office/drawing/2014/main" id="{5E87B547-017E-4199-B54D-16A25211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6" name="Freeform 566">
            <a:extLst>
              <a:ext uri="{FF2B5EF4-FFF2-40B4-BE49-F238E27FC236}">
                <a16:creationId xmlns:a16="http://schemas.microsoft.com/office/drawing/2014/main" id="{6ED02935-7A62-47D5-9BC4-70CF3511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7" name="Freeform 567">
            <a:extLst>
              <a:ext uri="{FF2B5EF4-FFF2-40B4-BE49-F238E27FC236}">
                <a16:creationId xmlns:a16="http://schemas.microsoft.com/office/drawing/2014/main" id="{888612D9-217E-4E04-AF4D-611D2051B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8" name="Freeform 568">
            <a:extLst>
              <a:ext uri="{FF2B5EF4-FFF2-40B4-BE49-F238E27FC236}">
                <a16:creationId xmlns:a16="http://schemas.microsoft.com/office/drawing/2014/main" id="{11ECB110-6053-4627-8E17-BF64B189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29" name="Freeform 569">
            <a:extLst>
              <a:ext uri="{FF2B5EF4-FFF2-40B4-BE49-F238E27FC236}">
                <a16:creationId xmlns:a16="http://schemas.microsoft.com/office/drawing/2014/main" id="{3AA74891-6A41-4D86-97DF-2605A477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0" name="Freeform 570">
            <a:extLst>
              <a:ext uri="{FF2B5EF4-FFF2-40B4-BE49-F238E27FC236}">
                <a16:creationId xmlns:a16="http://schemas.microsoft.com/office/drawing/2014/main" id="{ED1F9769-B751-4E84-8E62-2EE0BB1F2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1" name="Freeform 571">
            <a:extLst>
              <a:ext uri="{FF2B5EF4-FFF2-40B4-BE49-F238E27FC236}">
                <a16:creationId xmlns:a16="http://schemas.microsoft.com/office/drawing/2014/main" id="{DF3D20CD-5BC4-4ECC-8EAF-2AD40BA6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2" name="Freeform 572">
            <a:extLst>
              <a:ext uri="{FF2B5EF4-FFF2-40B4-BE49-F238E27FC236}">
                <a16:creationId xmlns:a16="http://schemas.microsoft.com/office/drawing/2014/main" id="{A9541907-CF22-4CB4-984B-0ED7DDFBD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3" name="Freeform 573">
            <a:extLst>
              <a:ext uri="{FF2B5EF4-FFF2-40B4-BE49-F238E27FC236}">
                <a16:creationId xmlns:a16="http://schemas.microsoft.com/office/drawing/2014/main" id="{8B3671E9-FD17-4DA6-AA39-E2A30BFDD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4" name="Freeform 574">
            <a:extLst>
              <a:ext uri="{FF2B5EF4-FFF2-40B4-BE49-F238E27FC236}">
                <a16:creationId xmlns:a16="http://schemas.microsoft.com/office/drawing/2014/main" id="{A521E6EA-5C86-44E6-A12B-D7198115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5" name="Freeform 575">
            <a:extLst>
              <a:ext uri="{FF2B5EF4-FFF2-40B4-BE49-F238E27FC236}">
                <a16:creationId xmlns:a16="http://schemas.microsoft.com/office/drawing/2014/main" id="{69C3BE80-4B83-41B4-924A-A386B47B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6" name="Freeform 576">
            <a:extLst>
              <a:ext uri="{FF2B5EF4-FFF2-40B4-BE49-F238E27FC236}">
                <a16:creationId xmlns:a16="http://schemas.microsoft.com/office/drawing/2014/main" id="{0C7AFFC8-4B4C-4599-9102-D07C99CE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7" name="AutoShape 577">
            <a:extLst>
              <a:ext uri="{FF2B5EF4-FFF2-40B4-BE49-F238E27FC236}">
                <a16:creationId xmlns:a16="http://schemas.microsoft.com/office/drawing/2014/main" id="{5E063CFE-E971-4AE1-B61D-941918FCB4D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8" name="Freeform 578">
            <a:extLst>
              <a:ext uri="{FF2B5EF4-FFF2-40B4-BE49-F238E27FC236}">
                <a16:creationId xmlns:a16="http://schemas.microsoft.com/office/drawing/2014/main" id="{22501FE3-97A6-409B-B70B-DCC47BF7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39" name="Freeform 579">
            <a:extLst>
              <a:ext uri="{FF2B5EF4-FFF2-40B4-BE49-F238E27FC236}">
                <a16:creationId xmlns:a16="http://schemas.microsoft.com/office/drawing/2014/main" id="{1D974738-6E04-4870-844B-93E0F91E3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0" name="Freeform 580">
            <a:extLst>
              <a:ext uri="{FF2B5EF4-FFF2-40B4-BE49-F238E27FC236}">
                <a16:creationId xmlns:a16="http://schemas.microsoft.com/office/drawing/2014/main" id="{62E5C690-35AD-4B58-9D7C-C36231AB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1" name="AutoShape 581">
            <a:extLst>
              <a:ext uri="{FF2B5EF4-FFF2-40B4-BE49-F238E27FC236}">
                <a16:creationId xmlns:a16="http://schemas.microsoft.com/office/drawing/2014/main" id="{E6C93CFB-C282-4F28-A16C-0A187103A84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2" name="Freeform 582">
            <a:extLst>
              <a:ext uri="{FF2B5EF4-FFF2-40B4-BE49-F238E27FC236}">
                <a16:creationId xmlns:a16="http://schemas.microsoft.com/office/drawing/2014/main" id="{9191C6B1-FBD9-4C1A-9ABF-91B5142B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3" name="Freeform 583">
            <a:extLst>
              <a:ext uri="{FF2B5EF4-FFF2-40B4-BE49-F238E27FC236}">
                <a16:creationId xmlns:a16="http://schemas.microsoft.com/office/drawing/2014/main" id="{5BBDFA9D-A45B-4D24-875D-D73B9C97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4" name="Freeform 584">
            <a:extLst>
              <a:ext uri="{FF2B5EF4-FFF2-40B4-BE49-F238E27FC236}">
                <a16:creationId xmlns:a16="http://schemas.microsoft.com/office/drawing/2014/main" id="{5967CC3B-E859-4B04-A33D-22EC1E792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5" name="Freeform 585">
            <a:extLst>
              <a:ext uri="{FF2B5EF4-FFF2-40B4-BE49-F238E27FC236}">
                <a16:creationId xmlns:a16="http://schemas.microsoft.com/office/drawing/2014/main" id="{C6882FEB-6321-4F16-9AE7-3DCE6695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6" name="Freeform 586">
            <a:extLst>
              <a:ext uri="{FF2B5EF4-FFF2-40B4-BE49-F238E27FC236}">
                <a16:creationId xmlns:a16="http://schemas.microsoft.com/office/drawing/2014/main" id="{2AC80F6E-7D2C-42BC-8C65-0FBAD8FD3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7" name="Freeform 587">
            <a:extLst>
              <a:ext uri="{FF2B5EF4-FFF2-40B4-BE49-F238E27FC236}">
                <a16:creationId xmlns:a16="http://schemas.microsoft.com/office/drawing/2014/main" id="{D2AB1939-B184-47EB-A013-D0225A7A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8" name="Freeform 588">
            <a:extLst>
              <a:ext uri="{FF2B5EF4-FFF2-40B4-BE49-F238E27FC236}">
                <a16:creationId xmlns:a16="http://schemas.microsoft.com/office/drawing/2014/main" id="{3F885615-6E6C-4439-9ECE-0FB9D73B7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49" name="Freeform 589">
            <a:extLst>
              <a:ext uri="{FF2B5EF4-FFF2-40B4-BE49-F238E27FC236}">
                <a16:creationId xmlns:a16="http://schemas.microsoft.com/office/drawing/2014/main" id="{A8069F59-2ACA-499B-97F2-A9EDFABE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0" name="Freeform 590">
            <a:extLst>
              <a:ext uri="{FF2B5EF4-FFF2-40B4-BE49-F238E27FC236}">
                <a16:creationId xmlns:a16="http://schemas.microsoft.com/office/drawing/2014/main" id="{D3646D54-5A6C-4143-8191-F39EA9DB0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7 w 34"/>
              <a:gd name="T5" fmla="*/ 5 h 51"/>
              <a:gd name="T6" fmla="*/ 14 w 34"/>
              <a:gd name="T7" fmla="*/ 1 h 51"/>
              <a:gd name="T8" fmla="*/ 11 w 34"/>
              <a:gd name="T9" fmla="*/ 0 h 51"/>
              <a:gd name="T10" fmla="*/ 7 w 34"/>
              <a:gd name="T11" fmla="*/ 0 h 51"/>
              <a:gd name="T12" fmla="*/ 4 w 34"/>
              <a:gd name="T13" fmla="*/ 1 h 51"/>
              <a:gd name="T14" fmla="*/ 1 w 34"/>
              <a:gd name="T15" fmla="*/ 5 h 51"/>
              <a:gd name="T16" fmla="*/ 0 w 34"/>
              <a:gd name="T17" fmla="*/ 8 h 51"/>
              <a:gd name="T18" fmla="*/ 0 w 34"/>
              <a:gd name="T19" fmla="*/ 11 h 51"/>
              <a:gd name="T20" fmla="*/ 1 w 34"/>
              <a:gd name="T21" fmla="*/ 16 h 51"/>
              <a:gd name="T22" fmla="*/ 4 w 34"/>
              <a:gd name="T23" fmla="*/ 23 h 51"/>
              <a:gd name="T24" fmla="*/ 8 w 34"/>
              <a:gd name="T25" fmla="*/ 30 h 51"/>
              <a:gd name="T26" fmla="*/ 13 w 34"/>
              <a:gd name="T27" fmla="*/ 37 h 51"/>
              <a:gd name="T28" fmla="*/ 18 w 34"/>
              <a:gd name="T29" fmla="*/ 43 h 51"/>
              <a:gd name="T30" fmla="*/ 25 w 34"/>
              <a:gd name="T31" fmla="*/ 47 h 51"/>
              <a:gd name="T32" fmla="*/ 30 w 34"/>
              <a:gd name="T33" fmla="*/ 51 h 51"/>
              <a:gd name="T34" fmla="*/ 34 w 34"/>
              <a:gd name="T35" fmla="*/ 51 h 51"/>
              <a:gd name="T36" fmla="*/ 33 w 34"/>
              <a:gd name="T37" fmla="*/ 40 h 51"/>
              <a:gd name="T38" fmla="*/ 29 w 34"/>
              <a:gd name="T39" fmla="*/ 27 h 51"/>
              <a:gd name="T40" fmla="*/ 23 w 34"/>
              <a:gd name="T41" fmla="*/ 15 h 51"/>
              <a:gd name="T42" fmla="*/ 18 w 34"/>
              <a:gd name="T43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1" name="Freeform 591">
            <a:extLst>
              <a:ext uri="{FF2B5EF4-FFF2-40B4-BE49-F238E27FC236}">
                <a16:creationId xmlns:a16="http://schemas.microsoft.com/office/drawing/2014/main" id="{E0B25D18-4085-4A83-97C8-51289D45F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2" name="Freeform 592">
            <a:extLst>
              <a:ext uri="{FF2B5EF4-FFF2-40B4-BE49-F238E27FC236}">
                <a16:creationId xmlns:a16="http://schemas.microsoft.com/office/drawing/2014/main" id="{5073C134-CA9E-4FDE-8FA3-13729D97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3" name="Freeform 593">
            <a:extLst>
              <a:ext uri="{FF2B5EF4-FFF2-40B4-BE49-F238E27FC236}">
                <a16:creationId xmlns:a16="http://schemas.microsoft.com/office/drawing/2014/main" id="{0F8774CE-DB7A-4010-A432-7579DE59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4" name="Freeform 594">
            <a:extLst>
              <a:ext uri="{FF2B5EF4-FFF2-40B4-BE49-F238E27FC236}">
                <a16:creationId xmlns:a16="http://schemas.microsoft.com/office/drawing/2014/main" id="{26F96435-C146-43D3-B3CF-14E20965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5" name="Freeform 595">
            <a:extLst>
              <a:ext uri="{FF2B5EF4-FFF2-40B4-BE49-F238E27FC236}">
                <a16:creationId xmlns:a16="http://schemas.microsoft.com/office/drawing/2014/main" id="{B91783CF-8A60-41B8-9398-B12BECC4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6" name="Freeform 596">
            <a:extLst>
              <a:ext uri="{FF2B5EF4-FFF2-40B4-BE49-F238E27FC236}">
                <a16:creationId xmlns:a16="http://schemas.microsoft.com/office/drawing/2014/main" id="{7689E435-EDFB-4FB7-A412-234906C5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7" name="Freeform 597">
            <a:extLst>
              <a:ext uri="{FF2B5EF4-FFF2-40B4-BE49-F238E27FC236}">
                <a16:creationId xmlns:a16="http://schemas.microsoft.com/office/drawing/2014/main" id="{47AB0B03-9A75-4F19-82BB-2D017E83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8" name="Freeform 598">
            <a:extLst>
              <a:ext uri="{FF2B5EF4-FFF2-40B4-BE49-F238E27FC236}">
                <a16:creationId xmlns:a16="http://schemas.microsoft.com/office/drawing/2014/main" id="{4772F182-D2DA-4122-84DF-2152D262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59" name="Freeform 599">
            <a:extLst>
              <a:ext uri="{FF2B5EF4-FFF2-40B4-BE49-F238E27FC236}">
                <a16:creationId xmlns:a16="http://schemas.microsoft.com/office/drawing/2014/main" id="{8CB6C160-D196-42FD-B4A6-623C0472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0" name="Freeform 600">
            <a:extLst>
              <a:ext uri="{FF2B5EF4-FFF2-40B4-BE49-F238E27FC236}">
                <a16:creationId xmlns:a16="http://schemas.microsoft.com/office/drawing/2014/main" id="{DDEAA5AC-C945-46EF-9993-D6ED26913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1" name="Freeform 601">
            <a:extLst>
              <a:ext uri="{FF2B5EF4-FFF2-40B4-BE49-F238E27FC236}">
                <a16:creationId xmlns:a16="http://schemas.microsoft.com/office/drawing/2014/main" id="{C85126F2-78BA-491A-AAD9-A3858E637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2" name="Freeform 602">
            <a:extLst>
              <a:ext uri="{FF2B5EF4-FFF2-40B4-BE49-F238E27FC236}">
                <a16:creationId xmlns:a16="http://schemas.microsoft.com/office/drawing/2014/main" id="{E4049C05-AFC1-4D9F-A1F4-BB9D8E372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3" name="Freeform 603">
            <a:extLst>
              <a:ext uri="{FF2B5EF4-FFF2-40B4-BE49-F238E27FC236}">
                <a16:creationId xmlns:a16="http://schemas.microsoft.com/office/drawing/2014/main" id="{4F7354FF-24FB-4CF3-9F2D-D6C2955E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4" name="Freeform 604">
            <a:extLst>
              <a:ext uri="{FF2B5EF4-FFF2-40B4-BE49-F238E27FC236}">
                <a16:creationId xmlns:a16="http://schemas.microsoft.com/office/drawing/2014/main" id="{ABAD6C5A-01AF-4C12-A7E7-C5DC5CCC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5" name="Freeform 605">
            <a:extLst>
              <a:ext uri="{FF2B5EF4-FFF2-40B4-BE49-F238E27FC236}">
                <a16:creationId xmlns:a16="http://schemas.microsoft.com/office/drawing/2014/main" id="{635CB27F-A0CC-4E87-AF5B-897A52C5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6" name="Freeform 606">
            <a:extLst>
              <a:ext uri="{FF2B5EF4-FFF2-40B4-BE49-F238E27FC236}">
                <a16:creationId xmlns:a16="http://schemas.microsoft.com/office/drawing/2014/main" id="{B44B5E22-2F1B-4E60-909E-DAC6B4EDA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7" name="Freeform 607">
            <a:extLst>
              <a:ext uri="{FF2B5EF4-FFF2-40B4-BE49-F238E27FC236}">
                <a16:creationId xmlns:a16="http://schemas.microsoft.com/office/drawing/2014/main" id="{C93532BD-3F47-48FA-B54F-2590B854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8" name="AutoShape 608">
            <a:extLst>
              <a:ext uri="{FF2B5EF4-FFF2-40B4-BE49-F238E27FC236}">
                <a16:creationId xmlns:a16="http://schemas.microsoft.com/office/drawing/2014/main" id="{18178A2C-1251-4080-8E5E-74EB79FF1DD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69" name="Freeform 609">
            <a:extLst>
              <a:ext uri="{FF2B5EF4-FFF2-40B4-BE49-F238E27FC236}">
                <a16:creationId xmlns:a16="http://schemas.microsoft.com/office/drawing/2014/main" id="{83E58362-15FE-4CD2-8395-ABDC291E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70" name="Freeform 610">
            <a:extLst>
              <a:ext uri="{FF2B5EF4-FFF2-40B4-BE49-F238E27FC236}">
                <a16:creationId xmlns:a16="http://schemas.microsoft.com/office/drawing/2014/main" id="{498BBA56-7DEB-41D7-A1B1-308A64BC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71" name="Freeform 611">
            <a:extLst>
              <a:ext uri="{FF2B5EF4-FFF2-40B4-BE49-F238E27FC236}">
                <a16:creationId xmlns:a16="http://schemas.microsoft.com/office/drawing/2014/main" id="{664923E2-E6C7-436A-BDB0-A1DF32DC6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72" name="Freeform 612">
            <a:extLst>
              <a:ext uri="{FF2B5EF4-FFF2-40B4-BE49-F238E27FC236}">
                <a16:creationId xmlns:a16="http://schemas.microsoft.com/office/drawing/2014/main" id="{71437416-3524-4F5A-A89B-B9D9936A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73" name="Freeform 613">
            <a:extLst>
              <a:ext uri="{FF2B5EF4-FFF2-40B4-BE49-F238E27FC236}">
                <a16:creationId xmlns:a16="http://schemas.microsoft.com/office/drawing/2014/main" id="{AA4517F5-7EB6-4C7D-BF3B-0848DA2A8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874" name="Freeform 614">
            <a:extLst>
              <a:ext uri="{FF2B5EF4-FFF2-40B4-BE49-F238E27FC236}">
                <a16:creationId xmlns:a16="http://schemas.microsoft.com/office/drawing/2014/main" id="{09F5652D-0FCA-4B27-B662-1AD85A951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1875" name="Group 615">
            <a:extLst>
              <a:ext uri="{FF2B5EF4-FFF2-40B4-BE49-F238E27FC236}">
                <a16:creationId xmlns:a16="http://schemas.microsoft.com/office/drawing/2014/main" id="{4023C2FD-08DA-4B2C-8855-004DEFFD495F}"/>
              </a:ext>
            </a:extLst>
          </p:cNvPr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11876" name="Picture 616" descr="31u_bnrz[1]">
              <a:extLst>
                <a:ext uri="{FF2B5EF4-FFF2-40B4-BE49-F238E27FC236}">
                  <a16:creationId xmlns:a16="http://schemas.microsoft.com/office/drawing/2014/main" id="{51271FF1-2910-4260-B92B-34C242150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77" name="Freeform 617">
              <a:extLst>
                <a:ext uri="{FF2B5EF4-FFF2-40B4-BE49-F238E27FC236}">
                  <a16:creationId xmlns:a16="http://schemas.microsoft.com/office/drawing/2014/main" id="{8B3CD84D-8AC6-4CAA-AB89-FA9CCD6A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78" name="Freeform 618">
              <a:extLst>
                <a:ext uri="{FF2B5EF4-FFF2-40B4-BE49-F238E27FC236}">
                  <a16:creationId xmlns:a16="http://schemas.microsoft.com/office/drawing/2014/main" id="{A9E4AACD-9A49-4B0C-908E-D94720C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79" name="Freeform 619">
              <a:extLst>
                <a:ext uri="{FF2B5EF4-FFF2-40B4-BE49-F238E27FC236}">
                  <a16:creationId xmlns:a16="http://schemas.microsoft.com/office/drawing/2014/main" id="{CBEF85A4-1BEE-4E1F-AF68-E2AF120E0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0" name="Freeform 620">
              <a:extLst>
                <a:ext uri="{FF2B5EF4-FFF2-40B4-BE49-F238E27FC236}">
                  <a16:creationId xmlns:a16="http://schemas.microsoft.com/office/drawing/2014/main" id="{B30648F4-6C6C-48ED-8295-FEA3F8B38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1" name="Freeform 621">
              <a:extLst>
                <a:ext uri="{FF2B5EF4-FFF2-40B4-BE49-F238E27FC236}">
                  <a16:creationId xmlns:a16="http://schemas.microsoft.com/office/drawing/2014/main" id="{8B245C3F-3C37-43C0-A5EE-AF8FB5085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2" name="Freeform 622">
              <a:extLst>
                <a:ext uri="{FF2B5EF4-FFF2-40B4-BE49-F238E27FC236}">
                  <a16:creationId xmlns:a16="http://schemas.microsoft.com/office/drawing/2014/main" id="{5A32BE14-2F6E-43C2-912A-FC8494386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3" name="Freeform 623">
              <a:extLst>
                <a:ext uri="{FF2B5EF4-FFF2-40B4-BE49-F238E27FC236}">
                  <a16:creationId xmlns:a16="http://schemas.microsoft.com/office/drawing/2014/main" id="{1157D7A9-2939-4410-A685-8F4956EA4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4" name="Freeform 624">
              <a:extLst>
                <a:ext uri="{FF2B5EF4-FFF2-40B4-BE49-F238E27FC236}">
                  <a16:creationId xmlns:a16="http://schemas.microsoft.com/office/drawing/2014/main" id="{8967D804-E9EA-4904-8694-46C393613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5" name="Freeform 625">
              <a:extLst>
                <a:ext uri="{FF2B5EF4-FFF2-40B4-BE49-F238E27FC236}">
                  <a16:creationId xmlns:a16="http://schemas.microsoft.com/office/drawing/2014/main" id="{06022612-A573-476D-9825-FB8378A0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19 w 38"/>
                <a:gd name="T5" fmla="*/ 4 h 54"/>
                <a:gd name="T6" fmla="*/ 15 w 38"/>
                <a:gd name="T7" fmla="*/ 1 h 54"/>
                <a:gd name="T8" fmla="*/ 12 w 38"/>
                <a:gd name="T9" fmla="*/ 0 h 54"/>
                <a:gd name="T10" fmla="*/ 7 w 38"/>
                <a:gd name="T11" fmla="*/ 0 h 54"/>
                <a:gd name="T12" fmla="*/ 4 w 38"/>
                <a:gd name="T13" fmla="*/ 1 h 54"/>
                <a:gd name="T14" fmla="*/ 1 w 38"/>
                <a:gd name="T15" fmla="*/ 4 h 54"/>
                <a:gd name="T16" fmla="*/ 0 w 38"/>
                <a:gd name="T17" fmla="*/ 8 h 54"/>
                <a:gd name="T18" fmla="*/ 0 w 38"/>
                <a:gd name="T19" fmla="*/ 11 h 54"/>
                <a:gd name="T20" fmla="*/ 1 w 38"/>
                <a:gd name="T21" fmla="*/ 17 h 54"/>
                <a:gd name="T22" fmla="*/ 4 w 38"/>
                <a:gd name="T23" fmla="*/ 24 h 54"/>
                <a:gd name="T24" fmla="*/ 8 w 38"/>
                <a:gd name="T25" fmla="*/ 32 h 54"/>
                <a:gd name="T26" fmla="*/ 14 w 38"/>
                <a:gd name="T27" fmla="*/ 39 h 54"/>
                <a:gd name="T28" fmla="*/ 20 w 38"/>
                <a:gd name="T29" fmla="*/ 46 h 54"/>
                <a:gd name="T30" fmla="*/ 27 w 38"/>
                <a:gd name="T31" fmla="*/ 50 h 54"/>
                <a:gd name="T32" fmla="*/ 33 w 38"/>
                <a:gd name="T33" fmla="*/ 54 h 54"/>
                <a:gd name="T34" fmla="*/ 38 w 38"/>
                <a:gd name="T35" fmla="*/ 54 h 54"/>
                <a:gd name="T36" fmla="*/ 36 w 38"/>
                <a:gd name="T37" fmla="*/ 42 h 54"/>
                <a:gd name="T38" fmla="*/ 32 w 38"/>
                <a:gd name="T39" fmla="*/ 29 h 54"/>
                <a:gd name="T40" fmla="*/ 25 w 38"/>
                <a:gd name="T41" fmla="*/ 16 h 54"/>
                <a:gd name="T42" fmla="*/ 20 w 38"/>
                <a:gd name="T4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6" name="Freeform 626">
              <a:extLst>
                <a:ext uri="{FF2B5EF4-FFF2-40B4-BE49-F238E27FC236}">
                  <a16:creationId xmlns:a16="http://schemas.microsoft.com/office/drawing/2014/main" id="{AED64157-5A78-4D73-9D15-93DF8F57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7" name="Freeform 627">
              <a:extLst>
                <a:ext uri="{FF2B5EF4-FFF2-40B4-BE49-F238E27FC236}">
                  <a16:creationId xmlns:a16="http://schemas.microsoft.com/office/drawing/2014/main" id="{BFA39352-3117-4040-B8AE-942E675D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8" name="Freeform 628">
              <a:extLst>
                <a:ext uri="{FF2B5EF4-FFF2-40B4-BE49-F238E27FC236}">
                  <a16:creationId xmlns:a16="http://schemas.microsoft.com/office/drawing/2014/main" id="{F296247A-11F2-4D0D-87D0-7AD12F7F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89" name="Freeform 629">
              <a:extLst>
                <a:ext uri="{FF2B5EF4-FFF2-40B4-BE49-F238E27FC236}">
                  <a16:creationId xmlns:a16="http://schemas.microsoft.com/office/drawing/2014/main" id="{48AC616E-1AC1-410B-92BB-FDC2ABA4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90" name="Freeform 630">
              <a:extLst>
                <a:ext uri="{FF2B5EF4-FFF2-40B4-BE49-F238E27FC236}">
                  <a16:creationId xmlns:a16="http://schemas.microsoft.com/office/drawing/2014/main" id="{5EC21497-B8D9-41D1-98D6-244D16C4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91" name="Freeform 631">
              <a:extLst>
                <a:ext uri="{FF2B5EF4-FFF2-40B4-BE49-F238E27FC236}">
                  <a16:creationId xmlns:a16="http://schemas.microsoft.com/office/drawing/2014/main" id="{902D04D6-C6CF-465A-B97B-60815B201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892" name="Freeform 632">
              <a:extLst>
                <a:ext uri="{FF2B5EF4-FFF2-40B4-BE49-F238E27FC236}">
                  <a16:creationId xmlns:a16="http://schemas.microsoft.com/office/drawing/2014/main" id="{06E07D89-663E-49FF-8765-E5FD04070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893" name="Group 633">
              <a:extLst>
                <a:ext uri="{FF2B5EF4-FFF2-40B4-BE49-F238E27FC236}">
                  <a16:creationId xmlns:a16="http://schemas.microsoft.com/office/drawing/2014/main" id="{90B684C0-BC2D-4C52-9B25-D145FC086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11894" name="Rectangle 634">
                <a:extLst>
                  <a:ext uri="{FF2B5EF4-FFF2-40B4-BE49-F238E27FC236}">
                    <a16:creationId xmlns:a16="http://schemas.microsoft.com/office/drawing/2014/main" id="{1CBAA5DF-F7BE-4E9C-A94C-94CF24BC1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895" name="Rectangle 635">
                <a:extLst>
                  <a:ext uri="{FF2B5EF4-FFF2-40B4-BE49-F238E27FC236}">
                    <a16:creationId xmlns:a16="http://schemas.microsoft.com/office/drawing/2014/main" id="{8BBDD0B3-01FF-4806-BCF8-E4A513A4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896" name="Rectangle 636">
                <a:extLst>
                  <a:ext uri="{FF2B5EF4-FFF2-40B4-BE49-F238E27FC236}">
                    <a16:creationId xmlns:a16="http://schemas.microsoft.com/office/drawing/2014/main" id="{FE6D35B3-F0FE-4529-AB79-495B62F21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897" name="Rectangle 637">
                <a:extLst>
                  <a:ext uri="{FF2B5EF4-FFF2-40B4-BE49-F238E27FC236}">
                    <a16:creationId xmlns:a16="http://schemas.microsoft.com/office/drawing/2014/main" id="{DD38C62E-FB2D-47A6-B8A8-ABE6ADA61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898" name="Rectangle 638">
                <a:extLst>
                  <a:ext uri="{FF2B5EF4-FFF2-40B4-BE49-F238E27FC236}">
                    <a16:creationId xmlns:a16="http://schemas.microsoft.com/office/drawing/2014/main" id="{BB5007DA-A3BD-41E1-ACDC-0E0DEF75A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899" name="Rectangle 639">
                <a:extLst>
                  <a:ext uri="{FF2B5EF4-FFF2-40B4-BE49-F238E27FC236}">
                    <a16:creationId xmlns:a16="http://schemas.microsoft.com/office/drawing/2014/main" id="{159BD4FD-9E5F-406A-9FF4-1BF358155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00" name="Line 640">
            <a:extLst>
              <a:ext uri="{FF2B5EF4-FFF2-40B4-BE49-F238E27FC236}">
                <a16:creationId xmlns:a16="http://schemas.microsoft.com/office/drawing/2014/main" id="{479B6DB1-AE49-46B0-A8D0-188F9F08E0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901" name="Group 641">
            <a:extLst>
              <a:ext uri="{FF2B5EF4-FFF2-40B4-BE49-F238E27FC236}">
                <a16:creationId xmlns:a16="http://schemas.microsoft.com/office/drawing/2014/main" id="{30823C83-6EDD-4340-8D74-8DD884F84E0C}"/>
              </a:ext>
            </a:extLst>
          </p:cNvPr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11902" name="Freeform 642">
              <a:extLst>
                <a:ext uri="{FF2B5EF4-FFF2-40B4-BE49-F238E27FC236}">
                  <a16:creationId xmlns:a16="http://schemas.microsoft.com/office/drawing/2014/main" id="{2CC84800-3513-41FE-87FC-2A2F9CA4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03" name="Freeform 643">
              <a:extLst>
                <a:ext uri="{FF2B5EF4-FFF2-40B4-BE49-F238E27FC236}">
                  <a16:creationId xmlns:a16="http://schemas.microsoft.com/office/drawing/2014/main" id="{34FBFCA0-1772-405C-945C-13CB8719E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04" name="Freeform 644">
              <a:extLst>
                <a:ext uri="{FF2B5EF4-FFF2-40B4-BE49-F238E27FC236}">
                  <a16:creationId xmlns:a16="http://schemas.microsoft.com/office/drawing/2014/main" id="{7BDFA81B-DA6A-489C-B38E-4F2561210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05" name="Freeform 645">
              <a:extLst>
                <a:ext uri="{FF2B5EF4-FFF2-40B4-BE49-F238E27FC236}">
                  <a16:creationId xmlns:a16="http://schemas.microsoft.com/office/drawing/2014/main" id="{4ED4F87C-845E-4B31-9884-7218AD19A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06" name="Freeform 646">
              <a:extLst>
                <a:ext uri="{FF2B5EF4-FFF2-40B4-BE49-F238E27FC236}">
                  <a16:creationId xmlns:a16="http://schemas.microsoft.com/office/drawing/2014/main" id="{F292DE69-D009-4DCA-8845-6328DF308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07" name="Freeform 647">
              <a:extLst>
                <a:ext uri="{FF2B5EF4-FFF2-40B4-BE49-F238E27FC236}">
                  <a16:creationId xmlns:a16="http://schemas.microsoft.com/office/drawing/2014/main" id="{0D4242DD-6D3C-4414-B7E8-05475F3E3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08" name="Freeform 648">
              <a:extLst>
                <a:ext uri="{FF2B5EF4-FFF2-40B4-BE49-F238E27FC236}">
                  <a16:creationId xmlns:a16="http://schemas.microsoft.com/office/drawing/2014/main" id="{19842BDB-14F2-4E07-B791-AFE501CF9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09" name="Freeform 649">
              <a:extLst>
                <a:ext uri="{FF2B5EF4-FFF2-40B4-BE49-F238E27FC236}">
                  <a16:creationId xmlns:a16="http://schemas.microsoft.com/office/drawing/2014/main" id="{9B4FD2B1-20AF-4021-9710-F74419FDF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10" name="Freeform 650">
              <a:extLst>
                <a:ext uri="{FF2B5EF4-FFF2-40B4-BE49-F238E27FC236}">
                  <a16:creationId xmlns:a16="http://schemas.microsoft.com/office/drawing/2014/main" id="{392D8A80-F66D-4788-BE9B-277B004E3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19 w 38"/>
                <a:gd name="T5" fmla="*/ 4 h 54"/>
                <a:gd name="T6" fmla="*/ 15 w 38"/>
                <a:gd name="T7" fmla="*/ 1 h 54"/>
                <a:gd name="T8" fmla="*/ 12 w 38"/>
                <a:gd name="T9" fmla="*/ 0 h 54"/>
                <a:gd name="T10" fmla="*/ 7 w 38"/>
                <a:gd name="T11" fmla="*/ 0 h 54"/>
                <a:gd name="T12" fmla="*/ 4 w 38"/>
                <a:gd name="T13" fmla="*/ 1 h 54"/>
                <a:gd name="T14" fmla="*/ 1 w 38"/>
                <a:gd name="T15" fmla="*/ 4 h 54"/>
                <a:gd name="T16" fmla="*/ 0 w 38"/>
                <a:gd name="T17" fmla="*/ 8 h 54"/>
                <a:gd name="T18" fmla="*/ 0 w 38"/>
                <a:gd name="T19" fmla="*/ 11 h 54"/>
                <a:gd name="T20" fmla="*/ 1 w 38"/>
                <a:gd name="T21" fmla="*/ 17 h 54"/>
                <a:gd name="T22" fmla="*/ 4 w 38"/>
                <a:gd name="T23" fmla="*/ 24 h 54"/>
                <a:gd name="T24" fmla="*/ 8 w 38"/>
                <a:gd name="T25" fmla="*/ 32 h 54"/>
                <a:gd name="T26" fmla="*/ 14 w 38"/>
                <a:gd name="T27" fmla="*/ 39 h 54"/>
                <a:gd name="T28" fmla="*/ 20 w 38"/>
                <a:gd name="T29" fmla="*/ 46 h 54"/>
                <a:gd name="T30" fmla="*/ 27 w 38"/>
                <a:gd name="T31" fmla="*/ 50 h 54"/>
                <a:gd name="T32" fmla="*/ 33 w 38"/>
                <a:gd name="T33" fmla="*/ 54 h 54"/>
                <a:gd name="T34" fmla="*/ 38 w 38"/>
                <a:gd name="T35" fmla="*/ 54 h 54"/>
                <a:gd name="T36" fmla="*/ 36 w 38"/>
                <a:gd name="T37" fmla="*/ 42 h 54"/>
                <a:gd name="T38" fmla="*/ 32 w 38"/>
                <a:gd name="T39" fmla="*/ 29 h 54"/>
                <a:gd name="T40" fmla="*/ 25 w 38"/>
                <a:gd name="T41" fmla="*/ 16 h 54"/>
                <a:gd name="T42" fmla="*/ 20 w 38"/>
                <a:gd name="T43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11" name="Freeform 651">
              <a:extLst>
                <a:ext uri="{FF2B5EF4-FFF2-40B4-BE49-F238E27FC236}">
                  <a16:creationId xmlns:a16="http://schemas.microsoft.com/office/drawing/2014/main" id="{8AAF342D-8A4C-405B-808F-B044912B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12" name="Freeform 652">
              <a:extLst>
                <a:ext uri="{FF2B5EF4-FFF2-40B4-BE49-F238E27FC236}">
                  <a16:creationId xmlns:a16="http://schemas.microsoft.com/office/drawing/2014/main" id="{926E2420-8A51-4C5E-99D6-1BC7D72AB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13" name="Freeform 653">
              <a:extLst>
                <a:ext uri="{FF2B5EF4-FFF2-40B4-BE49-F238E27FC236}">
                  <a16:creationId xmlns:a16="http://schemas.microsoft.com/office/drawing/2014/main" id="{993A1166-F418-40EB-A62D-A6F27D627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14" name="Freeform 654">
              <a:extLst>
                <a:ext uri="{FF2B5EF4-FFF2-40B4-BE49-F238E27FC236}">
                  <a16:creationId xmlns:a16="http://schemas.microsoft.com/office/drawing/2014/main" id="{A86FA91F-BDAE-4302-BA3B-1F5957481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15" name="Freeform 655">
              <a:extLst>
                <a:ext uri="{FF2B5EF4-FFF2-40B4-BE49-F238E27FC236}">
                  <a16:creationId xmlns:a16="http://schemas.microsoft.com/office/drawing/2014/main" id="{6C6C653C-F6D4-49AC-B906-5434C13D9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16" name="Freeform 656">
              <a:extLst>
                <a:ext uri="{FF2B5EF4-FFF2-40B4-BE49-F238E27FC236}">
                  <a16:creationId xmlns:a16="http://schemas.microsoft.com/office/drawing/2014/main" id="{4571BDFA-DCC2-4176-A2F4-29227AC88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917" name="Freeform 657">
              <a:extLst>
                <a:ext uri="{FF2B5EF4-FFF2-40B4-BE49-F238E27FC236}">
                  <a16:creationId xmlns:a16="http://schemas.microsoft.com/office/drawing/2014/main" id="{91F02F52-1437-4065-8652-1E1BB45AE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918" name="Group 658">
              <a:extLst>
                <a:ext uri="{FF2B5EF4-FFF2-40B4-BE49-F238E27FC236}">
                  <a16:creationId xmlns:a16="http://schemas.microsoft.com/office/drawing/2014/main" id="{12F3223C-F6D6-482A-8CA4-FB4BBDA60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11919" name="Rectangle 659">
                <a:extLst>
                  <a:ext uri="{FF2B5EF4-FFF2-40B4-BE49-F238E27FC236}">
                    <a16:creationId xmlns:a16="http://schemas.microsoft.com/office/drawing/2014/main" id="{F9CB1DE9-3A54-443B-802F-09152CB6E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920" name="Rectangle 660">
                <a:extLst>
                  <a:ext uri="{FF2B5EF4-FFF2-40B4-BE49-F238E27FC236}">
                    <a16:creationId xmlns:a16="http://schemas.microsoft.com/office/drawing/2014/main" id="{66518F16-7863-4C1E-B9BE-AD1851E89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921" name="Rectangle 661">
                <a:extLst>
                  <a:ext uri="{FF2B5EF4-FFF2-40B4-BE49-F238E27FC236}">
                    <a16:creationId xmlns:a16="http://schemas.microsoft.com/office/drawing/2014/main" id="{A370B680-E461-441C-B4E9-20F91375B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922" name="Rectangle 662">
                <a:extLst>
                  <a:ext uri="{FF2B5EF4-FFF2-40B4-BE49-F238E27FC236}">
                    <a16:creationId xmlns:a16="http://schemas.microsoft.com/office/drawing/2014/main" id="{1E413A20-CBBF-4C2D-ABE0-8073EB52E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923" name="Rectangle 663">
                <a:extLst>
                  <a:ext uri="{FF2B5EF4-FFF2-40B4-BE49-F238E27FC236}">
                    <a16:creationId xmlns:a16="http://schemas.microsoft.com/office/drawing/2014/main" id="{6AEB114A-62E0-4ADC-9A5D-111633F68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1924" name="Rectangle 664">
                <a:extLst>
                  <a:ext uri="{FF2B5EF4-FFF2-40B4-BE49-F238E27FC236}">
                    <a16:creationId xmlns:a16="http://schemas.microsoft.com/office/drawing/2014/main" id="{7377932E-6A14-4F85-8EC1-DB387141F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925" name="Line 162">
            <a:extLst>
              <a:ext uri="{FF2B5EF4-FFF2-40B4-BE49-F238E27FC236}">
                <a16:creationId xmlns:a16="http://schemas.microsoft.com/office/drawing/2014/main" id="{B27B27CB-44DD-4532-96A1-6E41A0F56E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页脚占位符 4">
            <a:extLst>
              <a:ext uri="{FF2B5EF4-FFF2-40B4-BE49-F238E27FC236}">
                <a16:creationId xmlns:a16="http://schemas.microsoft.com/office/drawing/2014/main" id="{9709B995-0CD2-40D0-851A-EF0B3C6E1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38760658-07B1-46A3-B6A9-C2FB0A8B5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F92A18EC-DA32-4ED9-9965-8CFC76E4A3A5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40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EE96FA2-E75B-4FD7-8527-6CDD14384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ARP </a:t>
            </a:r>
            <a:r>
              <a:rPr lang="zh-CN" altLang="en-US">
                <a:ea typeface="宋体" panose="02010600030101010101" pitchFamily="2" charset="-122"/>
              </a:rPr>
              <a:t>协议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zh-CN" altLang="en-US">
                <a:ea typeface="宋体" panose="02010600030101010101" pitchFamily="2" charset="-122"/>
              </a:rPr>
              <a:t>不同 </a:t>
            </a:r>
            <a:r>
              <a:rPr lang="en-US" altLang="zh-CN">
                <a:ea typeface="宋体" panose="02010600030101010101" pitchFamily="2" charset="-122"/>
              </a:rPr>
              <a:t>LAN</a:t>
            </a:r>
          </a:p>
        </p:txBody>
      </p:sp>
      <p:grpSp>
        <p:nvGrpSpPr>
          <p:cNvPr id="84996" name="Group 66">
            <a:extLst>
              <a:ext uri="{FF2B5EF4-FFF2-40B4-BE49-F238E27FC236}">
                <a16:creationId xmlns:a16="http://schemas.microsoft.com/office/drawing/2014/main" id="{10F22670-4955-48B3-9B8D-DB2AC1ABE6AD}"/>
              </a:ext>
            </a:extLst>
          </p:cNvPr>
          <p:cNvGrpSpPr>
            <a:grpSpLocks/>
          </p:cNvGrpSpPr>
          <p:nvPr/>
        </p:nvGrpSpPr>
        <p:grpSpPr bwMode="auto">
          <a:xfrm>
            <a:off x="798513" y="2027238"/>
            <a:ext cx="7321550" cy="2744787"/>
            <a:chOff x="449" y="1367"/>
            <a:chExt cx="4918" cy="2016"/>
          </a:xfrm>
        </p:grpSpPr>
        <p:sp>
          <p:nvSpPr>
            <p:cNvPr id="84997" name="Text Box 6">
              <a:extLst>
                <a:ext uri="{FF2B5EF4-FFF2-40B4-BE49-F238E27FC236}">
                  <a16:creationId xmlns:a16="http://schemas.microsoft.com/office/drawing/2014/main" id="{0325DF2D-A469-4CD3-997A-902EB31CC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2770"/>
              <a:ext cx="25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400" i="0">
                  <a:solidFill>
                    <a:srgbClr val="FF0000"/>
                  </a:solidFill>
                  <a:ea typeface="宋体" panose="02010600030101010101" pitchFamily="2" charset="-122"/>
                </a:rPr>
                <a:t>R</a:t>
              </a:r>
              <a:endParaRPr lang="en-US" altLang="zh-CN" i="0">
                <a:ea typeface="宋体" panose="02010600030101010101" pitchFamily="2" charset="-122"/>
              </a:endParaRPr>
            </a:p>
          </p:txBody>
        </p:sp>
        <p:grpSp>
          <p:nvGrpSpPr>
            <p:cNvPr id="84998" name="Group 8">
              <a:extLst>
                <a:ext uri="{FF2B5EF4-FFF2-40B4-BE49-F238E27FC236}">
                  <a16:creationId xmlns:a16="http://schemas.microsoft.com/office/drawing/2014/main" id="{D618CD23-400F-45B1-A3EB-D6B6577F6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2157"/>
              <a:ext cx="620" cy="254"/>
              <a:chOff x="3600" y="219"/>
              <a:chExt cx="360" cy="175"/>
            </a:xfrm>
          </p:grpSpPr>
          <p:sp>
            <p:nvSpPr>
              <p:cNvPr id="84999" name="Oval 9">
                <a:extLst>
                  <a:ext uri="{FF2B5EF4-FFF2-40B4-BE49-F238E27FC236}">
                    <a16:creationId xmlns:a16="http://schemas.microsoft.com/office/drawing/2014/main" id="{A0375B9C-B398-4B23-8650-39A76905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5000" name="Line 10">
                <a:extLst>
                  <a:ext uri="{FF2B5EF4-FFF2-40B4-BE49-F238E27FC236}">
                    <a16:creationId xmlns:a16="http://schemas.microsoft.com/office/drawing/2014/main" id="{6F311945-DCD2-4126-9861-D26D930FE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1" name="Line 11">
                <a:extLst>
                  <a:ext uri="{FF2B5EF4-FFF2-40B4-BE49-F238E27FC236}">
                    <a16:creationId xmlns:a16="http://schemas.microsoft.com/office/drawing/2014/main" id="{CB603C0F-AC6B-4339-9053-9A20BA672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2" name="Rectangle 12">
                <a:extLst>
                  <a:ext uri="{FF2B5EF4-FFF2-40B4-BE49-F238E27FC236}">
                    <a16:creationId xmlns:a16="http://schemas.microsoft.com/office/drawing/2014/main" id="{22544716-036A-4CB8-A044-1B0F99FA5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0" hangingPunct="0"/>
                <a:endPara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03" name="Oval 13">
                <a:extLst>
                  <a:ext uri="{FF2B5EF4-FFF2-40B4-BE49-F238E27FC236}">
                    <a16:creationId xmlns:a16="http://schemas.microsoft.com/office/drawing/2014/main" id="{81ED3FEF-D44D-4D48-9227-4E6C282F6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85004" name="Group 14">
                <a:extLst>
                  <a:ext uri="{FF2B5EF4-FFF2-40B4-BE49-F238E27FC236}">
                    <a16:creationId xmlns:a16="http://schemas.microsoft.com/office/drawing/2014/main" id="{8422AE64-775A-4EB2-B06F-63F1108ED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5005" name="Line 15">
                  <a:extLst>
                    <a:ext uri="{FF2B5EF4-FFF2-40B4-BE49-F238E27FC236}">
                      <a16:creationId xmlns:a16="http://schemas.microsoft.com/office/drawing/2014/main" id="{15382060-2187-44B2-8593-E7D72A9480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06" name="Line 16">
                  <a:extLst>
                    <a:ext uri="{FF2B5EF4-FFF2-40B4-BE49-F238E27FC236}">
                      <a16:creationId xmlns:a16="http://schemas.microsoft.com/office/drawing/2014/main" id="{D7C785C6-4D95-4B8B-AF34-5E085832A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07" name="Line 17">
                  <a:extLst>
                    <a:ext uri="{FF2B5EF4-FFF2-40B4-BE49-F238E27FC236}">
                      <a16:creationId xmlns:a16="http://schemas.microsoft.com/office/drawing/2014/main" id="{AE8B12F0-CCE0-489C-9938-39EE4D4AD0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5008" name="Group 18">
                <a:extLst>
                  <a:ext uri="{FF2B5EF4-FFF2-40B4-BE49-F238E27FC236}">
                    <a16:creationId xmlns:a16="http://schemas.microsoft.com/office/drawing/2014/main" id="{2B5D5522-6AD7-4102-B1B7-7E0A701C0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5009" name="Line 19">
                  <a:extLst>
                    <a:ext uri="{FF2B5EF4-FFF2-40B4-BE49-F238E27FC236}">
                      <a16:creationId xmlns:a16="http://schemas.microsoft.com/office/drawing/2014/main" id="{5A06833D-9ABB-406F-9AFB-98370BF233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10" name="Line 20">
                  <a:extLst>
                    <a:ext uri="{FF2B5EF4-FFF2-40B4-BE49-F238E27FC236}">
                      <a16:creationId xmlns:a16="http://schemas.microsoft.com/office/drawing/2014/main" id="{E59A0547-98B4-432B-BDBB-26AB91FBFF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11" name="Line 21">
                  <a:extLst>
                    <a:ext uri="{FF2B5EF4-FFF2-40B4-BE49-F238E27FC236}">
                      <a16:creationId xmlns:a16="http://schemas.microsoft.com/office/drawing/2014/main" id="{F3CA038C-0C39-4F99-BD0B-D7567CEDD8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5012" name="Rectangle 22">
              <a:extLst>
                <a:ext uri="{FF2B5EF4-FFF2-40B4-BE49-F238E27FC236}">
                  <a16:creationId xmlns:a16="http://schemas.microsoft.com/office/drawing/2014/main" id="{52DB8D77-92C1-4AFF-8830-59576D538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24" y="2220"/>
              <a:ext cx="82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013" name="Rectangle 23">
              <a:extLst>
                <a:ext uri="{FF2B5EF4-FFF2-40B4-BE49-F238E27FC236}">
                  <a16:creationId xmlns:a16="http://schemas.microsoft.com/office/drawing/2014/main" id="{EA393DD9-F7ED-4D76-8F41-7E966F902B0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85" y="2230"/>
              <a:ext cx="82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014" name="Text Box 24">
              <a:extLst>
                <a:ext uri="{FF2B5EF4-FFF2-40B4-BE49-F238E27FC236}">
                  <a16:creationId xmlns:a16="http://schemas.microsoft.com/office/drawing/2014/main" id="{432D267A-B187-47AD-8CC1-9BEDBFC58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1921"/>
              <a:ext cx="10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1A-23-F9-CD-06-9B</a:t>
              </a:r>
            </a:p>
          </p:txBody>
        </p:sp>
        <p:sp>
          <p:nvSpPr>
            <p:cNvPr id="85015" name="Text Box 25">
              <a:extLst>
                <a:ext uri="{FF2B5EF4-FFF2-40B4-BE49-F238E27FC236}">
                  <a16:creationId xmlns:a16="http://schemas.microsoft.com/office/drawing/2014/main" id="{89039348-0483-43B7-8A46-540E0F5F0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423"/>
              <a:ext cx="8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222.222.222.220</a:t>
              </a:r>
            </a:p>
          </p:txBody>
        </p:sp>
        <p:sp>
          <p:nvSpPr>
            <p:cNvPr id="85016" name="Text Box 27">
              <a:extLst>
                <a:ext uri="{FF2B5EF4-FFF2-40B4-BE49-F238E27FC236}">
                  <a16:creationId xmlns:a16="http://schemas.microsoft.com/office/drawing/2014/main" id="{0A525B6B-E404-449D-B799-FCD3F9CBA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2573"/>
              <a:ext cx="88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111.111.111.110</a:t>
              </a:r>
            </a:p>
          </p:txBody>
        </p:sp>
        <p:sp>
          <p:nvSpPr>
            <p:cNvPr id="85017" name="Text Box 28">
              <a:extLst>
                <a:ext uri="{FF2B5EF4-FFF2-40B4-BE49-F238E27FC236}">
                  <a16:creationId xmlns:a16="http://schemas.microsoft.com/office/drawing/2014/main" id="{395B3FF9-B2A7-4978-98A8-F7503848D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1756"/>
              <a:ext cx="103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E6-E9-00-17-BB-4B</a:t>
              </a:r>
            </a:p>
          </p:txBody>
        </p:sp>
        <p:sp>
          <p:nvSpPr>
            <p:cNvPr id="85018" name="Text Box 29">
              <a:extLst>
                <a:ext uri="{FF2B5EF4-FFF2-40B4-BE49-F238E27FC236}">
                  <a16:creationId xmlns:a16="http://schemas.microsoft.com/office/drawing/2014/main" id="{8A542BB6-24D3-4622-85C6-6158AA2FB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3181"/>
              <a:ext cx="10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CC-49-DE-D0-AB-7D</a:t>
              </a:r>
            </a:p>
          </p:txBody>
        </p:sp>
        <p:sp>
          <p:nvSpPr>
            <p:cNvPr id="85019" name="Text Box 30">
              <a:extLst>
                <a:ext uri="{FF2B5EF4-FFF2-40B4-BE49-F238E27FC236}">
                  <a16:creationId xmlns:a16="http://schemas.microsoft.com/office/drawing/2014/main" id="{CC24D3DA-1474-44F7-911E-FC5AC85F1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" y="2774"/>
              <a:ext cx="8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111.111.111.112</a:t>
              </a:r>
            </a:p>
          </p:txBody>
        </p:sp>
        <p:graphicFrame>
          <p:nvGraphicFramePr>
            <p:cNvPr id="85020" name="Object 31">
              <a:extLst>
                <a:ext uri="{FF2B5EF4-FFF2-40B4-BE49-F238E27FC236}">
                  <a16:creationId xmlns:a16="http://schemas.microsoft.com/office/drawing/2014/main" id="{C661CF4C-36FB-4E51-8D1A-D84F33C736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0" y="2916"/>
            <a:ext cx="30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3" r:id="rId4" imgW="1307263" imgH="1084139" progId="MS_ClipArt_Gallery.2">
                    <p:embed/>
                  </p:oleObj>
                </mc:Choice>
                <mc:Fallback>
                  <p:oleObj r:id="rId4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2916"/>
                          <a:ext cx="30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1" name="Rectangle 32">
              <a:extLst>
                <a:ext uri="{FF2B5EF4-FFF2-40B4-BE49-F238E27FC236}">
                  <a16:creationId xmlns:a16="http://schemas.microsoft.com/office/drawing/2014/main" id="{C5F0A283-18AA-4396-9CE4-8F026E6810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28" y="2959"/>
              <a:ext cx="82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022" name="Text Box 33">
              <a:extLst>
                <a:ext uri="{FF2B5EF4-FFF2-40B4-BE49-F238E27FC236}">
                  <a16:creationId xmlns:a16="http://schemas.microsoft.com/office/drawing/2014/main" id="{E3672050-CCA9-4545-820F-DAC3738E5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2007"/>
              <a:ext cx="8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111.111.111.111</a:t>
              </a:r>
            </a:p>
          </p:txBody>
        </p:sp>
        <p:grpSp>
          <p:nvGrpSpPr>
            <p:cNvPr id="85023" name="Group 35">
              <a:extLst>
                <a:ext uri="{FF2B5EF4-FFF2-40B4-BE49-F238E27FC236}">
                  <a16:creationId xmlns:a16="http://schemas.microsoft.com/office/drawing/2014/main" id="{7767F332-87AB-48D5-9820-C8C62951B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" y="1554"/>
              <a:ext cx="567" cy="463"/>
              <a:chOff x="1910" y="3474"/>
              <a:chExt cx="567" cy="463"/>
            </a:xfrm>
          </p:grpSpPr>
          <p:graphicFrame>
            <p:nvGraphicFramePr>
              <p:cNvPr id="85024" name="Object 34">
                <a:extLst>
                  <a:ext uri="{FF2B5EF4-FFF2-40B4-BE49-F238E27FC236}">
                    <a16:creationId xmlns:a16="http://schemas.microsoft.com/office/drawing/2014/main" id="{D810E037-560B-47BC-A08D-6BD7AA6C92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10" y="3487"/>
              <a:ext cx="567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54" r:id="rId6" imgW="1307263" imgH="1084139" progId="MS_ClipArt_Gallery.2">
                      <p:embed/>
                    </p:oleObj>
                  </mc:Choice>
                  <mc:Fallback>
                    <p:oleObj r:id="rId6" imgW="1307263" imgH="1084139" progId="MS_ClipArt_Gallery.2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0" y="3487"/>
                            <a:ext cx="567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025" name="Text Box 5">
                <a:extLst>
                  <a:ext uri="{FF2B5EF4-FFF2-40B4-BE49-F238E27FC236}">
                    <a16:creationId xmlns:a16="http://schemas.microsoft.com/office/drawing/2014/main" id="{6A6879BA-2F1C-416B-82F6-1242F6EFC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3474"/>
                <a:ext cx="273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i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A</a:t>
                </a:r>
                <a:endParaRPr lang="en-US" altLang="zh-CN" i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5026" name="Rectangle 36">
              <a:extLst>
                <a:ext uri="{FF2B5EF4-FFF2-40B4-BE49-F238E27FC236}">
                  <a16:creationId xmlns:a16="http://schemas.microsoft.com/office/drawing/2014/main" id="{C653A415-EE27-4D2F-9E1E-D404B51C6A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073" y="1687"/>
              <a:ext cx="82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027" name="Text Box 37">
              <a:extLst>
                <a:ext uri="{FF2B5EF4-FFF2-40B4-BE49-F238E27FC236}">
                  <a16:creationId xmlns:a16="http://schemas.microsoft.com/office/drawing/2014/main" id="{4DEC7BE2-4758-4608-9662-7D6F0D18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1402"/>
              <a:ext cx="101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74-29-9C-E8-FF-55</a:t>
              </a:r>
            </a:p>
          </p:txBody>
        </p:sp>
        <p:graphicFrame>
          <p:nvGraphicFramePr>
            <p:cNvPr id="85028" name="Object 38">
              <a:extLst>
                <a:ext uri="{FF2B5EF4-FFF2-40B4-BE49-F238E27FC236}">
                  <a16:creationId xmlns:a16="http://schemas.microsoft.com/office/drawing/2014/main" id="{2423D65A-49BB-43B5-933B-D688D9CDF3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6" y="1572"/>
            <a:ext cx="30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5" r:id="rId7" imgW="1307263" imgH="1084139" progId="MS_ClipArt_Gallery.2">
                    <p:embed/>
                  </p:oleObj>
                </mc:Choice>
                <mc:Fallback>
                  <p:oleObj r:id="rId7" imgW="1307263" imgH="1084139" progId="MS_ClipArt_Gallery.2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572"/>
                          <a:ext cx="30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9" name="Rectangle 39">
              <a:extLst>
                <a:ext uri="{FF2B5EF4-FFF2-40B4-BE49-F238E27FC236}">
                  <a16:creationId xmlns:a16="http://schemas.microsoft.com/office/drawing/2014/main" id="{9F9A6203-ECFB-43A6-AF13-9F2B92CE3F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21" y="1637"/>
              <a:ext cx="82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030" name="Text Box 40">
              <a:extLst>
                <a:ext uri="{FF2B5EF4-FFF2-40B4-BE49-F238E27FC236}">
                  <a16:creationId xmlns:a16="http://schemas.microsoft.com/office/drawing/2014/main" id="{130239FF-0231-4169-9B2A-123BB999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2" y="1825"/>
              <a:ext cx="8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222.222.222.221</a:t>
              </a:r>
            </a:p>
          </p:txBody>
        </p:sp>
        <p:sp>
          <p:nvSpPr>
            <p:cNvPr id="85031" name="Text Box 41">
              <a:extLst>
                <a:ext uri="{FF2B5EF4-FFF2-40B4-BE49-F238E27FC236}">
                  <a16:creationId xmlns:a16="http://schemas.microsoft.com/office/drawing/2014/main" id="{48C2DE28-B2AE-4D56-93F1-2D8074EA3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367"/>
              <a:ext cx="100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88-B2-2F-54-1A-0F</a:t>
              </a:r>
            </a:p>
          </p:txBody>
        </p:sp>
        <p:grpSp>
          <p:nvGrpSpPr>
            <p:cNvPr id="85032" name="Group 42">
              <a:extLst>
                <a:ext uri="{FF2B5EF4-FFF2-40B4-BE49-F238E27FC236}">
                  <a16:creationId xmlns:a16="http://schemas.microsoft.com/office/drawing/2014/main" id="{2AF0ACEF-526E-4BB5-8321-F2E6D3BE0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8" y="2532"/>
              <a:ext cx="567" cy="463"/>
              <a:chOff x="1910" y="3474"/>
              <a:chExt cx="567" cy="463"/>
            </a:xfrm>
          </p:grpSpPr>
          <p:graphicFrame>
            <p:nvGraphicFramePr>
              <p:cNvPr id="85033" name="Object 43">
                <a:extLst>
                  <a:ext uri="{FF2B5EF4-FFF2-40B4-BE49-F238E27FC236}">
                    <a16:creationId xmlns:a16="http://schemas.microsoft.com/office/drawing/2014/main" id="{5EC4E50B-DA2A-4CB6-B3AF-BE27923D8C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10" y="3487"/>
              <a:ext cx="567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56" r:id="rId8" imgW="1307263" imgH="1084139" progId="MS_ClipArt_Gallery.2">
                      <p:embed/>
                    </p:oleObj>
                  </mc:Choice>
                  <mc:Fallback>
                    <p:oleObj r:id="rId8" imgW="1307263" imgH="1084139" progId="MS_ClipArt_Gallery.2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0" y="3487"/>
                            <a:ext cx="567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034" name="Text Box 44">
                <a:extLst>
                  <a:ext uri="{FF2B5EF4-FFF2-40B4-BE49-F238E27FC236}">
                    <a16:creationId xmlns:a16="http://schemas.microsoft.com/office/drawing/2014/main" id="{30D4FEC7-209B-4624-B79F-D8568128F2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3474"/>
                <a:ext cx="253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400" i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B</a:t>
                </a:r>
                <a:endParaRPr lang="en-US" altLang="zh-CN" i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5035" name="Text Box 45">
              <a:extLst>
                <a:ext uri="{FF2B5EF4-FFF2-40B4-BE49-F238E27FC236}">
                  <a16:creationId xmlns:a16="http://schemas.microsoft.com/office/drawing/2014/main" id="{4821E843-2606-48C2-AB44-6FD94AC2A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2394"/>
              <a:ext cx="88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222.222.222.222</a:t>
              </a:r>
            </a:p>
          </p:txBody>
        </p:sp>
        <p:sp>
          <p:nvSpPr>
            <p:cNvPr id="85036" name="Text Box 46">
              <a:extLst>
                <a:ext uri="{FF2B5EF4-FFF2-40B4-BE49-F238E27FC236}">
                  <a16:creationId xmlns:a16="http://schemas.microsoft.com/office/drawing/2014/main" id="{E259D2B3-5F10-4CFC-BF7C-288994093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" y="2972"/>
              <a:ext cx="104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49-BD-D2-C7-56-2A</a:t>
              </a:r>
            </a:p>
          </p:txBody>
        </p:sp>
        <p:sp>
          <p:nvSpPr>
            <p:cNvPr id="85037" name="Rectangle 47">
              <a:extLst>
                <a:ext uri="{FF2B5EF4-FFF2-40B4-BE49-F238E27FC236}">
                  <a16:creationId xmlns:a16="http://schemas.microsoft.com/office/drawing/2014/main" id="{26ABD6F1-2167-462C-843E-8197458A4B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52" y="2654"/>
              <a:ext cx="82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038" name="Freeform 48">
              <a:extLst>
                <a:ext uri="{FF2B5EF4-FFF2-40B4-BE49-F238E27FC236}">
                  <a16:creationId xmlns:a16="http://schemas.microsoft.com/office/drawing/2014/main" id="{AD57252C-7C2F-49CE-9F79-B4276C979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775"/>
              <a:ext cx="903" cy="996"/>
            </a:xfrm>
            <a:custGeom>
              <a:avLst/>
              <a:gdLst>
                <a:gd name="T0" fmla="*/ 307 w 1005"/>
                <a:gd name="T1" fmla="*/ 83 h 996"/>
                <a:gd name="T2" fmla="*/ 134 w 1005"/>
                <a:gd name="T3" fmla="*/ 227 h 996"/>
                <a:gd name="T4" fmla="*/ 19 w 1005"/>
                <a:gd name="T5" fmla="*/ 507 h 996"/>
                <a:gd name="T6" fmla="*/ 19 w 1005"/>
                <a:gd name="T7" fmla="*/ 716 h 996"/>
                <a:gd name="T8" fmla="*/ 84 w 1005"/>
                <a:gd name="T9" fmla="*/ 918 h 996"/>
                <a:gd name="T10" fmla="*/ 199 w 1005"/>
                <a:gd name="T11" fmla="*/ 990 h 996"/>
                <a:gd name="T12" fmla="*/ 393 w 1005"/>
                <a:gd name="T13" fmla="*/ 954 h 996"/>
                <a:gd name="T14" fmla="*/ 696 w 1005"/>
                <a:gd name="T15" fmla="*/ 947 h 996"/>
                <a:gd name="T16" fmla="*/ 883 w 1005"/>
                <a:gd name="T17" fmla="*/ 831 h 996"/>
                <a:gd name="T18" fmla="*/ 998 w 1005"/>
                <a:gd name="T19" fmla="*/ 543 h 996"/>
                <a:gd name="T20" fmla="*/ 926 w 1005"/>
                <a:gd name="T21" fmla="*/ 227 h 996"/>
                <a:gd name="T22" fmla="*/ 667 w 1005"/>
                <a:gd name="T23" fmla="*/ 25 h 996"/>
                <a:gd name="T24" fmla="*/ 307 w 1005"/>
                <a:gd name="T25" fmla="*/ 8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039" name="Freeform 49">
              <a:extLst>
                <a:ext uri="{FF2B5EF4-FFF2-40B4-BE49-F238E27FC236}">
                  <a16:creationId xmlns:a16="http://schemas.microsoft.com/office/drawing/2014/main" id="{8BBE2B8C-1102-4C91-A80A-AB911EBAF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812"/>
              <a:ext cx="1005" cy="996"/>
            </a:xfrm>
            <a:custGeom>
              <a:avLst/>
              <a:gdLst>
                <a:gd name="T0" fmla="*/ 307 w 1005"/>
                <a:gd name="T1" fmla="*/ 83 h 996"/>
                <a:gd name="T2" fmla="*/ 134 w 1005"/>
                <a:gd name="T3" fmla="*/ 227 h 996"/>
                <a:gd name="T4" fmla="*/ 19 w 1005"/>
                <a:gd name="T5" fmla="*/ 507 h 996"/>
                <a:gd name="T6" fmla="*/ 19 w 1005"/>
                <a:gd name="T7" fmla="*/ 716 h 996"/>
                <a:gd name="T8" fmla="*/ 84 w 1005"/>
                <a:gd name="T9" fmla="*/ 918 h 996"/>
                <a:gd name="T10" fmla="*/ 199 w 1005"/>
                <a:gd name="T11" fmla="*/ 990 h 996"/>
                <a:gd name="T12" fmla="*/ 393 w 1005"/>
                <a:gd name="T13" fmla="*/ 954 h 996"/>
                <a:gd name="T14" fmla="*/ 696 w 1005"/>
                <a:gd name="T15" fmla="*/ 947 h 996"/>
                <a:gd name="T16" fmla="*/ 883 w 1005"/>
                <a:gd name="T17" fmla="*/ 831 h 996"/>
                <a:gd name="T18" fmla="*/ 998 w 1005"/>
                <a:gd name="T19" fmla="*/ 543 h 996"/>
                <a:gd name="T20" fmla="*/ 926 w 1005"/>
                <a:gd name="T21" fmla="*/ 227 h 996"/>
                <a:gd name="T22" fmla="*/ 667 w 1005"/>
                <a:gd name="T23" fmla="*/ 25 h 996"/>
                <a:gd name="T24" fmla="*/ 307 w 1005"/>
                <a:gd name="T25" fmla="*/ 8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5040" name="Line 50">
              <a:extLst>
                <a:ext uri="{FF2B5EF4-FFF2-40B4-BE49-F238E27FC236}">
                  <a16:creationId xmlns:a16="http://schemas.microsoft.com/office/drawing/2014/main" id="{C015BCB0-3917-41D2-A3F8-E4DA6E3ED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" y="1753"/>
              <a:ext cx="294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1" name="Line 51">
              <a:extLst>
                <a:ext uri="{FF2B5EF4-FFF2-40B4-BE49-F238E27FC236}">
                  <a16:creationId xmlns:a16="http://schemas.microsoft.com/office/drawing/2014/main" id="{B671AFAA-2AD9-4836-9191-A0FD4E941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6" y="2754"/>
              <a:ext cx="207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2" name="Line 52">
              <a:extLst>
                <a:ext uri="{FF2B5EF4-FFF2-40B4-BE49-F238E27FC236}">
                  <a16:creationId xmlns:a16="http://schemas.microsoft.com/office/drawing/2014/main" id="{E394E779-797E-48F3-9970-BD5796DFB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302"/>
              <a:ext cx="194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3" name="Line 53">
              <a:extLst>
                <a:ext uri="{FF2B5EF4-FFF2-40B4-BE49-F238E27FC236}">
                  <a16:creationId xmlns:a16="http://schemas.microsoft.com/office/drawing/2014/main" id="{5207AFD2-7462-4C00-B500-4D3C8C0415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2293"/>
              <a:ext cx="30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4" name="Line 54">
              <a:extLst>
                <a:ext uri="{FF2B5EF4-FFF2-40B4-BE49-F238E27FC236}">
                  <a16:creationId xmlns:a16="http://schemas.microsoft.com/office/drawing/2014/main" id="{31159B1F-1F53-461C-BEE1-1AD89865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2618"/>
              <a:ext cx="1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5" name="Line 55">
              <a:extLst>
                <a:ext uri="{FF2B5EF4-FFF2-40B4-BE49-F238E27FC236}">
                  <a16:creationId xmlns:a16="http://schemas.microsoft.com/office/drawing/2014/main" id="{77C6CD59-D1D7-4A8D-AD9B-88BE019DB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3" y="1706"/>
              <a:ext cx="22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6" name="Line 56">
              <a:extLst>
                <a:ext uri="{FF2B5EF4-FFF2-40B4-BE49-F238E27FC236}">
                  <a16:creationId xmlns:a16="http://schemas.microsoft.com/office/drawing/2014/main" id="{DFCF6421-D314-4869-B844-566CC69D2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0" y="3075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7" name="Line 57">
              <a:extLst>
                <a:ext uri="{FF2B5EF4-FFF2-40B4-BE49-F238E27FC236}">
                  <a16:creationId xmlns:a16="http://schemas.microsoft.com/office/drawing/2014/main" id="{E2D46D5B-238F-4ED4-8676-09B7A7F6A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1563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8" name="Line 58">
              <a:extLst>
                <a:ext uri="{FF2B5EF4-FFF2-40B4-BE49-F238E27FC236}">
                  <a16:creationId xmlns:a16="http://schemas.microsoft.com/office/drawing/2014/main" id="{F53CA132-959D-495B-BAE2-82BA9CD81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1911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9" name="Line 59">
              <a:extLst>
                <a:ext uri="{FF2B5EF4-FFF2-40B4-BE49-F238E27FC236}">
                  <a16:creationId xmlns:a16="http://schemas.microsoft.com/office/drawing/2014/main" id="{D53F2DE5-9672-48B9-A11E-1F64CACD2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058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0" name="Line 60">
              <a:extLst>
                <a:ext uri="{FF2B5EF4-FFF2-40B4-BE49-F238E27FC236}">
                  <a16:creationId xmlns:a16="http://schemas.microsoft.com/office/drawing/2014/main" id="{DDFBBA40-D5E7-45E7-B176-5107AB18B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" y="2787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1" name="Line 61">
              <a:extLst>
                <a:ext uri="{FF2B5EF4-FFF2-40B4-BE49-F238E27FC236}">
                  <a16:creationId xmlns:a16="http://schemas.microsoft.com/office/drawing/2014/main" id="{4E68DEBA-378D-4B7C-BDF2-9A326D848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1497"/>
              <a:ext cx="3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52" name="Rectangle 65">
            <a:extLst>
              <a:ext uri="{FF2B5EF4-FFF2-40B4-BE49-F238E27FC236}">
                <a16:creationId xmlns:a16="http://schemas.microsoft.com/office/drawing/2014/main" id="{DE1274C2-44FD-4BBD-9D41-32C1DED35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95375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假设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从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发送数据报到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B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经过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A </a:t>
            </a:r>
            <a:r>
              <a:rPr lang="zh-CN" altLang="en-US" sz="2400">
                <a:ea typeface="宋体" panose="02010600030101010101" pitchFamily="2" charset="-122"/>
              </a:rPr>
              <a:t>知道 </a:t>
            </a:r>
            <a:r>
              <a:rPr lang="en-US" altLang="zh-CN" sz="2400">
                <a:ea typeface="宋体" panose="02010600030101010101" pitchFamily="2" charset="-122"/>
              </a:rPr>
              <a:t>B </a:t>
            </a:r>
            <a:r>
              <a:rPr lang="zh-CN" altLang="en-US" sz="2400">
                <a:ea typeface="宋体" panose="02010600030101010101" pitchFamily="2" charset="-122"/>
              </a:rPr>
              <a:t>的 </a:t>
            </a:r>
            <a:r>
              <a:rPr lang="en-US" altLang="zh-CN" sz="2400">
                <a:ea typeface="宋体" panose="02010600030101010101" pitchFamily="2" charset="-122"/>
              </a:rPr>
              <a:t>IP </a:t>
            </a:r>
            <a:r>
              <a:rPr lang="zh-CN" altLang="en-US" sz="2400">
                <a:ea typeface="宋体" panose="02010600030101010101" pitchFamily="2" charset="-122"/>
              </a:rPr>
              <a:t>地址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R</a:t>
            </a:r>
            <a:r>
              <a:rPr lang="zh-CN" altLang="en-US" sz="2400">
                <a:ea typeface="宋体" panose="02010600030101010101" pitchFamily="2" charset="-122"/>
              </a:rPr>
              <a:t>的两个接口卡分别与</a:t>
            </a:r>
            <a:r>
              <a:rPr lang="en-US" altLang="zh-CN" sz="2400">
                <a:ea typeface="宋体" panose="02010600030101010101" pitchFamily="2" charset="-122"/>
              </a:rPr>
              <a:t>LAN</a:t>
            </a:r>
            <a:r>
              <a:rPr lang="zh-CN" altLang="en-US" sz="2400">
                <a:ea typeface="宋体" panose="02010600030101010101" pitchFamily="2" charset="-122"/>
              </a:rPr>
              <a:t>相连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</a:t>
            </a:r>
            <a:r>
              <a:rPr lang="zh-CN" altLang="en-US" sz="2400">
                <a:ea typeface="宋体" panose="02010600030101010101" pitchFamily="2" charset="-122"/>
              </a:rPr>
              <a:t>两个接口卡中都存在相应的</a:t>
            </a:r>
            <a:r>
              <a:rPr lang="en-US" altLang="zh-CN" sz="2400">
                <a:ea typeface="宋体" panose="02010600030101010101" pitchFamily="2" charset="-122"/>
              </a:rPr>
              <a:t>ARP </a:t>
            </a:r>
            <a:r>
              <a:rPr lang="zh-CN" altLang="en-US" sz="2400">
                <a:ea typeface="宋体" panose="02010600030101010101" pitchFamily="2" charset="-122"/>
              </a:rPr>
              <a:t>表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页脚占位符 4">
            <a:extLst>
              <a:ext uri="{FF2B5EF4-FFF2-40B4-BE49-F238E27FC236}">
                <a16:creationId xmlns:a16="http://schemas.microsoft.com/office/drawing/2014/main" id="{66C32635-A4CE-4072-8B95-395529A068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4D709802-3B83-472E-9516-D7126C02FE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3422DA75-55B3-4F09-8475-7DAC8BA78B29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41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6AD7150-5A30-47B1-B601-B86C5B0181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513" y="666750"/>
            <a:ext cx="8374062" cy="2946400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altLang="zh-CN" sz="1800">
                <a:ea typeface="宋体" panose="02010600030101010101" pitchFamily="2" charset="-122"/>
              </a:rPr>
              <a:t>A </a:t>
            </a:r>
            <a:r>
              <a:rPr lang="zh-CN" altLang="en-US" sz="1800">
                <a:ea typeface="宋体" panose="02010600030101010101" pitchFamily="2" charset="-122"/>
              </a:rPr>
              <a:t>生成 </a:t>
            </a:r>
            <a:r>
              <a:rPr lang="en-US" altLang="zh-CN" sz="1800">
                <a:ea typeface="宋体" panose="02010600030101010101" pitchFamily="2" charset="-122"/>
              </a:rPr>
              <a:t>IP </a:t>
            </a:r>
            <a:r>
              <a:rPr lang="zh-CN" altLang="en-US" sz="1800">
                <a:ea typeface="宋体" panose="02010600030101010101" pitchFamily="2" charset="-122"/>
              </a:rPr>
              <a:t>数据报</a:t>
            </a:r>
            <a:r>
              <a:rPr lang="en-US" altLang="zh-CN" sz="1800">
                <a:ea typeface="宋体" panose="02010600030101010101" pitchFamily="2" charset="-122"/>
              </a:rPr>
              <a:t>: </a:t>
            </a:r>
            <a:r>
              <a:rPr lang="zh-CN" altLang="en-US" sz="1800">
                <a:ea typeface="宋体" panose="02010600030101010101" pitchFamily="2" charset="-122"/>
              </a:rPr>
              <a:t>源地址为</a:t>
            </a:r>
            <a:r>
              <a:rPr lang="en-US" altLang="zh-CN" sz="1800">
                <a:ea typeface="宋体" panose="02010600030101010101" pitchFamily="2" charset="-122"/>
              </a:rPr>
              <a:t> A, </a:t>
            </a:r>
            <a:r>
              <a:rPr lang="zh-CN" altLang="en-US" sz="1800">
                <a:ea typeface="宋体" panose="02010600030101010101" pitchFamily="2" charset="-122"/>
              </a:rPr>
              <a:t>目的地址为 </a:t>
            </a:r>
            <a:r>
              <a:rPr lang="en-US" altLang="zh-CN" sz="1800">
                <a:ea typeface="宋体" panose="02010600030101010101" pitchFamily="2" charset="-122"/>
              </a:rPr>
              <a:t>B </a:t>
            </a:r>
          </a:p>
          <a:p>
            <a:pPr>
              <a:lnSpc>
                <a:spcPts val="2500"/>
              </a:lnSpc>
            </a:pPr>
            <a:r>
              <a:rPr lang="en-US" altLang="zh-CN" sz="1800">
                <a:ea typeface="宋体" panose="02010600030101010101" pitchFamily="2" charset="-122"/>
              </a:rPr>
              <a:t>A </a:t>
            </a:r>
            <a:r>
              <a:rPr lang="zh-CN" altLang="en-US" sz="1800">
                <a:ea typeface="宋体" panose="02010600030101010101" pitchFamily="2" charset="-122"/>
              </a:rPr>
              <a:t>使用</a:t>
            </a:r>
            <a:r>
              <a:rPr lang="en-US" altLang="zh-CN" sz="1800">
                <a:ea typeface="宋体" panose="02010600030101010101" pitchFamily="2" charset="-122"/>
              </a:rPr>
              <a:t>ARP </a:t>
            </a:r>
            <a:r>
              <a:rPr lang="zh-CN" altLang="en-US" sz="1800">
                <a:ea typeface="宋体" panose="02010600030101010101" pitchFamily="2" charset="-122"/>
              </a:rPr>
              <a:t>找到 </a:t>
            </a:r>
            <a:r>
              <a:rPr lang="en-US" altLang="zh-CN" sz="1800">
                <a:ea typeface="宋体" panose="02010600030101010101" pitchFamily="2" charset="-122"/>
              </a:rPr>
              <a:t>R </a:t>
            </a:r>
            <a:r>
              <a:rPr lang="zh-CN" altLang="en-US" sz="1800">
                <a:ea typeface="宋体" panose="02010600030101010101" pitchFamily="2" charset="-122"/>
              </a:rPr>
              <a:t>的 </a:t>
            </a:r>
            <a:r>
              <a:rPr lang="en-US" altLang="zh-CN" sz="1800">
                <a:ea typeface="宋体" panose="02010600030101010101" pitchFamily="2" charset="-122"/>
              </a:rPr>
              <a:t>MAC </a:t>
            </a:r>
            <a:r>
              <a:rPr lang="zh-CN" altLang="en-US" sz="1800">
                <a:ea typeface="宋体" panose="02010600030101010101" pitchFamily="2" charset="-122"/>
              </a:rPr>
              <a:t>地址</a:t>
            </a:r>
            <a:r>
              <a:rPr lang="en-US" altLang="zh-CN" sz="1800">
                <a:ea typeface="宋体" panose="02010600030101010101" pitchFamily="2" charset="-122"/>
              </a:rPr>
              <a:t>, </a:t>
            </a:r>
            <a:r>
              <a:rPr lang="zh-CN" altLang="en-US" sz="1800">
                <a:ea typeface="宋体" panose="02010600030101010101" pitchFamily="2" charset="-122"/>
              </a:rPr>
              <a:t>对应于 </a:t>
            </a:r>
            <a:r>
              <a:rPr lang="en-US" altLang="zh-CN" sz="1800">
                <a:ea typeface="宋体" panose="02010600030101010101" pitchFamily="2" charset="-122"/>
              </a:rPr>
              <a:t>111.111.111.110</a:t>
            </a:r>
          </a:p>
          <a:p>
            <a:pPr>
              <a:lnSpc>
                <a:spcPts val="2500"/>
              </a:lnSpc>
            </a:pPr>
            <a:r>
              <a:rPr lang="en-US" altLang="zh-CN" sz="1800">
                <a:ea typeface="宋体" panose="02010600030101010101" pitchFamily="2" charset="-122"/>
              </a:rPr>
              <a:t>A </a:t>
            </a:r>
            <a:r>
              <a:rPr lang="zh-CN" altLang="en-US" sz="1800">
                <a:ea typeface="宋体" panose="02010600030101010101" pitchFamily="2" charset="-122"/>
              </a:rPr>
              <a:t>生成链路层帧</a:t>
            </a:r>
            <a:r>
              <a:rPr lang="en-US" altLang="zh-CN" sz="1800">
                <a:ea typeface="宋体" panose="02010600030101010101" pitchFamily="2" charset="-122"/>
              </a:rPr>
              <a:t>, </a:t>
            </a:r>
            <a:r>
              <a:rPr lang="zh-CN" altLang="en-US" sz="1800">
                <a:ea typeface="宋体" panose="02010600030101010101" pitchFamily="2" charset="-122"/>
              </a:rPr>
              <a:t>包含 </a:t>
            </a:r>
            <a:r>
              <a:rPr lang="en-US" altLang="zh-CN" sz="1800">
                <a:ea typeface="宋体" panose="02010600030101010101" pitchFamily="2" charset="-122"/>
              </a:rPr>
              <a:t>R </a:t>
            </a:r>
            <a:r>
              <a:rPr lang="zh-CN" altLang="en-US" sz="1800">
                <a:ea typeface="宋体" panose="02010600030101010101" pitchFamily="2" charset="-122"/>
              </a:rPr>
              <a:t>的 </a:t>
            </a:r>
            <a:r>
              <a:rPr lang="en-US" altLang="zh-CN" sz="1800">
                <a:ea typeface="宋体" panose="02010600030101010101" pitchFamily="2" charset="-122"/>
              </a:rPr>
              <a:t>MAC </a:t>
            </a:r>
            <a:r>
              <a:rPr lang="zh-CN" altLang="en-US" sz="1800">
                <a:ea typeface="宋体" panose="02010600030101010101" pitchFamily="2" charset="-122"/>
              </a:rPr>
              <a:t>地址为目的地址</a:t>
            </a:r>
            <a:r>
              <a:rPr lang="en-US" altLang="zh-CN" sz="1800">
                <a:ea typeface="宋体" panose="02010600030101010101" pitchFamily="2" charset="-122"/>
              </a:rPr>
              <a:t>, </a:t>
            </a:r>
            <a:r>
              <a:rPr lang="zh-CN" altLang="en-US" sz="1800">
                <a:ea typeface="宋体" panose="02010600030101010101" pitchFamily="2" charset="-122"/>
              </a:rPr>
              <a:t>帧包含了</a:t>
            </a:r>
            <a:r>
              <a:rPr lang="en-US" altLang="zh-CN" sz="1800">
                <a:ea typeface="宋体" panose="02010600030101010101" pitchFamily="2" charset="-122"/>
              </a:rPr>
              <a:t>A-to-B IP </a:t>
            </a:r>
            <a:r>
              <a:rPr lang="zh-CN" altLang="en-US" sz="1800">
                <a:ea typeface="宋体" panose="02010600030101010101" pitchFamily="2" charset="-122"/>
              </a:rPr>
              <a:t>数据报</a:t>
            </a:r>
          </a:p>
          <a:p>
            <a:pPr>
              <a:lnSpc>
                <a:spcPts val="2500"/>
              </a:lnSpc>
            </a:pPr>
            <a:r>
              <a:rPr lang="en-US" altLang="zh-CN" sz="1800">
                <a:ea typeface="宋体" panose="02010600030101010101" pitchFamily="2" charset="-122"/>
              </a:rPr>
              <a:t>A’s NIC </a:t>
            </a:r>
            <a:r>
              <a:rPr lang="zh-CN" altLang="en-US" sz="1800">
                <a:ea typeface="宋体" panose="02010600030101010101" pitchFamily="2" charset="-122"/>
              </a:rPr>
              <a:t>发送帧 </a:t>
            </a:r>
          </a:p>
          <a:p>
            <a:pPr>
              <a:lnSpc>
                <a:spcPts val="2500"/>
              </a:lnSpc>
            </a:pPr>
            <a:r>
              <a:rPr lang="en-US" altLang="zh-CN" sz="1800">
                <a:ea typeface="宋体" panose="02010600030101010101" pitchFamily="2" charset="-122"/>
              </a:rPr>
              <a:t>R’s NIC </a:t>
            </a:r>
            <a:r>
              <a:rPr lang="zh-CN" altLang="en-US" sz="1800">
                <a:ea typeface="宋体" panose="02010600030101010101" pitchFamily="2" charset="-122"/>
              </a:rPr>
              <a:t>接收帧 </a:t>
            </a:r>
          </a:p>
          <a:p>
            <a:pPr>
              <a:lnSpc>
                <a:spcPts val="2500"/>
              </a:lnSpc>
            </a:pPr>
            <a:r>
              <a:rPr lang="en-US" altLang="zh-CN" sz="1800">
                <a:ea typeface="宋体" panose="02010600030101010101" pitchFamily="2" charset="-122"/>
              </a:rPr>
              <a:t>R </a:t>
            </a:r>
            <a:r>
              <a:rPr lang="zh-CN" altLang="en-US" sz="1800">
                <a:ea typeface="宋体" panose="02010600030101010101" pitchFamily="2" charset="-122"/>
              </a:rPr>
              <a:t>解开 </a:t>
            </a:r>
            <a:r>
              <a:rPr lang="en-US" altLang="zh-CN" sz="1800">
                <a:ea typeface="宋体" panose="02010600030101010101" pitchFamily="2" charset="-122"/>
              </a:rPr>
              <a:t>IP </a:t>
            </a:r>
            <a:r>
              <a:rPr lang="zh-CN" altLang="en-US" sz="1800">
                <a:ea typeface="宋体" panose="02010600030101010101" pitchFamily="2" charset="-122"/>
              </a:rPr>
              <a:t>从 </a:t>
            </a:r>
            <a:r>
              <a:rPr lang="en-US" altLang="zh-CN" sz="1800">
                <a:ea typeface="宋体" panose="02010600030101010101" pitchFamily="2" charset="-122"/>
              </a:rPr>
              <a:t>Ethernet </a:t>
            </a:r>
            <a:r>
              <a:rPr lang="zh-CN" altLang="en-US" sz="1800">
                <a:ea typeface="宋体" panose="02010600030101010101" pitchFamily="2" charset="-122"/>
              </a:rPr>
              <a:t>帧中</a:t>
            </a:r>
            <a:r>
              <a:rPr lang="en-US" altLang="zh-CN" sz="1800">
                <a:ea typeface="宋体" panose="02010600030101010101" pitchFamily="2" charset="-122"/>
              </a:rPr>
              <a:t>,  </a:t>
            </a:r>
            <a:r>
              <a:rPr lang="zh-CN" altLang="en-US" sz="1800">
                <a:ea typeface="宋体" panose="02010600030101010101" pitchFamily="2" charset="-122"/>
              </a:rPr>
              <a:t>发现它的目的地是 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</a:p>
          <a:p>
            <a:pPr>
              <a:lnSpc>
                <a:spcPts val="2500"/>
              </a:lnSpc>
            </a:pPr>
            <a:r>
              <a:rPr lang="en-US" altLang="zh-CN" sz="1800">
                <a:ea typeface="宋体" panose="02010600030101010101" pitchFamily="2" charset="-122"/>
              </a:rPr>
              <a:t>R </a:t>
            </a:r>
            <a:r>
              <a:rPr lang="zh-CN" altLang="en-US" sz="1800">
                <a:ea typeface="宋体" panose="02010600030101010101" pitchFamily="2" charset="-122"/>
              </a:rPr>
              <a:t>使用 </a:t>
            </a:r>
            <a:r>
              <a:rPr lang="en-US" altLang="zh-CN" sz="1800">
                <a:ea typeface="宋体" panose="02010600030101010101" pitchFamily="2" charset="-122"/>
              </a:rPr>
              <a:t>ARP </a:t>
            </a:r>
            <a:r>
              <a:rPr lang="zh-CN" altLang="en-US" sz="1800">
                <a:ea typeface="宋体" panose="02010600030101010101" pitchFamily="2" charset="-122"/>
              </a:rPr>
              <a:t>找到的 </a:t>
            </a:r>
            <a:r>
              <a:rPr lang="en-US" altLang="zh-CN" sz="1800">
                <a:ea typeface="宋体" panose="02010600030101010101" pitchFamily="2" charset="-122"/>
              </a:rPr>
              <a:t>MAC </a:t>
            </a:r>
            <a:r>
              <a:rPr lang="zh-CN" altLang="en-US" sz="1800">
                <a:ea typeface="宋体" panose="02010600030101010101" pitchFamily="2" charset="-122"/>
              </a:rPr>
              <a:t>地址 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800">
                <a:ea typeface="宋体" panose="02010600030101010101" pitchFamily="2" charset="-122"/>
              </a:rPr>
              <a:t>R</a:t>
            </a:r>
            <a:r>
              <a:rPr lang="zh-CN" altLang="en-US" sz="1800">
                <a:ea typeface="宋体" panose="02010600030101010101" pitchFamily="2" charset="-122"/>
              </a:rPr>
              <a:t>生成链路层帧</a:t>
            </a:r>
            <a:r>
              <a:rPr lang="en-US" altLang="zh-CN" sz="1800">
                <a:ea typeface="宋体" panose="02010600030101010101" pitchFamily="2" charset="-122"/>
              </a:rPr>
              <a:t>, </a:t>
            </a:r>
            <a:r>
              <a:rPr lang="zh-CN" altLang="en-US" sz="1800">
                <a:ea typeface="宋体" panose="02010600030101010101" pitchFamily="2" charset="-122"/>
              </a:rPr>
              <a:t>帧包含了 </a:t>
            </a:r>
            <a:r>
              <a:rPr lang="en-US" altLang="zh-CN" sz="1800">
                <a:ea typeface="宋体" panose="02010600030101010101" pitchFamily="2" charset="-122"/>
              </a:rPr>
              <a:t>  A-to-B IP </a:t>
            </a:r>
            <a:r>
              <a:rPr lang="zh-CN" altLang="en-US" sz="1800">
                <a:ea typeface="宋体" panose="02010600030101010101" pitchFamily="2" charset="-122"/>
              </a:rPr>
              <a:t>数据报</a:t>
            </a:r>
          </a:p>
          <a:p>
            <a:endParaRPr lang="en-US" altLang="zh-CN" sz="1800">
              <a:ea typeface="宋体" panose="02010600030101010101" pitchFamily="2" charset="-122"/>
            </a:endParaRPr>
          </a:p>
        </p:txBody>
      </p:sp>
      <p:grpSp>
        <p:nvGrpSpPr>
          <p:cNvPr id="87044" name="Group 63">
            <a:extLst>
              <a:ext uri="{FF2B5EF4-FFF2-40B4-BE49-F238E27FC236}">
                <a16:creationId xmlns:a16="http://schemas.microsoft.com/office/drawing/2014/main" id="{B8654FFE-DAD9-49B8-AAE5-676A2AF95085}"/>
              </a:ext>
            </a:extLst>
          </p:cNvPr>
          <p:cNvGrpSpPr>
            <a:grpSpLocks/>
          </p:cNvGrpSpPr>
          <p:nvPr/>
        </p:nvGrpSpPr>
        <p:grpSpPr bwMode="auto">
          <a:xfrm>
            <a:off x="711200" y="3843338"/>
            <a:ext cx="6894513" cy="2546350"/>
            <a:chOff x="410" y="2462"/>
            <a:chExt cx="4518" cy="1721"/>
          </a:xfrm>
        </p:grpSpPr>
        <p:sp>
          <p:nvSpPr>
            <p:cNvPr id="87045" name="Text Box 8">
              <a:extLst>
                <a:ext uri="{FF2B5EF4-FFF2-40B4-BE49-F238E27FC236}">
                  <a16:creationId xmlns:a16="http://schemas.microsoft.com/office/drawing/2014/main" id="{59288A88-63D6-4F80-9319-C2A0DE94E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3649"/>
              <a:ext cx="24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400" i="0">
                  <a:solidFill>
                    <a:srgbClr val="FF0000"/>
                  </a:solidFill>
                  <a:ea typeface="宋体" panose="02010600030101010101" pitchFamily="2" charset="-122"/>
                </a:rPr>
                <a:t>R</a:t>
              </a:r>
              <a:endParaRPr lang="en-US" altLang="zh-CN" i="0">
                <a:ea typeface="宋体" panose="02010600030101010101" pitchFamily="2" charset="-122"/>
              </a:endParaRPr>
            </a:p>
          </p:txBody>
        </p:sp>
        <p:grpSp>
          <p:nvGrpSpPr>
            <p:cNvPr id="87046" name="Group 9">
              <a:extLst>
                <a:ext uri="{FF2B5EF4-FFF2-40B4-BE49-F238E27FC236}">
                  <a16:creationId xmlns:a16="http://schemas.microsoft.com/office/drawing/2014/main" id="{D2F527B8-51F0-460F-BA89-4B7114907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" y="3124"/>
              <a:ext cx="581" cy="217"/>
              <a:chOff x="3600" y="219"/>
              <a:chExt cx="360" cy="175"/>
            </a:xfrm>
          </p:grpSpPr>
          <p:sp>
            <p:nvSpPr>
              <p:cNvPr id="87047" name="Oval 10">
                <a:extLst>
                  <a:ext uri="{FF2B5EF4-FFF2-40B4-BE49-F238E27FC236}">
                    <a16:creationId xmlns:a16="http://schemas.microsoft.com/office/drawing/2014/main" id="{0BACC756-7FD8-485E-B480-4F0FA8A73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048" name="Line 11">
                <a:extLst>
                  <a:ext uri="{FF2B5EF4-FFF2-40B4-BE49-F238E27FC236}">
                    <a16:creationId xmlns:a16="http://schemas.microsoft.com/office/drawing/2014/main" id="{2E82C176-39E3-44B7-B04B-4ADDE0318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49" name="Line 12">
                <a:extLst>
                  <a:ext uri="{FF2B5EF4-FFF2-40B4-BE49-F238E27FC236}">
                    <a16:creationId xmlns:a16="http://schemas.microsoft.com/office/drawing/2014/main" id="{A93BA019-BBCE-4D93-9163-36E45CBE4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0" name="Rectangle 13">
                <a:extLst>
                  <a:ext uri="{FF2B5EF4-FFF2-40B4-BE49-F238E27FC236}">
                    <a16:creationId xmlns:a16="http://schemas.microsoft.com/office/drawing/2014/main" id="{F0A6208D-8E7C-4E6D-BC18-84779C1B4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eaLnBrk="0" hangingPunct="0"/>
                <a:endPara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051" name="Oval 14">
                <a:extLst>
                  <a:ext uri="{FF2B5EF4-FFF2-40B4-BE49-F238E27FC236}">
                    <a16:creationId xmlns:a16="http://schemas.microsoft.com/office/drawing/2014/main" id="{B402909E-529A-4A99-8664-2DB2E2501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87052" name="Group 15">
                <a:extLst>
                  <a:ext uri="{FF2B5EF4-FFF2-40B4-BE49-F238E27FC236}">
                    <a16:creationId xmlns:a16="http://schemas.microsoft.com/office/drawing/2014/main" id="{C6921B59-75CA-403B-838A-82993A5B6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7053" name="Line 16">
                  <a:extLst>
                    <a:ext uri="{FF2B5EF4-FFF2-40B4-BE49-F238E27FC236}">
                      <a16:creationId xmlns:a16="http://schemas.microsoft.com/office/drawing/2014/main" id="{16F32B4A-8721-4D2F-8AFF-40E8145627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54" name="Line 17">
                  <a:extLst>
                    <a:ext uri="{FF2B5EF4-FFF2-40B4-BE49-F238E27FC236}">
                      <a16:creationId xmlns:a16="http://schemas.microsoft.com/office/drawing/2014/main" id="{2E30B16C-EBA0-4CC4-8500-B676A89C7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55" name="Line 18">
                  <a:extLst>
                    <a:ext uri="{FF2B5EF4-FFF2-40B4-BE49-F238E27FC236}">
                      <a16:creationId xmlns:a16="http://schemas.microsoft.com/office/drawing/2014/main" id="{1B70871C-4446-42EA-9DC9-7815EEEE92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056" name="Group 19">
                <a:extLst>
                  <a:ext uri="{FF2B5EF4-FFF2-40B4-BE49-F238E27FC236}">
                    <a16:creationId xmlns:a16="http://schemas.microsoft.com/office/drawing/2014/main" id="{C835EE7A-3A1B-427A-9D3F-B53B391A08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7057" name="Line 20">
                  <a:extLst>
                    <a:ext uri="{FF2B5EF4-FFF2-40B4-BE49-F238E27FC236}">
                      <a16:creationId xmlns:a16="http://schemas.microsoft.com/office/drawing/2014/main" id="{F070D677-E00A-4B02-8957-D9A4DF855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58" name="Line 21">
                  <a:extLst>
                    <a:ext uri="{FF2B5EF4-FFF2-40B4-BE49-F238E27FC236}">
                      <a16:creationId xmlns:a16="http://schemas.microsoft.com/office/drawing/2014/main" id="{8162488F-1A86-4BA2-9123-7257D7DC74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059" name="Line 22">
                  <a:extLst>
                    <a:ext uri="{FF2B5EF4-FFF2-40B4-BE49-F238E27FC236}">
                      <a16:creationId xmlns:a16="http://schemas.microsoft.com/office/drawing/2014/main" id="{40C7A2D5-7F0E-4ED5-A31B-B218E935A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7060" name="Rectangle 23">
              <a:extLst>
                <a:ext uri="{FF2B5EF4-FFF2-40B4-BE49-F238E27FC236}">
                  <a16:creationId xmlns:a16="http://schemas.microsoft.com/office/drawing/2014/main" id="{BFF8A6B6-0518-4B97-94AE-FE1CAA5B44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922" y="3173"/>
              <a:ext cx="70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061" name="Rectangle 24">
              <a:extLst>
                <a:ext uri="{FF2B5EF4-FFF2-40B4-BE49-F238E27FC236}">
                  <a16:creationId xmlns:a16="http://schemas.microsoft.com/office/drawing/2014/main" id="{F4DEF929-462B-4A3E-9BE2-8D6F876099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29" y="3181"/>
              <a:ext cx="70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062" name="Text Box 25">
              <a:extLst>
                <a:ext uri="{FF2B5EF4-FFF2-40B4-BE49-F238E27FC236}">
                  <a16:creationId xmlns:a16="http://schemas.microsoft.com/office/drawing/2014/main" id="{BBF9E02D-CE1B-4980-9808-2E282E989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2937"/>
              <a:ext cx="86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1A-23-F9-CD-06-9B</a:t>
              </a:r>
            </a:p>
          </p:txBody>
        </p:sp>
        <p:sp>
          <p:nvSpPr>
            <p:cNvPr id="87063" name="Text Box 26">
              <a:extLst>
                <a:ext uri="{FF2B5EF4-FFF2-40B4-BE49-F238E27FC236}">
                  <a16:creationId xmlns:a16="http://schemas.microsoft.com/office/drawing/2014/main" id="{54B45609-346C-4DDF-A814-47E7D25EA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68"/>
              <a:ext cx="7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222.222.222.220</a:t>
              </a:r>
            </a:p>
          </p:txBody>
        </p:sp>
        <p:sp>
          <p:nvSpPr>
            <p:cNvPr id="87064" name="Text Box 27">
              <a:extLst>
                <a:ext uri="{FF2B5EF4-FFF2-40B4-BE49-F238E27FC236}">
                  <a16:creationId xmlns:a16="http://schemas.microsoft.com/office/drawing/2014/main" id="{BB84056F-E5E3-4316-A45D-C0A536CA4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3496"/>
              <a:ext cx="739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111.111.111.110</a:t>
              </a:r>
            </a:p>
          </p:txBody>
        </p:sp>
        <p:sp>
          <p:nvSpPr>
            <p:cNvPr id="87065" name="Text Box 28">
              <a:extLst>
                <a:ext uri="{FF2B5EF4-FFF2-40B4-BE49-F238E27FC236}">
                  <a16:creationId xmlns:a16="http://schemas.microsoft.com/office/drawing/2014/main" id="{A00E2F19-DEFC-404A-BBE9-B9E8183FE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2796"/>
              <a:ext cx="85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E6-E9-00-17-BB-4B</a:t>
              </a:r>
            </a:p>
          </p:txBody>
        </p:sp>
        <p:sp>
          <p:nvSpPr>
            <p:cNvPr id="87066" name="Text Box 29">
              <a:extLst>
                <a:ext uri="{FF2B5EF4-FFF2-40B4-BE49-F238E27FC236}">
                  <a16:creationId xmlns:a16="http://schemas.microsoft.com/office/drawing/2014/main" id="{FAC4535F-4BBE-496A-8EE0-53B8BED5E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4018"/>
              <a:ext cx="9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CC-49-DE-D0-AB-7D</a:t>
              </a:r>
            </a:p>
          </p:txBody>
        </p:sp>
        <p:sp>
          <p:nvSpPr>
            <p:cNvPr id="87067" name="Text Box 30">
              <a:extLst>
                <a:ext uri="{FF2B5EF4-FFF2-40B4-BE49-F238E27FC236}">
                  <a16:creationId xmlns:a16="http://schemas.microsoft.com/office/drawing/2014/main" id="{BF137D2B-F0C4-4CC3-90A3-0CE17BE76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" y="3669"/>
              <a:ext cx="73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111.111.111.112</a:t>
              </a:r>
            </a:p>
          </p:txBody>
        </p:sp>
        <p:graphicFrame>
          <p:nvGraphicFramePr>
            <p:cNvPr id="87068" name="Object 31">
              <a:extLst>
                <a:ext uri="{FF2B5EF4-FFF2-40B4-BE49-F238E27FC236}">
                  <a16:creationId xmlns:a16="http://schemas.microsoft.com/office/drawing/2014/main" id="{7A778255-1A6A-486C-9A5B-BEA6F63E52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" y="3774"/>
            <a:ext cx="28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1" r:id="rId4" imgW="1307263" imgH="1084139" progId="MS_ClipArt_Gallery.2">
                    <p:embed/>
                  </p:oleObj>
                </mc:Choice>
                <mc:Fallback>
                  <p:oleObj r:id="rId4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774"/>
                          <a:ext cx="283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9" name="Rectangle 32">
              <a:extLst>
                <a:ext uri="{FF2B5EF4-FFF2-40B4-BE49-F238E27FC236}">
                  <a16:creationId xmlns:a16="http://schemas.microsoft.com/office/drawing/2014/main" id="{A87FA853-7BA7-4E2C-AAE9-00B39277F5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049" y="3807"/>
              <a:ext cx="71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070" name="Text Box 33">
              <a:extLst>
                <a:ext uri="{FF2B5EF4-FFF2-40B4-BE49-F238E27FC236}">
                  <a16:creationId xmlns:a16="http://schemas.microsoft.com/office/drawing/2014/main" id="{5F7095A1-3E4F-45AB-8952-CB40DB0FC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3011"/>
              <a:ext cx="7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111.111.111.111</a:t>
              </a:r>
            </a:p>
          </p:txBody>
        </p:sp>
        <p:grpSp>
          <p:nvGrpSpPr>
            <p:cNvPr id="87071" name="Group 34">
              <a:extLst>
                <a:ext uri="{FF2B5EF4-FFF2-40B4-BE49-F238E27FC236}">
                  <a16:creationId xmlns:a16="http://schemas.microsoft.com/office/drawing/2014/main" id="{7D453EFD-DFD4-4E1C-9BCF-A9E4D4A35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" y="2606"/>
              <a:ext cx="532" cy="397"/>
              <a:chOff x="1910" y="3474"/>
              <a:chExt cx="567" cy="463"/>
            </a:xfrm>
          </p:grpSpPr>
          <p:graphicFrame>
            <p:nvGraphicFramePr>
              <p:cNvPr id="87072" name="Object 35">
                <a:extLst>
                  <a:ext uri="{FF2B5EF4-FFF2-40B4-BE49-F238E27FC236}">
                    <a16:creationId xmlns:a16="http://schemas.microsoft.com/office/drawing/2014/main" id="{3D28C14E-7C48-4CE9-AC46-4811B23143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10" y="3487"/>
              <a:ext cx="567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02" r:id="rId6" imgW="1307263" imgH="1084139" progId="MS_ClipArt_Gallery.2">
                      <p:embed/>
                    </p:oleObj>
                  </mc:Choice>
                  <mc:Fallback>
                    <p:oleObj r:id="rId6" imgW="1307263" imgH="1084139" progId="MS_ClipArt_Gallery.2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0" y="3487"/>
                            <a:ext cx="567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073" name="Text Box 36">
                <a:extLst>
                  <a:ext uri="{FF2B5EF4-FFF2-40B4-BE49-F238E27FC236}">
                    <a16:creationId xmlns:a16="http://schemas.microsoft.com/office/drawing/2014/main" id="{942BEC2E-AB34-454D-9157-6543F49373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3474"/>
                <a:ext cx="259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87074" name="Rectangle 37">
              <a:extLst>
                <a:ext uri="{FF2B5EF4-FFF2-40B4-BE49-F238E27FC236}">
                  <a16:creationId xmlns:a16="http://schemas.microsoft.com/office/drawing/2014/main" id="{56AD98E6-DDB8-440C-8D1A-057DBCE963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97" y="2716"/>
              <a:ext cx="71" cy="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075" name="Text Box 38">
              <a:extLst>
                <a:ext uri="{FF2B5EF4-FFF2-40B4-BE49-F238E27FC236}">
                  <a16:creationId xmlns:a16="http://schemas.microsoft.com/office/drawing/2014/main" id="{9F58E9DB-4AA9-49B8-8D49-2B1D4CEEB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" y="2492"/>
              <a:ext cx="8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74-29-9C-E8-FF-55</a:t>
              </a:r>
            </a:p>
          </p:txBody>
        </p:sp>
        <p:graphicFrame>
          <p:nvGraphicFramePr>
            <p:cNvPr id="87076" name="Object 39">
              <a:extLst>
                <a:ext uri="{FF2B5EF4-FFF2-40B4-BE49-F238E27FC236}">
                  <a16:creationId xmlns:a16="http://schemas.microsoft.com/office/drawing/2014/main" id="{9E4BC7A1-AD5F-4891-8AD1-2EE7AAC383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9" y="2622"/>
            <a:ext cx="282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3" r:id="rId7" imgW="1307263" imgH="1084139" progId="MS_ClipArt_Gallery.2">
                    <p:embed/>
                  </p:oleObj>
                </mc:Choice>
                <mc:Fallback>
                  <p:oleObj r:id="rId7" imgW="1307263" imgH="1084139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2622"/>
                          <a:ext cx="282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7" name="Rectangle 40">
              <a:extLst>
                <a:ext uri="{FF2B5EF4-FFF2-40B4-BE49-F238E27FC236}">
                  <a16:creationId xmlns:a16="http://schemas.microsoft.com/office/drawing/2014/main" id="{3E7630B4-8BE4-48F2-9BAD-F889B90B29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32" y="2673"/>
              <a:ext cx="70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078" name="Text Box 41">
              <a:extLst>
                <a:ext uri="{FF2B5EF4-FFF2-40B4-BE49-F238E27FC236}">
                  <a16:creationId xmlns:a16="http://schemas.microsoft.com/office/drawing/2014/main" id="{64816F68-E42C-4B08-BD13-6AA25D5D2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855"/>
              <a:ext cx="7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222.222.222.221</a:t>
              </a:r>
            </a:p>
          </p:txBody>
        </p:sp>
        <p:sp>
          <p:nvSpPr>
            <p:cNvPr id="87079" name="Text Box 42">
              <a:extLst>
                <a:ext uri="{FF2B5EF4-FFF2-40B4-BE49-F238E27FC236}">
                  <a16:creationId xmlns:a16="http://schemas.microsoft.com/office/drawing/2014/main" id="{96646496-640B-4504-8E75-A9006C708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2462"/>
              <a:ext cx="83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88-B2-2F-54-1A-0F</a:t>
              </a:r>
            </a:p>
          </p:txBody>
        </p:sp>
        <p:grpSp>
          <p:nvGrpSpPr>
            <p:cNvPr id="87080" name="Group 43">
              <a:extLst>
                <a:ext uri="{FF2B5EF4-FFF2-40B4-BE49-F238E27FC236}">
                  <a16:creationId xmlns:a16="http://schemas.microsoft.com/office/drawing/2014/main" id="{20F6B107-9FF4-4E3F-996C-3433B76C2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1" y="3445"/>
              <a:ext cx="532" cy="397"/>
              <a:chOff x="1910" y="3474"/>
              <a:chExt cx="567" cy="463"/>
            </a:xfrm>
          </p:grpSpPr>
          <p:graphicFrame>
            <p:nvGraphicFramePr>
              <p:cNvPr id="87081" name="Object 44">
                <a:extLst>
                  <a:ext uri="{FF2B5EF4-FFF2-40B4-BE49-F238E27FC236}">
                    <a16:creationId xmlns:a16="http://schemas.microsoft.com/office/drawing/2014/main" id="{13184D19-47E5-4D56-B62C-7E158DF655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10" y="3487"/>
              <a:ext cx="567" cy="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04" r:id="rId8" imgW="1307263" imgH="1084139" progId="MS_ClipArt_Gallery.2">
                      <p:embed/>
                    </p:oleObj>
                  </mc:Choice>
                  <mc:Fallback>
                    <p:oleObj r:id="rId8" imgW="1307263" imgH="1084139" progId="MS_ClipArt_Gallery.2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0" y="3487"/>
                            <a:ext cx="567" cy="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082" name="Text Box 45">
                <a:extLst>
                  <a:ext uri="{FF2B5EF4-FFF2-40B4-BE49-F238E27FC236}">
                    <a16:creationId xmlns:a16="http://schemas.microsoft.com/office/drawing/2014/main" id="{B9DE5796-5AF2-4523-B963-4A7EC7F72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3474"/>
                <a:ext cx="240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i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sp>
          <p:nvSpPr>
            <p:cNvPr id="87083" name="Text Box 46">
              <a:extLst>
                <a:ext uri="{FF2B5EF4-FFF2-40B4-BE49-F238E27FC236}">
                  <a16:creationId xmlns:a16="http://schemas.microsoft.com/office/drawing/2014/main" id="{21834E75-B84F-44FD-B6C5-1ED3D4EB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" y="3343"/>
              <a:ext cx="73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222.222.222.222</a:t>
              </a:r>
            </a:p>
          </p:txBody>
        </p:sp>
        <p:sp>
          <p:nvSpPr>
            <p:cNvPr id="87084" name="Text Box 47">
              <a:extLst>
                <a:ext uri="{FF2B5EF4-FFF2-40B4-BE49-F238E27FC236}">
                  <a16:creationId xmlns:a16="http://schemas.microsoft.com/office/drawing/2014/main" id="{3E0DD6C9-68B4-409D-AFBB-6A7A86E30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3839"/>
              <a:ext cx="87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000" i="0">
                  <a:latin typeface="Arial" panose="020B0604020202020204" pitchFamily="34" charset="0"/>
                  <a:ea typeface="宋体" panose="02010600030101010101" pitchFamily="2" charset="-122"/>
                </a:rPr>
                <a:t>49-BD-D2-C7-56-2A</a:t>
              </a:r>
            </a:p>
          </p:txBody>
        </p:sp>
        <p:sp>
          <p:nvSpPr>
            <p:cNvPr id="87085" name="Rectangle 48">
              <a:extLst>
                <a:ext uri="{FF2B5EF4-FFF2-40B4-BE49-F238E27FC236}">
                  <a16:creationId xmlns:a16="http://schemas.microsoft.com/office/drawing/2014/main" id="{C42B415E-B46A-428A-A228-5612D27750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61" y="3545"/>
              <a:ext cx="70" cy="1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086" name="Freeform 49">
              <a:extLst>
                <a:ext uri="{FF2B5EF4-FFF2-40B4-BE49-F238E27FC236}">
                  <a16:creationId xmlns:a16="http://schemas.microsoft.com/office/drawing/2014/main" id="{A0276CCB-32F5-475B-8BD7-018852466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796"/>
              <a:ext cx="847" cy="854"/>
            </a:xfrm>
            <a:custGeom>
              <a:avLst/>
              <a:gdLst>
                <a:gd name="T0" fmla="*/ 307 w 1005"/>
                <a:gd name="T1" fmla="*/ 83 h 996"/>
                <a:gd name="T2" fmla="*/ 134 w 1005"/>
                <a:gd name="T3" fmla="*/ 227 h 996"/>
                <a:gd name="T4" fmla="*/ 19 w 1005"/>
                <a:gd name="T5" fmla="*/ 507 h 996"/>
                <a:gd name="T6" fmla="*/ 19 w 1005"/>
                <a:gd name="T7" fmla="*/ 716 h 996"/>
                <a:gd name="T8" fmla="*/ 84 w 1005"/>
                <a:gd name="T9" fmla="*/ 918 h 996"/>
                <a:gd name="T10" fmla="*/ 199 w 1005"/>
                <a:gd name="T11" fmla="*/ 990 h 996"/>
                <a:gd name="T12" fmla="*/ 393 w 1005"/>
                <a:gd name="T13" fmla="*/ 954 h 996"/>
                <a:gd name="T14" fmla="*/ 696 w 1005"/>
                <a:gd name="T15" fmla="*/ 947 h 996"/>
                <a:gd name="T16" fmla="*/ 883 w 1005"/>
                <a:gd name="T17" fmla="*/ 831 h 996"/>
                <a:gd name="T18" fmla="*/ 998 w 1005"/>
                <a:gd name="T19" fmla="*/ 543 h 996"/>
                <a:gd name="T20" fmla="*/ 926 w 1005"/>
                <a:gd name="T21" fmla="*/ 227 h 996"/>
                <a:gd name="T22" fmla="*/ 667 w 1005"/>
                <a:gd name="T23" fmla="*/ 25 h 996"/>
                <a:gd name="T24" fmla="*/ 307 w 1005"/>
                <a:gd name="T25" fmla="*/ 8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087" name="Freeform 50">
              <a:extLst>
                <a:ext uri="{FF2B5EF4-FFF2-40B4-BE49-F238E27FC236}">
                  <a16:creationId xmlns:a16="http://schemas.microsoft.com/office/drawing/2014/main" id="{E54EC805-E44A-4B03-B744-178C7DC64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828"/>
              <a:ext cx="943" cy="854"/>
            </a:xfrm>
            <a:custGeom>
              <a:avLst/>
              <a:gdLst>
                <a:gd name="T0" fmla="*/ 307 w 1005"/>
                <a:gd name="T1" fmla="*/ 83 h 996"/>
                <a:gd name="T2" fmla="*/ 134 w 1005"/>
                <a:gd name="T3" fmla="*/ 227 h 996"/>
                <a:gd name="T4" fmla="*/ 19 w 1005"/>
                <a:gd name="T5" fmla="*/ 507 h 996"/>
                <a:gd name="T6" fmla="*/ 19 w 1005"/>
                <a:gd name="T7" fmla="*/ 716 h 996"/>
                <a:gd name="T8" fmla="*/ 84 w 1005"/>
                <a:gd name="T9" fmla="*/ 918 h 996"/>
                <a:gd name="T10" fmla="*/ 199 w 1005"/>
                <a:gd name="T11" fmla="*/ 990 h 996"/>
                <a:gd name="T12" fmla="*/ 393 w 1005"/>
                <a:gd name="T13" fmla="*/ 954 h 996"/>
                <a:gd name="T14" fmla="*/ 696 w 1005"/>
                <a:gd name="T15" fmla="*/ 947 h 996"/>
                <a:gd name="T16" fmla="*/ 883 w 1005"/>
                <a:gd name="T17" fmla="*/ 831 h 996"/>
                <a:gd name="T18" fmla="*/ 998 w 1005"/>
                <a:gd name="T19" fmla="*/ 543 h 996"/>
                <a:gd name="T20" fmla="*/ 926 w 1005"/>
                <a:gd name="T21" fmla="*/ 227 h 996"/>
                <a:gd name="T22" fmla="*/ 667 w 1005"/>
                <a:gd name="T23" fmla="*/ 25 h 996"/>
                <a:gd name="T24" fmla="*/ 307 w 1005"/>
                <a:gd name="T25" fmla="*/ 83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088" name="Line 51">
              <a:extLst>
                <a:ext uri="{FF2B5EF4-FFF2-40B4-BE49-F238E27FC236}">
                  <a16:creationId xmlns:a16="http://schemas.microsoft.com/office/drawing/2014/main" id="{072948A1-C816-4EB8-B346-BC4B81933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1" y="2777"/>
              <a:ext cx="276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9" name="Line 52">
              <a:extLst>
                <a:ext uri="{FF2B5EF4-FFF2-40B4-BE49-F238E27FC236}">
                  <a16:creationId xmlns:a16="http://schemas.microsoft.com/office/drawing/2014/main" id="{960918D0-2853-4ABF-9925-329F05A59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9" y="3636"/>
              <a:ext cx="194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0" name="Line 53">
              <a:extLst>
                <a:ext uri="{FF2B5EF4-FFF2-40B4-BE49-F238E27FC236}">
                  <a16:creationId xmlns:a16="http://schemas.microsoft.com/office/drawing/2014/main" id="{BBB12BA8-9182-49AF-A2FF-735940C03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" y="3248"/>
              <a:ext cx="182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1" name="Line 54">
              <a:extLst>
                <a:ext uri="{FF2B5EF4-FFF2-40B4-BE49-F238E27FC236}">
                  <a16:creationId xmlns:a16="http://schemas.microsoft.com/office/drawing/2014/main" id="{14727804-DFCB-4C46-BEF2-D4B11A019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3240"/>
              <a:ext cx="283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2" name="Line 55">
              <a:extLst>
                <a:ext uri="{FF2B5EF4-FFF2-40B4-BE49-F238E27FC236}">
                  <a16:creationId xmlns:a16="http://schemas.microsoft.com/office/drawing/2014/main" id="{C238F8C4-E3C5-4657-BBEF-66C2634A6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3519"/>
              <a:ext cx="124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3" name="Line 56">
              <a:extLst>
                <a:ext uri="{FF2B5EF4-FFF2-40B4-BE49-F238E27FC236}">
                  <a16:creationId xmlns:a16="http://schemas.microsoft.com/office/drawing/2014/main" id="{B2BB77E5-6F3B-4DF4-9332-2049924E8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6" y="2737"/>
              <a:ext cx="211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4" name="Line 57">
              <a:extLst>
                <a:ext uri="{FF2B5EF4-FFF2-40B4-BE49-F238E27FC236}">
                  <a16:creationId xmlns:a16="http://schemas.microsoft.com/office/drawing/2014/main" id="{4D89C655-3C85-4777-85CC-EB22950F5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6" y="3911"/>
              <a:ext cx="0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5" name="Line 58">
              <a:extLst>
                <a:ext uri="{FF2B5EF4-FFF2-40B4-BE49-F238E27FC236}">
                  <a16:creationId xmlns:a16="http://schemas.microsoft.com/office/drawing/2014/main" id="{29FF797B-0AAF-447F-8C40-768653C59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2614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6" name="Line 59">
              <a:extLst>
                <a:ext uri="{FF2B5EF4-FFF2-40B4-BE49-F238E27FC236}">
                  <a16:creationId xmlns:a16="http://schemas.microsoft.com/office/drawing/2014/main" id="{C28AFCDB-995A-490D-B38B-B93569E21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2913"/>
              <a:ext cx="0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7" name="Line 60">
              <a:extLst>
                <a:ext uri="{FF2B5EF4-FFF2-40B4-BE49-F238E27FC236}">
                  <a16:creationId xmlns:a16="http://schemas.microsoft.com/office/drawing/2014/main" id="{33118EEB-7877-4DCD-8E2D-6898A2B40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" y="3039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8" name="Line 61">
              <a:extLst>
                <a:ext uri="{FF2B5EF4-FFF2-40B4-BE49-F238E27FC236}">
                  <a16:creationId xmlns:a16="http://schemas.microsoft.com/office/drawing/2014/main" id="{3AAD2307-9508-4F98-B9D5-264C0AACB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6" y="3664"/>
              <a:ext cx="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9" name="Line 62">
              <a:extLst>
                <a:ext uri="{FF2B5EF4-FFF2-40B4-BE49-F238E27FC236}">
                  <a16:creationId xmlns:a16="http://schemas.microsoft.com/office/drawing/2014/main" id="{9A50C915-5774-4CD4-BA88-B3BC6A18D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5" y="2557"/>
              <a:ext cx="3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2496" name="Text Box 64">
            <a:extLst>
              <a:ext uri="{FF2B5EF4-FFF2-40B4-BE49-F238E27FC236}">
                <a16:creationId xmlns:a16="http://schemas.microsoft.com/office/drawing/2014/main" id="{6B72D5BA-38EC-41FD-A805-55752B8D5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1936750"/>
            <a:ext cx="2085975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zh-CN" altLang="en-US" i="0">
                <a:solidFill>
                  <a:srgbClr val="FF0000"/>
                </a:solidFill>
                <a:ea typeface="宋体" panose="02010600030101010101" pitchFamily="2" charset="-122"/>
              </a:rPr>
              <a:t>非常重要的知识点</a:t>
            </a:r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4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96" grpId="0" animBg="1"/>
      <p:bldP spid="40249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页脚占位符 5">
            <a:extLst>
              <a:ext uri="{FF2B5EF4-FFF2-40B4-BE49-F238E27FC236}">
                <a16:creationId xmlns:a16="http://schemas.microsoft.com/office/drawing/2014/main" id="{D33B944B-D5C4-4707-996D-77008E6282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89090" name="灯片编号占位符 6">
            <a:extLst>
              <a:ext uri="{FF2B5EF4-FFF2-40B4-BE49-F238E27FC236}">
                <a16:creationId xmlns:a16="http://schemas.microsoft.com/office/drawing/2014/main" id="{E843A7B9-729C-44C8-B423-89230F15E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D7F2B8F2-A263-44CD-8F8D-C82723CBC905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42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4B6D0B4-B291-4617-9921-62515F584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5: Link Layer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43CAB832-CF45-4A89-A304-815539533C5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5.1 </a:t>
            </a:r>
            <a:r>
              <a:rPr lang="zh-CN" altLang="en-US" sz="2400">
                <a:ea typeface="宋体" panose="02010600030101010101" pitchFamily="2" charset="-122"/>
              </a:rPr>
              <a:t>概述和服务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5.2 </a:t>
            </a:r>
            <a:r>
              <a:rPr lang="zh-CN" altLang="en-US" sz="2400">
                <a:ea typeface="宋体" panose="02010600030101010101" pitchFamily="2" charset="-122"/>
              </a:rPr>
              <a:t>检错和纠错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5.3 </a:t>
            </a:r>
            <a:r>
              <a:rPr lang="zh-CN" altLang="en-US" sz="2400">
                <a:ea typeface="宋体" panose="02010600030101010101" pitchFamily="2" charset="-122"/>
              </a:rPr>
              <a:t>多路访问协议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5.4 </a:t>
            </a:r>
            <a:r>
              <a:rPr lang="zh-CN" altLang="en-US" sz="2400">
                <a:ea typeface="宋体" panose="02010600030101010101" pitchFamily="2" charset="-122"/>
              </a:rPr>
              <a:t>链路层地址</a:t>
            </a:r>
          </a:p>
        </p:txBody>
      </p:sp>
      <p:sp>
        <p:nvSpPr>
          <p:cNvPr id="83973" name="Rectangle 4">
            <a:extLst>
              <a:ext uri="{FF2B5EF4-FFF2-40B4-BE49-F238E27FC236}">
                <a16:creationId xmlns:a16="http://schemas.microsoft.com/office/drawing/2014/main" id="{2FE78E32-EDDA-48C0-A128-9A5C4E989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 noProof="1">
                <a:solidFill>
                  <a:srgbClr val="FF0000"/>
                </a:solidFill>
                <a:ea typeface="宋体" panose="02010600030101010101" pitchFamily="2" charset="-122"/>
              </a:rPr>
              <a:t>5.5 </a:t>
            </a:r>
            <a:r>
              <a:rPr lang="zh-CN" altLang="en-US" sz="2400" noProof="1">
                <a:solidFill>
                  <a:srgbClr val="FF0000"/>
                </a:solidFill>
                <a:ea typeface="宋体" panose="02010600030101010101" pitchFamily="2" charset="-122"/>
              </a:rPr>
              <a:t>以太网</a:t>
            </a:r>
          </a:p>
          <a:p>
            <a:r>
              <a:rPr lang="en-US" altLang="zh-CN" sz="2400" noProof="1">
                <a:ea typeface="宋体" panose="02010600030101010101" pitchFamily="2" charset="-122"/>
              </a:rPr>
              <a:t>5.6 </a:t>
            </a:r>
            <a:r>
              <a:rPr lang="zh-CN" altLang="en-US" sz="2400" noProof="1">
                <a:ea typeface="宋体" panose="02010600030101010101" pitchFamily="2" charset="-122"/>
              </a:rPr>
              <a:t>链路层交换机</a:t>
            </a:r>
          </a:p>
          <a:p>
            <a:pPr marL="0" indent="0">
              <a:buFont typeface="ZapfDingbats" pitchFamily="82" charset="2"/>
              <a:buNone/>
            </a:pPr>
            <a:endParaRPr lang="en-US" altLang="zh-CN" sz="2400" noProof="1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endParaRPr lang="zh-CN" altLang="en-US" sz="2400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页脚占位符 4">
            <a:extLst>
              <a:ext uri="{FF2B5EF4-FFF2-40B4-BE49-F238E27FC236}">
                <a16:creationId xmlns:a16="http://schemas.microsoft.com/office/drawing/2014/main" id="{E7989584-9DED-4D20-BDE3-E887040AD0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03A64263-0C43-46DB-835F-152F7801E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C90F96F5-E51A-4BA4-AAEA-B3150DCD8279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43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6B6C0BF-3699-491D-A346-9774437A0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Ethernet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2D7AF56-94B0-46F9-9101-A392BC4DA9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完全占有有线局域网市场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NIC</a:t>
            </a:r>
            <a:r>
              <a:rPr lang="zh-CN" altLang="en-US" sz="2400">
                <a:ea typeface="宋体" panose="02010600030101010101" pitchFamily="2" charset="-122"/>
              </a:rPr>
              <a:t>便宜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最早使用的 </a:t>
            </a:r>
            <a:r>
              <a:rPr lang="en-US" altLang="zh-CN" sz="2400">
                <a:ea typeface="宋体" panose="02010600030101010101" pitchFamily="2" charset="-122"/>
              </a:rPr>
              <a:t>LAN </a:t>
            </a:r>
            <a:r>
              <a:rPr lang="zh-CN" altLang="en-US" sz="2400">
                <a:ea typeface="宋体" panose="02010600030101010101" pitchFamily="2" charset="-122"/>
              </a:rPr>
              <a:t>技术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简单，相对于</a:t>
            </a:r>
            <a:r>
              <a:rPr lang="en-US" altLang="zh-CN" sz="2400">
                <a:ea typeface="宋体" panose="02010600030101010101" pitchFamily="2" charset="-122"/>
              </a:rPr>
              <a:t>token LANs </a:t>
            </a:r>
            <a:r>
              <a:rPr lang="zh-CN" altLang="en-US" sz="2400">
                <a:ea typeface="宋体" panose="02010600030101010101" pitchFamily="2" charset="-122"/>
              </a:rPr>
              <a:t>和 </a:t>
            </a:r>
            <a:r>
              <a:rPr lang="en-US" altLang="zh-CN" sz="2400">
                <a:ea typeface="宋体" panose="02010600030101010101" pitchFamily="2" charset="-122"/>
              </a:rPr>
              <a:t>ATM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跟上了发展速度： </a:t>
            </a:r>
            <a:r>
              <a:rPr lang="en-US" altLang="zh-CN" sz="2400">
                <a:ea typeface="宋体" panose="02010600030101010101" pitchFamily="2" charset="-122"/>
              </a:rPr>
              <a:t>10 Mbps – 10 Gbps 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91141" name="Picture 4" descr="551 metcalfe-enet">
            <a:extLst>
              <a:ext uri="{FF2B5EF4-FFF2-40B4-BE49-F238E27FC236}">
                <a16:creationId xmlns:a16="http://schemas.microsoft.com/office/drawing/2014/main" id="{8E85264B-7D3A-4C7D-AB0D-8403F276F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3925888"/>
            <a:ext cx="4754562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2" name="Text Box 5">
            <a:extLst>
              <a:ext uri="{FF2B5EF4-FFF2-40B4-BE49-F238E27FC236}">
                <a16:creationId xmlns:a16="http://schemas.microsoft.com/office/drawing/2014/main" id="{1ADF07FA-6F9E-4C67-AD64-1050ED2E8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4821238"/>
            <a:ext cx="2619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Metcalfe’s Ethernet</a:t>
            </a:r>
          </a:p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sketch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页脚占位符 4">
            <a:extLst>
              <a:ext uri="{FF2B5EF4-FFF2-40B4-BE49-F238E27FC236}">
                <a16:creationId xmlns:a16="http://schemas.microsoft.com/office/drawing/2014/main" id="{51E4CF1B-81BD-40E6-99E6-DD29BC2DCA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213EE2AD-3589-4FE8-84F2-E4CC43B6E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3518AD0A-BCBC-429C-8A7F-81C1F2B58429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44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93187" name="Rectangle 4">
            <a:extLst>
              <a:ext uri="{FF2B5EF4-FFF2-40B4-BE49-F238E27FC236}">
                <a16:creationId xmlns:a16="http://schemas.microsoft.com/office/drawing/2014/main" id="{DB323883-58F7-45F7-BB68-4089EFE7E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0"/>
            <a:ext cx="7772400" cy="114300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星型拓扑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Star topology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ECFD5F6B-9297-4CD0-99C3-ECE4296AA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1612900"/>
            <a:ext cx="7772400" cy="1939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总线拓扑流行于上世纪 </a:t>
            </a:r>
            <a:r>
              <a:rPr lang="en-US" altLang="zh-CN" sz="2400">
                <a:ea typeface="宋体" panose="02010600030101010101" pitchFamily="2" charset="-122"/>
              </a:rPr>
              <a:t>90s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所有节点位于同一个冲突域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目前星型拓扑已是标准</a:t>
            </a: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交换机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(switch)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位于中心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>
                <a:ea typeface="宋体" panose="02010600030101010101" pitchFamily="2" charset="-122"/>
              </a:rPr>
              <a:t>使用以太网协议</a:t>
            </a:r>
            <a:r>
              <a:rPr lang="en-US" altLang="zh-CN" sz="2000">
                <a:ea typeface="宋体" panose="02010600030101010101" pitchFamily="2" charset="-122"/>
              </a:rPr>
              <a:t>(Ethernet protocol ), </a:t>
            </a:r>
            <a:r>
              <a:rPr lang="zh-CN" altLang="en-US" sz="2000">
                <a:ea typeface="宋体" panose="02010600030101010101" pitchFamily="2" charset="-122"/>
              </a:rPr>
              <a:t>但是消除了冲突域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3189" name="Rectangle 8">
            <a:extLst>
              <a:ext uri="{FF2B5EF4-FFF2-40B4-BE49-F238E27FC236}">
                <a16:creationId xmlns:a16="http://schemas.microsoft.com/office/drawing/2014/main" id="{8C2802E3-04F8-4E09-8B22-407FE35D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5043488"/>
            <a:ext cx="417513" cy="92075"/>
          </a:xfrm>
          <a:prstGeom prst="rect">
            <a:avLst/>
          </a:prstGeom>
          <a:solidFill>
            <a:schemeClr val="hlink"/>
          </a:solidFill>
          <a:ln>
            <a:noFill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wrap="none" anchor="ctr">
            <a:flatTx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93190" name="Object 11">
            <a:extLst>
              <a:ext uri="{FF2B5EF4-FFF2-40B4-BE49-F238E27FC236}">
                <a16:creationId xmlns:a16="http://schemas.microsoft.com/office/drawing/2014/main" id="{5E02BAD2-CF70-4C55-B55E-D530C5546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0350" y="4783138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4783138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12">
            <a:extLst>
              <a:ext uri="{FF2B5EF4-FFF2-40B4-BE49-F238E27FC236}">
                <a16:creationId xmlns:a16="http://schemas.microsoft.com/office/drawing/2014/main" id="{ACEDFD32-05DF-4457-B88D-2F975A5E1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784725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84725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13">
            <a:extLst>
              <a:ext uri="{FF2B5EF4-FFF2-40B4-BE49-F238E27FC236}">
                <a16:creationId xmlns:a16="http://schemas.microsoft.com/office/drawing/2014/main" id="{F260E23A-D57B-4ED4-B168-1F0ED785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49037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93" name="Rectangle 14">
            <a:extLst>
              <a:ext uri="{FF2B5EF4-FFF2-40B4-BE49-F238E27FC236}">
                <a16:creationId xmlns:a16="http://schemas.microsoft.com/office/drawing/2014/main" id="{15E4E97E-5140-4014-AD50-D06E85FDB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941888"/>
            <a:ext cx="180975" cy="136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94" name="Line 17">
            <a:extLst>
              <a:ext uri="{FF2B5EF4-FFF2-40B4-BE49-F238E27FC236}">
                <a16:creationId xmlns:a16="http://schemas.microsoft.com/office/drawing/2014/main" id="{70BB5422-AFE1-425E-A34F-55FF793B7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6538" y="4983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5" name="Line 18">
            <a:extLst>
              <a:ext uri="{FF2B5EF4-FFF2-40B4-BE49-F238E27FC236}">
                <a16:creationId xmlns:a16="http://schemas.microsoft.com/office/drawing/2014/main" id="{710CB7F6-E76E-4056-8AE2-7FD052F4D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375" y="4391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6" name="Line 19">
            <a:extLst>
              <a:ext uri="{FF2B5EF4-FFF2-40B4-BE49-F238E27FC236}">
                <a16:creationId xmlns:a16="http://schemas.microsoft.com/office/drawing/2014/main" id="{9DF0F521-F266-4B31-AAA7-6C3C027CD6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6875" y="4999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7" name="Line 20">
            <a:extLst>
              <a:ext uri="{FF2B5EF4-FFF2-40B4-BE49-F238E27FC236}">
                <a16:creationId xmlns:a16="http://schemas.microsoft.com/office/drawing/2014/main" id="{F5FAF626-AB79-4773-8553-2813CEA81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375" y="5124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8" name="Text Box 23">
            <a:extLst>
              <a:ext uri="{FF2B5EF4-FFF2-40B4-BE49-F238E27FC236}">
                <a16:creationId xmlns:a16="http://schemas.microsoft.com/office/drawing/2014/main" id="{FCF3B645-55A8-4DB1-A8BC-5C8F7954D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5359400"/>
            <a:ext cx="796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1600" i="0">
                <a:ea typeface="宋体" panose="02010600030101010101" pitchFamily="2" charset="-122"/>
              </a:rPr>
              <a:t>switch</a:t>
            </a:r>
          </a:p>
        </p:txBody>
      </p:sp>
      <p:sp>
        <p:nvSpPr>
          <p:cNvPr id="93199" name="Line 24">
            <a:extLst>
              <a:ext uri="{FF2B5EF4-FFF2-40B4-BE49-F238E27FC236}">
                <a16:creationId xmlns:a16="http://schemas.microsoft.com/office/drawing/2014/main" id="{7D40C2D5-1A60-4041-A5AD-373C124A26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5148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0" name="Freeform 25">
            <a:extLst>
              <a:ext uri="{FF2B5EF4-FFF2-40B4-BE49-F238E27FC236}">
                <a16:creationId xmlns:a16="http://schemas.microsoft.com/office/drawing/2014/main" id="{8BC4B579-0177-4615-9FAC-C92420B67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4919663"/>
            <a:ext cx="444500" cy="100012"/>
          </a:xfrm>
          <a:custGeom>
            <a:avLst/>
            <a:gdLst>
              <a:gd name="T0" fmla="*/ 0 w 280"/>
              <a:gd name="T1" fmla="*/ 63 h 63"/>
              <a:gd name="T2" fmla="*/ 37 w 280"/>
              <a:gd name="T3" fmla="*/ 62 h 63"/>
              <a:gd name="T4" fmla="*/ 219 w 280"/>
              <a:gd name="T5" fmla="*/ 0 h 63"/>
              <a:gd name="T6" fmla="*/ 280 w 280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63">
                <a:moveTo>
                  <a:pt x="0" y="63"/>
                </a:moveTo>
                <a:lnTo>
                  <a:pt x="37" y="62"/>
                </a:lnTo>
                <a:lnTo>
                  <a:pt x="219" y="0"/>
                </a:lnTo>
                <a:lnTo>
                  <a:pt x="28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201" name="Freeform 26">
            <a:extLst>
              <a:ext uri="{FF2B5EF4-FFF2-40B4-BE49-F238E27FC236}">
                <a16:creationId xmlns:a16="http://schemas.microsoft.com/office/drawing/2014/main" id="{9AABB8C3-5D0B-4C69-8FBA-773BCDA8F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4914900"/>
            <a:ext cx="230187" cy="103188"/>
          </a:xfrm>
          <a:custGeom>
            <a:avLst/>
            <a:gdLst>
              <a:gd name="T0" fmla="*/ 0 w 148"/>
              <a:gd name="T1" fmla="*/ 0 h 74"/>
              <a:gd name="T2" fmla="*/ 40 w 148"/>
              <a:gd name="T3" fmla="*/ 0 h 74"/>
              <a:gd name="T4" fmla="*/ 102 w 148"/>
              <a:gd name="T5" fmla="*/ 74 h 74"/>
              <a:gd name="T6" fmla="*/ 148 w 148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74">
                <a:moveTo>
                  <a:pt x="0" y="0"/>
                </a:moveTo>
                <a:lnTo>
                  <a:pt x="40" y="0"/>
                </a:lnTo>
                <a:lnTo>
                  <a:pt x="102" y="74"/>
                </a:lnTo>
                <a:lnTo>
                  <a:pt x="148" y="7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93202" name="Group 40">
            <a:extLst>
              <a:ext uri="{FF2B5EF4-FFF2-40B4-BE49-F238E27FC236}">
                <a16:creationId xmlns:a16="http://schemas.microsoft.com/office/drawing/2014/main" id="{BC38E008-7597-481C-BBBE-B4FFFC52CC36}"/>
              </a:ext>
            </a:extLst>
          </p:cNvPr>
          <p:cNvGrpSpPr>
            <a:grpSpLocks/>
          </p:cNvGrpSpPr>
          <p:nvPr/>
        </p:nvGrpSpPr>
        <p:grpSpPr bwMode="auto">
          <a:xfrm>
            <a:off x="1254125" y="3829050"/>
            <a:ext cx="2305050" cy="1946275"/>
            <a:chOff x="493" y="2719"/>
            <a:chExt cx="900" cy="743"/>
          </a:xfrm>
        </p:grpSpPr>
        <p:graphicFrame>
          <p:nvGraphicFramePr>
            <p:cNvPr id="93203" name="Object 28">
              <a:extLst>
                <a:ext uri="{FF2B5EF4-FFF2-40B4-BE49-F238E27FC236}">
                  <a16:creationId xmlns:a16="http://schemas.microsoft.com/office/drawing/2014/main" id="{27E491BC-0B17-47C5-A049-6891718E6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3" y="3231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3" r:id="rId7" imgW="1307263" imgH="1084139" progId="MS_ClipArt_Gallery.2">
                    <p:embed/>
                  </p:oleObj>
                </mc:Choice>
                <mc:Fallback>
                  <p:oleObj r:id="rId7" imgW="1307263" imgH="1084139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" y="3231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4" name="Object 29">
              <a:extLst>
                <a:ext uri="{FF2B5EF4-FFF2-40B4-BE49-F238E27FC236}">
                  <a16:creationId xmlns:a16="http://schemas.microsoft.com/office/drawing/2014/main" id="{22DCC71B-25EA-459F-98B2-97AAD923F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1" y="298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4" r:id="rId8" imgW="1307263" imgH="1084139" progId="MS_ClipArt_Gallery.2">
                    <p:embed/>
                  </p:oleObj>
                </mc:Choice>
                <mc:Fallback>
                  <p:oleObj r:id="rId8" imgW="1307263" imgH="1084139" progId="MS_ClipArt_Gallery.2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298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5" name="Object 30">
              <a:extLst>
                <a:ext uri="{FF2B5EF4-FFF2-40B4-BE49-F238E27FC236}">
                  <a16:creationId xmlns:a16="http://schemas.microsoft.com/office/drawing/2014/main" id="{227C9159-3F6F-41F6-9F2D-1DF2D8B973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6" y="2923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5" r:id="rId9" imgW="1307263" imgH="1084139" progId="MS_ClipArt_Gallery.2">
                    <p:embed/>
                  </p:oleObj>
                </mc:Choice>
                <mc:Fallback>
                  <p:oleObj r:id="rId9" imgW="1307263" imgH="1084139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923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6" name="Object 31">
              <a:extLst>
                <a:ext uri="{FF2B5EF4-FFF2-40B4-BE49-F238E27FC236}">
                  <a16:creationId xmlns:a16="http://schemas.microsoft.com/office/drawing/2014/main" id="{1FCD53FA-27B3-464A-B4C1-585A31F98D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3" y="32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6" r:id="rId10" imgW="1307263" imgH="1084139" progId="MS_ClipArt_Gallery.2">
                    <p:embed/>
                  </p:oleObj>
                </mc:Choice>
                <mc:Fallback>
                  <p:oleObj r:id="rId10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32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7" name="Line 32">
              <a:extLst>
                <a:ext uri="{FF2B5EF4-FFF2-40B4-BE49-F238E27FC236}">
                  <a16:creationId xmlns:a16="http://schemas.microsoft.com/office/drawing/2014/main" id="{E02A3594-B8B4-46C8-8C39-3DA1FA971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7" y="2823"/>
              <a:ext cx="294" cy="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8" name="Line 33">
              <a:extLst>
                <a:ext uri="{FF2B5EF4-FFF2-40B4-BE49-F238E27FC236}">
                  <a16:creationId xmlns:a16="http://schemas.microsoft.com/office/drawing/2014/main" id="{6D5F5B93-4F94-4A36-A70F-FBA4FE66A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3120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Line 34">
              <a:extLst>
                <a:ext uri="{FF2B5EF4-FFF2-40B4-BE49-F238E27FC236}">
                  <a16:creationId xmlns:a16="http://schemas.microsoft.com/office/drawing/2014/main" id="{DE2675CB-3AB1-4CCB-88BE-4D4539BAA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" y="3332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0" name="Line 35">
              <a:extLst>
                <a:ext uri="{FF2B5EF4-FFF2-40B4-BE49-F238E27FC236}">
                  <a16:creationId xmlns:a16="http://schemas.microsoft.com/office/drawing/2014/main" id="{C01DEB9C-2BE5-404E-B3D6-9A0A93EB2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1" y="3032"/>
              <a:ext cx="112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211" name="Object 36">
              <a:extLst>
                <a:ext uri="{FF2B5EF4-FFF2-40B4-BE49-F238E27FC236}">
                  <a16:creationId xmlns:a16="http://schemas.microsoft.com/office/drawing/2014/main" id="{00B01339-6119-41A1-89BA-C55AFCC4F6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9" y="2719"/>
            <a:ext cx="27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7" r:id="rId11" imgW="1307263" imgH="1084139" progId="MS_ClipArt_Gallery.2">
                    <p:embed/>
                  </p:oleObj>
                </mc:Choice>
                <mc:Fallback>
                  <p:oleObj r:id="rId11" imgW="1307263" imgH="1084139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2719"/>
                          <a:ext cx="27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2" name="Line 37">
              <a:extLst>
                <a:ext uri="{FF2B5EF4-FFF2-40B4-BE49-F238E27FC236}">
                  <a16:creationId xmlns:a16="http://schemas.microsoft.com/office/drawing/2014/main" id="{01DE525B-BD9C-48CE-AE7F-521929EEF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3" name="Line 38">
              <a:extLst>
                <a:ext uri="{FF2B5EF4-FFF2-40B4-BE49-F238E27FC236}">
                  <a16:creationId xmlns:a16="http://schemas.microsoft.com/office/drawing/2014/main" id="{EE20509B-7D28-4E70-8C69-F48566B1C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" y="2889"/>
              <a:ext cx="15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Line 39">
              <a:extLst>
                <a:ext uri="{FF2B5EF4-FFF2-40B4-BE49-F238E27FC236}">
                  <a16:creationId xmlns:a16="http://schemas.microsoft.com/office/drawing/2014/main" id="{FB37AA37-B553-4853-89EA-2C2500BE7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3290"/>
              <a:ext cx="1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3215" name="Object 10">
            <a:extLst>
              <a:ext uri="{FF2B5EF4-FFF2-40B4-BE49-F238E27FC236}">
                <a16:creationId xmlns:a16="http://schemas.microsoft.com/office/drawing/2014/main" id="{4CAA7DA3-A8D4-45B2-BA57-E42CED90D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5700" y="5835650"/>
          <a:ext cx="601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8" r:id="rId12" imgW="1307263" imgH="1084139" progId="MS_ClipArt_Gallery.2">
                  <p:embed/>
                </p:oleObj>
              </mc:Choice>
              <mc:Fallback>
                <p:oleObj r:id="rId12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835650"/>
                        <a:ext cx="601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6" name="Rectangle 16">
            <a:extLst>
              <a:ext uri="{FF2B5EF4-FFF2-40B4-BE49-F238E27FC236}">
                <a16:creationId xmlns:a16="http://schemas.microsoft.com/office/drawing/2014/main" id="{D0A0CBD6-61B7-41DE-99BE-F87802FF1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75" y="5637213"/>
            <a:ext cx="141288" cy="21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93217" name="Object 9">
            <a:extLst>
              <a:ext uri="{FF2B5EF4-FFF2-40B4-BE49-F238E27FC236}">
                <a16:creationId xmlns:a16="http://schemas.microsoft.com/office/drawing/2014/main" id="{34DFD800-0B5C-4F08-96D4-0A2952975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8238" y="3890963"/>
          <a:ext cx="603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9" r:id="rId13" imgW="1307263" imgH="1084139" progId="MS_ClipArt_Gallery.2">
                  <p:embed/>
                </p:oleObj>
              </mc:Choice>
              <mc:Fallback>
                <p:oleObj r:id="rId13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890963"/>
                        <a:ext cx="6032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8" name="Rectangle 15">
            <a:extLst>
              <a:ext uri="{FF2B5EF4-FFF2-40B4-BE49-F238E27FC236}">
                <a16:creationId xmlns:a16="http://schemas.microsoft.com/office/drawing/2014/main" id="{500D458A-86E4-4C8E-90A6-3D45E935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344988"/>
            <a:ext cx="141288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219" name="Text Box 41">
            <a:extLst>
              <a:ext uri="{FF2B5EF4-FFF2-40B4-BE49-F238E27FC236}">
                <a16:creationId xmlns:a16="http://schemas.microsoft.com/office/drawing/2014/main" id="{52044C3E-11AE-4E34-A103-FEBD3C816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338" y="5908675"/>
            <a:ext cx="204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bus: coaxial cable</a:t>
            </a:r>
          </a:p>
        </p:txBody>
      </p:sp>
      <p:sp>
        <p:nvSpPr>
          <p:cNvPr id="93220" name="Text Box 42">
            <a:extLst>
              <a:ext uri="{FF2B5EF4-FFF2-40B4-BE49-F238E27FC236}">
                <a16:creationId xmlns:a16="http://schemas.microsoft.com/office/drawing/2014/main" id="{876533CE-D7E7-4AE5-B84D-C761901AC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6022975"/>
            <a:ext cx="630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star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页脚占位符 4">
            <a:extLst>
              <a:ext uri="{FF2B5EF4-FFF2-40B4-BE49-F238E27FC236}">
                <a16:creationId xmlns:a16="http://schemas.microsoft.com/office/drawing/2014/main" id="{B21D45EB-DC98-43A8-89EE-33C6ECF5A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105E054B-0348-4C81-A2E2-EFF79F98E9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6AA3DDC5-5FEF-4F6A-ACED-2CA934B57B04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45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DF0356A1-2A89-4737-BD02-783F480AE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以太网帧结构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Ethernet Frame Structure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9198C52-6F23-4F02-B279-CA00D6827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2463" y="1797050"/>
            <a:ext cx="7996237" cy="406558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发送数据的接口卡在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Ethernet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帧</a:t>
            </a:r>
            <a:r>
              <a:rPr lang="zh-CN" altLang="en-US" sz="2400">
                <a:ea typeface="宋体" panose="02010600030101010101" pitchFamily="2" charset="-122"/>
              </a:rPr>
              <a:t>中封装 </a:t>
            </a:r>
            <a:r>
              <a:rPr lang="en-US" altLang="zh-CN" sz="2400">
                <a:ea typeface="宋体" panose="02010600030101010101" pitchFamily="2" charset="-122"/>
              </a:rPr>
              <a:t>IP </a:t>
            </a:r>
            <a:r>
              <a:rPr lang="zh-CN" altLang="en-US" sz="2400">
                <a:ea typeface="宋体" panose="02010600030101010101" pitchFamily="2" charset="-122"/>
              </a:rPr>
              <a:t>数据报 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                                            (</a:t>
            </a:r>
            <a:r>
              <a:rPr lang="zh-CN" altLang="en-US" sz="2400">
                <a:ea typeface="宋体" panose="02010600030101010101" pitchFamily="2" charset="-122"/>
              </a:rPr>
              <a:t>或其他网络层协议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endParaRPr lang="zh-CN" altLang="en-US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前同步码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Preamble: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7 </a:t>
            </a:r>
            <a:r>
              <a:rPr lang="zh-CN" altLang="en-US" sz="2400">
                <a:ea typeface="宋体" panose="02010600030101010101" pitchFamily="2" charset="-122"/>
              </a:rPr>
              <a:t>个字节</a:t>
            </a:r>
            <a:r>
              <a:rPr lang="en-US" altLang="zh-CN" sz="2400">
                <a:ea typeface="宋体" panose="02010600030101010101" pitchFamily="2" charset="-122"/>
              </a:rPr>
              <a:t>10101010 </a:t>
            </a:r>
            <a:r>
              <a:rPr lang="zh-CN" altLang="en-US" sz="2400">
                <a:ea typeface="宋体" panose="02010600030101010101" pitchFamily="2" charset="-122"/>
              </a:rPr>
              <a:t>后面跟着一个字节</a:t>
            </a:r>
            <a:r>
              <a:rPr lang="en-US" altLang="zh-CN" sz="2400">
                <a:ea typeface="宋体" panose="02010600030101010101" pitchFamily="2" charset="-122"/>
              </a:rPr>
              <a:t>10101011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用于同步</a:t>
            </a:r>
            <a:r>
              <a:rPr lang="en-US" altLang="zh-CN" sz="2400">
                <a:ea typeface="宋体" panose="02010600030101010101" pitchFamily="2" charset="-122"/>
              </a:rPr>
              <a:t>receiver, sender </a:t>
            </a:r>
            <a:r>
              <a:rPr lang="zh-CN" altLang="en-US" sz="2400">
                <a:ea typeface="宋体" panose="02010600030101010101" pitchFamily="2" charset="-122"/>
              </a:rPr>
              <a:t>时钟频率</a:t>
            </a:r>
            <a:r>
              <a:rPr lang="en-US" altLang="zh-CN" sz="2400">
                <a:ea typeface="宋体" panose="02010600030101010101" pitchFamily="2" charset="-122"/>
              </a:rPr>
              <a:t>(clock rates)</a:t>
            </a:r>
          </a:p>
        </p:txBody>
      </p:sp>
      <p:pic>
        <p:nvPicPr>
          <p:cNvPr id="95237" name="Picture 4" descr="552 Ethernet frame">
            <a:extLst>
              <a:ext uri="{FF2B5EF4-FFF2-40B4-BE49-F238E27FC236}">
                <a16:creationId xmlns:a16="http://schemas.microsoft.com/office/drawing/2014/main" id="{47DAE5F6-8188-4D64-A207-0373060EA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52688"/>
            <a:ext cx="5487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页脚占位符 4">
            <a:extLst>
              <a:ext uri="{FF2B5EF4-FFF2-40B4-BE49-F238E27FC236}">
                <a16:creationId xmlns:a16="http://schemas.microsoft.com/office/drawing/2014/main" id="{0A52124E-30D7-41C3-8324-F95AC6650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CB3D657D-8C2A-46D8-BA7B-240EEEA37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F0242071-7213-4B3D-9DC3-261AF1E40D39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46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7A89B2E-72E3-4A3E-8563-342230DBA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以太网帧结构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B044831-1BA2-49B4-BC2B-58D017297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3875" y="1677988"/>
            <a:ext cx="8318500" cy="4284662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地址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(Addresses):</a:t>
            </a:r>
            <a:r>
              <a:rPr lang="en-US" altLang="zh-CN" sz="2400">
                <a:ea typeface="宋体" panose="02010600030101010101" pitchFamily="2" charset="-122"/>
              </a:rPr>
              <a:t> 6 bytes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当适配器收到一个以太网帧，目的地址是它的</a:t>
            </a:r>
            <a:r>
              <a:rPr lang="en-US" altLang="zh-CN" sz="2000">
                <a:ea typeface="宋体" panose="02010600030101010101" pitchFamily="2" charset="-122"/>
              </a:rPr>
              <a:t>MAC</a:t>
            </a:r>
            <a:r>
              <a:rPr lang="zh-CN" altLang="en-US" sz="2000">
                <a:ea typeface="宋体" panose="02010600030101010101" pitchFamily="2" charset="-122"/>
              </a:rPr>
              <a:t>地址或者是广播地址，都将该帧的数据字段的内容传递给网络层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如果它收到了具有任何其他</a:t>
            </a:r>
            <a:r>
              <a:rPr lang="en-US" altLang="zh-CN" sz="2000">
                <a:ea typeface="宋体" panose="02010600030101010101" pitchFamily="2" charset="-122"/>
              </a:rPr>
              <a:t>MAC</a:t>
            </a:r>
            <a:r>
              <a:rPr lang="zh-CN" altLang="en-US" sz="2000">
                <a:ea typeface="宋体" panose="02010600030101010101" pitchFamily="2" charset="-122"/>
              </a:rPr>
              <a:t>地址的帧，则丢弃之。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类型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(Type):</a:t>
            </a:r>
            <a:r>
              <a:rPr lang="en-US" altLang="zh-CN" sz="2400">
                <a:ea typeface="宋体" panose="02010600030101010101" pitchFamily="2" charset="-122"/>
              </a:rPr>
              <a:t> 2 bytes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允许以太网复用多种网络层协议</a:t>
            </a:r>
            <a:r>
              <a:rPr lang="en-US" altLang="zh-CN" sz="2000">
                <a:ea typeface="宋体" panose="02010600030101010101" pitchFamily="2" charset="-122"/>
              </a:rPr>
              <a:t>(e.g., Novell IPX)</a:t>
            </a:r>
          </a:p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循环冗余校验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(CRC):</a:t>
            </a:r>
            <a:r>
              <a:rPr lang="en-US" altLang="zh-CN" sz="2400">
                <a:ea typeface="宋体" panose="02010600030101010101" pitchFamily="2" charset="-122"/>
              </a:rPr>
              <a:t> 4 bytes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使得接收适配器检测帧中是否引入了差错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97285" name="Picture 4" descr="552 Ethernet frame">
            <a:extLst>
              <a:ext uri="{FF2B5EF4-FFF2-40B4-BE49-F238E27FC236}">
                <a16:creationId xmlns:a16="http://schemas.microsoft.com/office/drawing/2014/main" id="{F36DC3F6-B4DE-4232-A273-CC16F7A6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5157788"/>
            <a:ext cx="63976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页脚占位符 4">
            <a:extLst>
              <a:ext uri="{FF2B5EF4-FFF2-40B4-BE49-F238E27FC236}">
                <a16:creationId xmlns:a16="http://schemas.microsoft.com/office/drawing/2014/main" id="{247E1027-87A1-44A4-934A-490453496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6F84F9F0-C7BC-416B-A22C-27A3D3AB64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753D8857-4314-4BA2-A1C1-7C3C23CE52C9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47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E42BFFB-B09F-4BDE-9BD4-B63BF455B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以太网：不可靠，无连接服务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Ethernet: Unreliable, connectionless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6F103552-1EEE-4263-965D-A7171B05B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36750"/>
            <a:ext cx="8261350" cy="431165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无连接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(connectionless):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发送和接收者之间没有握手过程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不可靠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(unreliable):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接收</a:t>
            </a:r>
            <a:r>
              <a:rPr lang="en-US" altLang="zh-CN" sz="2000">
                <a:ea typeface="宋体" panose="02010600030101010101" pitchFamily="2" charset="-122"/>
              </a:rPr>
              <a:t>NIC </a:t>
            </a:r>
            <a:r>
              <a:rPr lang="zh-CN" altLang="en-US" sz="2000">
                <a:ea typeface="宋体" panose="02010600030101010101" pitchFamily="2" charset="-122"/>
              </a:rPr>
              <a:t>不发送 </a:t>
            </a:r>
            <a:r>
              <a:rPr lang="en-US" altLang="zh-CN" sz="2000">
                <a:ea typeface="宋体" panose="02010600030101010101" pitchFamily="2" charset="-122"/>
              </a:rPr>
              <a:t>acks </a:t>
            </a:r>
            <a:r>
              <a:rPr lang="zh-CN" altLang="en-US" sz="2000">
                <a:ea typeface="宋体" panose="02010600030101010101" pitchFamily="2" charset="-122"/>
              </a:rPr>
              <a:t>或 </a:t>
            </a:r>
            <a:r>
              <a:rPr lang="en-US" altLang="zh-CN" sz="2000">
                <a:ea typeface="宋体" panose="02010600030101010101" pitchFamily="2" charset="-122"/>
              </a:rPr>
              <a:t>nacks </a:t>
            </a:r>
            <a:r>
              <a:rPr lang="zh-CN" altLang="en-US" sz="2000">
                <a:ea typeface="宋体" panose="02010600030101010101" pitchFamily="2" charset="-122"/>
              </a:rPr>
              <a:t>给发送 </a:t>
            </a:r>
            <a:r>
              <a:rPr lang="en-US" altLang="zh-CN" sz="2000">
                <a:ea typeface="宋体" panose="02010600030101010101" pitchFamily="2" charset="-122"/>
              </a:rPr>
              <a:t>NIC</a:t>
            </a:r>
          </a:p>
          <a:p>
            <a:pPr lvl="1"/>
            <a:r>
              <a:rPr lang="zh-CN" altLang="zh-CN" sz="2000">
                <a:ea typeface="宋体" panose="02010600030101010101" pitchFamily="2" charset="-122"/>
              </a:rPr>
              <a:t>由干丢弃了以太网帧而</a:t>
            </a:r>
            <a:r>
              <a:rPr lang="zh-CN" altLang="en-US" sz="2000">
                <a:ea typeface="宋体" panose="02010600030101010101" pitchFamily="2" charset="-122"/>
              </a:rPr>
              <a:t>可能</a:t>
            </a:r>
            <a:r>
              <a:rPr lang="zh-CN" altLang="zh-CN" sz="2000">
                <a:ea typeface="宋体" panose="02010600030101010101" pitchFamily="2" charset="-122"/>
              </a:rPr>
              <a:t>存在间隙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zh-CN" altLang="en-US" sz="2000">
                <a:ea typeface="宋体" panose="02010600030101010101" pitchFamily="2" charset="-122"/>
              </a:rPr>
              <a:t>丢失了某些数据报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TCP</a:t>
            </a:r>
            <a:r>
              <a:rPr lang="zh-CN" altLang="en-US" sz="2000">
                <a:ea typeface="宋体" panose="02010600030101010101" pitchFamily="2" charset="-122"/>
              </a:rPr>
              <a:t>会察觉到这些间隙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Ethernet</a:t>
            </a:r>
            <a:r>
              <a:rPr lang="zh-CN" altLang="en-US" sz="2400">
                <a:ea typeface="宋体" panose="02010600030101010101" pitchFamily="2" charset="-122"/>
              </a:rPr>
              <a:t>的 </a:t>
            </a:r>
            <a:r>
              <a:rPr lang="en-US" altLang="zh-CN" sz="2400">
                <a:ea typeface="宋体" panose="02010600030101010101" pitchFamily="2" charset="-122"/>
              </a:rPr>
              <a:t>MAC </a:t>
            </a:r>
            <a:r>
              <a:rPr lang="zh-CN" altLang="en-US" sz="2400">
                <a:ea typeface="宋体" panose="02010600030101010101" pitchFamily="2" charset="-122"/>
              </a:rPr>
              <a:t>协议</a:t>
            </a:r>
            <a:r>
              <a:rPr lang="en-US" altLang="zh-CN" sz="2400">
                <a:ea typeface="宋体" panose="02010600030101010101" pitchFamily="2" charset="-122"/>
              </a:rPr>
              <a:t>: unslotted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CSMA/CD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页脚占位符 4">
            <a:extLst>
              <a:ext uri="{FF2B5EF4-FFF2-40B4-BE49-F238E27FC236}">
                <a16:creationId xmlns:a16="http://schemas.microsoft.com/office/drawing/2014/main" id="{62AA50CF-8D6C-4851-8B9F-852E57EC39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DEC3A122-FAA7-4E9C-919A-F7862D2D0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0BB2DAC9-410A-4B22-9A69-AC6AAE1C25A2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48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5E9C7FE9-8A8D-426F-BB1B-0C15D296D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8163" y="95250"/>
            <a:ext cx="8329612" cy="11430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802.3 </a:t>
            </a:r>
            <a:r>
              <a:rPr lang="zh-CN" altLang="en-US" sz="2800">
                <a:ea typeface="宋体" panose="02010600030101010101" pitchFamily="2" charset="-122"/>
              </a:rPr>
              <a:t>以太网标准</a:t>
            </a:r>
            <a:r>
              <a:rPr lang="en-US" altLang="zh-CN" sz="2800">
                <a:ea typeface="宋体" panose="02010600030101010101" pitchFamily="2" charset="-122"/>
              </a:rPr>
              <a:t>: </a:t>
            </a:r>
            <a:br>
              <a:rPr lang="en-US" altLang="zh-CN" sz="28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Link &amp; Physical Layers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85C71B00-E268-42D0-AA5E-B30BAD3D5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3713" y="1860550"/>
            <a:ext cx="8251825" cy="1822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有许多不同的</a:t>
            </a:r>
            <a:r>
              <a:rPr lang="zh-CN" altLang="en-US">
                <a:ea typeface="宋体" panose="02010600030101010101" pitchFamily="2" charset="-122"/>
              </a:rPr>
              <a:t>以太网标准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相同的</a:t>
            </a:r>
            <a:r>
              <a:rPr lang="en-US" altLang="zh-CN">
                <a:ea typeface="宋体" panose="02010600030101010101" pitchFamily="2" charset="-122"/>
              </a:rPr>
              <a:t> MAC </a:t>
            </a:r>
            <a:r>
              <a:rPr lang="zh-CN" altLang="en-US">
                <a:ea typeface="宋体" panose="02010600030101010101" pitchFamily="2" charset="-122"/>
              </a:rPr>
              <a:t>协议和帧结构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不同速度</a:t>
            </a:r>
            <a:r>
              <a:rPr lang="en-US" altLang="zh-CN">
                <a:ea typeface="宋体" panose="02010600030101010101" pitchFamily="2" charset="-122"/>
              </a:rPr>
              <a:t>: 10 Mbps, 100 Mbps, 1Gbps, 10G bps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不同物理介质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zh-CN" altLang="en-US">
                <a:ea typeface="宋体" panose="02010600030101010101" pitchFamily="2" charset="-122"/>
              </a:rPr>
              <a:t>光纤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铜缆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01381" name="Freeform 39">
            <a:extLst>
              <a:ext uri="{FF2B5EF4-FFF2-40B4-BE49-F238E27FC236}">
                <a16:creationId xmlns:a16="http://schemas.microsoft.com/office/drawing/2014/main" id="{BB9CC1BA-8FB9-4C97-B09E-7D1A3FAF4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851 w 878"/>
              <a:gd name="T1" fmla="*/ 0 h 962"/>
              <a:gd name="T2" fmla="*/ 0 w 878"/>
              <a:gd name="T3" fmla="*/ 622 h 962"/>
              <a:gd name="T4" fmla="*/ 7 w 878"/>
              <a:gd name="T5" fmla="*/ 962 h 962"/>
              <a:gd name="T6" fmla="*/ 878 w 878"/>
              <a:gd name="T7" fmla="*/ 960 h 962"/>
              <a:gd name="T8" fmla="*/ 851 w 878"/>
              <a:gd name="T9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01382" name="Group 40">
            <a:extLst>
              <a:ext uri="{FF2B5EF4-FFF2-40B4-BE49-F238E27FC236}">
                <a16:creationId xmlns:a16="http://schemas.microsoft.com/office/drawing/2014/main" id="{B16C0693-6A87-47C2-8F0C-323363AEFFE9}"/>
              </a:ext>
            </a:extLst>
          </p:cNvPr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101383" name="Rectangle 41">
              <a:extLst>
                <a:ext uri="{FF2B5EF4-FFF2-40B4-BE49-F238E27FC236}">
                  <a16:creationId xmlns:a16="http://schemas.microsoft.com/office/drawing/2014/main" id="{AB1035F8-3BB6-4F35-8DEA-D107E604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1384" name="Text Box 42">
              <a:extLst>
                <a:ext uri="{FF2B5EF4-FFF2-40B4-BE49-F238E27FC236}">
                  <a16:creationId xmlns:a16="http://schemas.microsoft.com/office/drawing/2014/main" id="{C1E886BF-BE9C-4A41-A933-2B6AA77EC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i="0">
                  <a:latin typeface="Arial" panose="020B0604020202020204" pitchFamily="34" charset="0"/>
                  <a:ea typeface="宋体" panose="02010600030101010101" pitchFamily="2" charset="-122"/>
                </a:rPr>
                <a:t>application</a:t>
              </a:r>
            </a:p>
            <a:p>
              <a:pPr algn="ctr"/>
              <a:r>
                <a:rPr lang="en-US" altLang="zh-CN" i="0">
                  <a:latin typeface="Arial" panose="020B0604020202020204" pitchFamily="34" charset="0"/>
                  <a:ea typeface="宋体" panose="02010600030101010101" pitchFamily="2" charset="-122"/>
                </a:rPr>
                <a:t>transport</a:t>
              </a:r>
            </a:p>
            <a:p>
              <a:pPr algn="ctr"/>
              <a:r>
                <a:rPr lang="en-US" altLang="zh-CN" i="0">
                  <a:latin typeface="Arial" panose="020B0604020202020204" pitchFamily="34" charset="0"/>
                  <a:ea typeface="宋体" panose="02010600030101010101" pitchFamily="2" charset="-122"/>
                </a:rPr>
                <a:t>network</a:t>
              </a:r>
            </a:p>
            <a:p>
              <a:pPr algn="ctr"/>
              <a:r>
                <a:rPr lang="en-US" altLang="zh-CN" i="0">
                  <a:latin typeface="Arial" panose="020B0604020202020204" pitchFamily="34" charset="0"/>
                  <a:ea typeface="宋体" panose="02010600030101010101" pitchFamily="2" charset="-122"/>
                </a:rPr>
                <a:t>link</a:t>
              </a:r>
            </a:p>
            <a:p>
              <a:pPr algn="ctr"/>
              <a:r>
                <a:rPr lang="en-US" altLang="zh-CN" i="0">
                  <a:latin typeface="Arial" panose="020B0604020202020204" pitchFamily="34" charset="0"/>
                  <a:ea typeface="宋体" panose="02010600030101010101" pitchFamily="2" charset="-122"/>
                </a:rPr>
                <a:t>physical</a:t>
              </a:r>
            </a:p>
          </p:txBody>
        </p:sp>
        <p:sp>
          <p:nvSpPr>
            <p:cNvPr id="101385" name="Line 43">
              <a:extLst>
                <a:ext uri="{FF2B5EF4-FFF2-40B4-BE49-F238E27FC236}">
                  <a16:creationId xmlns:a16="http://schemas.microsoft.com/office/drawing/2014/main" id="{C10A8435-C8DC-4AC2-85DA-AD55C4DA7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6" name="Line 44">
              <a:extLst>
                <a:ext uri="{FF2B5EF4-FFF2-40B4-BE49-F238E27FC236}">
                  <a16:creationId xmlns:a16="http://schemas.microsoft.com/office/drawing/2014/main" id="{013BCE78-48EF-4BA3-B5A6-29C4C779C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7" name="Line 45">
              <a:extLst>
                <a:ext uri="{FF2B5EF4-FFF2-40B4-BE49-F238E27FC236}">
                  <a16:creationId xmlns:a16="http://schemas.microsoft.com/office/drawing/2014/main" id="{9039E568-CC06-4E33-9D8D-2A7F305AE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8" name="Line 46">
              <a:extLst>
                <a:ext uri="{FF2B5EF4-FFF2-40B4-BE49-F238E27FC236}">
                  <a16:creationId xmlns:a16="http://schemas.microsoft.com/office/drawing/2014/main" id="{2E32E070-982D-46A3-9303-5F910EB78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9" name="Line 47">
              <a:extLst>
                <a:ext uri="{FF2B5EF4-FFF2-40B4-BE49-F238E27FC236}">
                  <a16:creationId xmlns:a16="http://schemas.microsoft.com/office/drawing/2014/main" id="{25E42069-A733-4154-9B47-A81946189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0" name="Line 48">
              <a:extLst>
                <a:ext uri="{FF2B5EF4-FFF2-40B4-BE49-F238E27FC236}">
                  <a16:creationId xmlns:a16="http://schemas.microsoft.com/office/drawing/2014/main" id="{027600BA-F9B9-4DFA-9DDA-A5BCCFB37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391" name="Rectangle 49">
            <a:extLst>
              <a:ext uri="{FF2B5EF4-FFF2-40B4-BE49-F238E27FC236}">
                <a16:creationId xmlns:a16="http://schemas.microsoft.com/office/drawing/2014/main" id="{7581BA4A-B181-4546-B3D1-A5075409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1392" name="Line 50">
            <a:extLst>
              <a:ext uri="{FF2B5EF4-FFF2-40B4-BE49-F238E27FC236}">
                <a16:creationId xmlns:a16="http://schemas.microsoft.com/office/drawing/2014/main" id="{D29469ED-0D73-4DE5-AFD8-4CDC266C0E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93" name="Text Box 51">
            <a:extLst>
              <a:ext uri="{FF2B5EF4-FFF2-40B4-BE49-F238E27FC236}">
                <a16:creationId xmlns:a16="http://schemas.microsoft.com/office/drawing/2014/main" id="{6BF011E6-35FB-4861-A4CD-052289CB6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1600" i="0">
                <a:latin typeface="Arial" panose="020B0604020202020204" pitchFamily="34" charset="0"/>
                <a:ea typeface="宋体" panose="02010600030101010101" pitchFamily="2" charset="-122"/>
              </a:rPr>
              <a:t>MAC protocol</a:t>
            </a:r>
          </a:p>
          <a:p>
            <a:pPr algn="ctr"/>
            <a:r>
              <a:rPr lang="en-US" altLang="zh-CN" sz="1600" i="0">
                <a:latin typeface="Arial" panose="020B0604020202020204" pitchFamily="34" charset="0"/>
                <a:ea typeface="宋体" panose="02010600030101010101" pitchFamily="2" charset="-122"/>
              </a:rPr>
              <a:t>and frame format</a:t>
            </a:r>
          </a:p>
        </p:txBody>
      </p:sp>
      <p:sp>
        <p:nvSpPr>
          <p:cNvPr id="101394" name="Text Box 52">
            <a:extLst>
              <a:ext uri="{FF2B5EF4-FFF2-40B4-BE49-F238E27FC236}">
                <a16:creationId xmlns:a16="http://schemas.microsoft.com/office/drawing/2014/main" id="{EB3AA1A4-D97F-4AB8-96AD-28EA1F8D3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 i="0">
                <a:latin typeface="Arial" panose="020B0604020202020204" pitchFamily="34" charset="0"/>
                <a:ea typeface="宋体" panose="02010600030101010101" pitchFamily="2" charset="-122"/>
              </a:rPr>
              <a:t>100BASE-TX</a:t>
            </a:r>
          </a:p>
        </p:txBody>
      </p:sp>
      <p:sp>
        <p:nvSpPr>
          <p:cNvPr id="101395" name="Text Box 53">
            <a:extLst>
              <a:ext uri="{FF2B5EF4-FFF2-40B4-BE49-F238E27FC236}">
                <a16:creationId xmlns:a16="http://schemas.microsoft.com/office/drawing/2014/main" id="{C43D2897-D526-491C-A4AD-201857E78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 i="0">
                <a:latin typeface="Arial" panose="020B0604020202020204" pitchFamily="34" charset="0"/>
                <a:ea typeface="宋体" panose="02010600030101010101" pitchFamily="2" charset="-122"/>
              </a:rPr>
              <a:t>100BASE-T4</a:t>
            </a:r>
          </a:p>
        </p:txBody>
      </p:sp>
      <p:sp>
        <p:nvSpPr>
          <p:cNvPr id="101396" name="Text Box 54">
            <a:extLst>
              <a:ext uri="{FF2B5EF4-FFF2-40B4-BE49-F238E27FC236}">
                <a16:creationId xmlns:a16="http://schemas.microsoft.com/office/drawing/2014/main" id="{75EFCCE4-ED7F-4FDF-AF0C-5357AAEF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 i="0">
                <a:latin typeface="Arial" panose="020B0604020202020204" pitchFamily="34" charset="0"/>
                <a:ea typeface="宋体" panose="02010600030101010101" pitchFamily="2" charset="-122"/>
              </a:rPr>
              <a:t>100BASE-FX</a:t>
            </a:r>
          </a:p>
        </p:txBody>
      </p:sp>
      <p:sp>
        <p:nvSpPr>
          <p:cNvPr id="101397" name="Freeform 55">
            <a:extLst>
              <a:ext uri="{FF2B5EF4-FFF2-40B4-BE49-F238E27FC236}">
                <a16:creationId xmlns:a16="http://schemas.microsoft.com/office/drawing/2014/main" id="{2E3235B9-2459-4A7B-9E3B-CDFCA3880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385 h 385"/>
              <a:gd name="T2" fmla="*/ 878 w 878"/>
              <a:gd name="T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1398" name="Text Box 56">
            <a:extLst>
              <a:ext uri="{FF2B5EF4-FFF2-40B4-BE49-F238E27FC236}">
                <a16:creationId xmlns:a16="http://schemas.microsoft.com/office/drawing/2014/main" id="{CBA39382-69AE-41A7-A0EA-88C5C500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 i="0">
                <a:latin typeface="Arial" panose="020B0604020202020204" pitchFamily="34" charset="0"/>
                <a:ea typeface="宋体" panose="02010600030101010101" pitchFamily="2" charset="-122"/>
              </a:rPr>
              <a:t>100BASE-T2</a:t>
            </a:r>
          </a:p>
        </p:txBody>
      </p:sp>
      <p:sp>
        <p:nvSpPr>
          <p:cNvPr id="101399" name="Text Box 57">
            <a:extLst>
              <a:ext uri="{FF2B5EF4-FFF2-40B4-BE49-F238E27FC236}">
                <a16:creationId xmlns:a16="http://schemas.microsoft.com/office/drawing/2014/main" id="{D221D9C7-6B0D-4C4F-82A0-EFBA494A6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 i="0">
                <a:latin typeface="Arial" panose="020B0604020202020204" pitchFamily="34" charset="0"/>
                <a:ea typeface="宋体" panose="02010600030101010101" pitchFamily="2" charset="-122"/>
              </a:rPr>
              <a:t>100BASE-SX</a:t>
            </a:r>
          </a:p>
        </p:txBody>
      </p:sp>
      <p:sp>
        <p:nvSpPr>
          <p:cNvPr id="101400" name="Text Box 58">
            <a:extLst>
              <a:ext uri="{FF2B5EF4-FFF2-40B4-BE49-F238E27FC236}">
                <a16:creationId xmlns:a16="http://schemas.microsoft.com/office/drawing/2014/main" id="{CA4FCF2B-5C8B-4D8A-825C-DD93A1664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 i="0">
                <a:latin typeface="Arial" panose="020B0604020202020204" pitchFamily="34" charset="0"/>
                <a:ea typeface="宋体" panose="02010600030101010101" pitchFamily="2" charset="-122"/>
              </a:rPr>
              <a:t>100BASE-BX</a:t>
            </a:r>
          </a:p>
        </p:txBody>
      </p:sp>
      <p:grpSp>
        <p:nvGrpSpPr>
          <p:cNvPr id="3" name="Group 67">
            <a:extLst>
              <a:ext uri="{FF2B5EF4-FFF2-40B4-BE49-F238E27FC236}">
                <a16:creationId xmlns:a16="http://schemas.microsoft.com/office/drawing/2014/main" id="{333DF977-4D44-4A64-8734-5302F44F7265}"/>
              </a:ext>
            </a:extLst>
          </p:cNvPr>
          <p:cNvGrpSpPr>
            <a:grpSpLocks/>
          </p:cNvGrpSpPr>
          <p:nvPr/>
        </p:nvGrpSpPr>
        <p:grpSpPr bwMode="auto">
          <a:xfrm>
            <a:off x="5681663" y="4743450"/>
            <a:ext cx="2921000" cy="1562100"/>
            <a:chOff x="3579" y="2988"/>
            <a:chExt cx="1840" cy="984"/>
          </a:xfrm>
        </p:grpSpPr>
        <p:sp>
          <p:nvSpPr>
            <p:cNvPr id="101402" name="Freeform 59">
              <a:extLst>
                <a:ext uri="{FF2B5EF4-FFF2-40B4-BE49-F238E27FC236}">
                  <a16:creationId xmlns:a16="http://schemas.microsoft.com/office/drawing/2014/main" id="{83F60D81-1CC3-4266-924C-8740ACFEA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1403" name="Line 60">
              <a:extLst>
                <a:ext uri="{FF2B5EF4-FFF2-40B4-BE49-F238E27FC236}">
                  <a16:creationId xmlns:a16="http://schemas.microsoft.com/office/drawing/2014/main" id="{EC3211BD-3B75-48BE-A026-F162CD29C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4" name="Text Box 61">
              <a:extLst>
                <a:ext uri="{FF2B5EF4-FFF2-40B4-BE49-F238E27FC236}">
                  <a16:creationId xmlns:a16="http://schemas.microsoft.com/office/drawing/2014/main" id="{90088DC3-DA86-4F17-BBA8-2C1DA5D0D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741"/>
              <a:ext cx="14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rgbClr val="FF0000"/>
                  </a:solidFill>
                  <a:ea typeface="宋体" panose="02010600030101010101" pitchFamily="2" charset="-122"/>
                </a:rPr>
                <a:t>fiber physical layer</a:t>
              </a:r>
            </a:p>
          </p:txBody>
        </p:sp>
      </p:grpSp>
      <p:grpSp>
        <p:nvGrpSpPr>
          <p:cNvPr id="4" name="Group 66">
            <a:extLst>
              <a:ext uri="{FF2B5EF4-FFF2-40B4-BE49-F238E27FC236}">
                <a16:creationId xmlns:a16="http://schemas.microsoft.com/office/drawing/2014/main" id="{AE854AA0-65DB-4A7C-BE30-3B7DD2A5715D}"/>
              </a:ext>
            </a:extLst>
          </p:cNvPr>
          <p:cNvGrpSpPr>
            <a:grpSpLocks/>
          </p:cNvGrpSpPr>
          <p:nvPr/>
        </p:nvGrpSpPr>
        <p:grpSpPr bwMode="auto">
          <a:xfrm>
            <a:off x="3689350" y="4733925"/>
            <a:ext cx="3303588" cy="1870075"/>
            <a:chOff x="2324" y="2982"/>
            <a:chExt cx="2081" cy="1178"/>
          </a:xfrm>
        </p:grpSpPr>
        <p:sp>
          <p:nvSpPr>
            <p:cNvPr id="101406" name="Freeform 62">
              <a:extLst>
                <a:ext uri="{FF2B5EF4-FFF2-40B4-BE49-F238E27FC236}">
                  <a16:creationId xmlns:a16="http://schemas.microsoft.com/office/drawing/2014/main" id="{E1ED47EC-662F-4151-B4E7-455DB94C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1407" name="Line 63">
              <a:extLst>
                <a:ext uri="{FF2B5EF4-FFF2-40B4-BE49-F238E27FC236}">
                  <a16:creationId xmlns:a16="http://schemas.microsoft.com/office/drawing/2014/main" id="{21A022FA-0832-40A9-A992-19C32A673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8" name="Text Box 65">
              <a:extLst>
                <a:ext uri="{FF2B5EF4-FFF2-40B4-BE49-F238E27FC236}">
                  <a16:creationId xmlns:a16="http://schemas.microsoft.com/office/drawing/2014/main" id="{8711F706-D0A5-4373-9DE1-2A72BC747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3756"/>
              <a:ext cx="13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chemeClr val="accent2"/>
                  </a:solidFill>
                  <a:ea typeface="宋体" panose="02010600030101010101" pitchFamily="2" charset="-122"/>
                </a:rPr>
                <a:t>copper (twister</a:t>
              </a:r>
            </a:p>
            <a:p>
              <a:pPr eaLnBrk="0" hangingPunct="0"/>
              <a:r>
                <a:rPr lang="en-US" altLang="zh-CN" i="0">
                  <a:solidFill>
                    <a:schemeClr val="accent2"/>
                  </a:solidFill>
                  <a:ea typeface="宋体" panose="02010600030101010101" pitchFamily="2" charset="-122"/>
                </a:rPr>
                <a:t>pair) physical layer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页脚占位符 5">
            <a:extLst>
              <a:ext uri="{FF2B5EF4-FFF2-40B4-BE49-F238E27FC236}">
                <a16:creationId xmlns:a16="http://schemas.microsoft.com/office/drawing/2014/main" id="{4F82CB72-3804-4E52-B88B-610310624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03426" name="灯片编号占位符 6">
            <a:extLst>
              <a:ext uri="{FF2B5EF4-FFF2-40B4-BE49-F238E27FC236}">
                <a16:creationId xmlns:a16="http://schemas.microsoft.com/office/drawing/2014/main" id="{0ED9CE63-C640-420C-AF30-4C668F4C7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86C40283-7246-4C0F-B5DA-B64E65443AAB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49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4C93F59-104C-4E0B-8FE5-447FB606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5: Link Layer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1E601C3-357E-47C8-AA16-3FC044BAFE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5.1 </a:t>
            </a:r>
            <a:r>
              <a:rPr lang="zh-CN" altLang="en-US" sz="2400">
                <a:ea typeface="宋体" panose="02010600030101010101" pitchFamily="2" charset="-122"/>
              </a:rPr>
              <a:t>概述和服务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5.2 </a:t>
            </a:r>
            <a:r>
              <a:rPr lang="zh-CN" altLang="en-US" sz="2400">
                <a:ea typeface="宋体" panose="02010600030101010101" pitchFamily="2" charset="-122"/>
              </a:rPr>
              <a:t>检错和纠错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5.3 </a:t>
            </a:r>
            <a:r>
              <a:rPr lang="zh-CN" altLang="en-US" sz="2400">
                <a:ea typeface="宋体" panose="02010600030101010101" pitchFamily="2" charset="-122"/>
              </a:rPr>
              <a:t>多路访问协议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5.4 </a:t>
            </a:r>
            <a:r>
              <a:rPr lang="zh-CN" altLang="en-US" sz="2400">
                <a:ea typeface="宋体" panose="02010600030101010101" pitchFamily="2" charset="-122"/>
              </a:rPr>
              <a:t>链路层地址</a:t>
            </a:r>
          </a:p>
        </p:txBody>
      </p:sp>
      <p:sp>
        <p:nvSpPr>
          <p:cNvPr id="103429" name="Rectangle 4">
            <a:extLst>
              <a:ext uri="{FF2B5EF4-FFF2-40B4-BE49-F238E27FC236}">
                <a16:creationId xmlns:a16="http://schemas.microsoft.com/office/drawing/2014/main" id="{C643644A-6982-4D42-912D-7E62C3E1D7A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5.5 </a:t>
            </a:r>
            <a:r>
              <a:rPr lang="zh-CN" altLang="en-US" sz="2400">
                <a:ea typeface="宋体" panose="02010600030101010101" pitchFamily="2" charset="-122"/>
              </a:rPr>
              <a:t>以太网</a:t>
            </a:r>
          </a:p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5.6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链路层交换机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5.7 PPP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5.8 </a:t>
            </a:r>
            <a:r>
              <a:rPr lang="zh-CN" altLang="en-US" sz="2400">
                <a:ea typeface="宋体" panose="02010600030101010101" pitchFamily="2" charset="-122"/>
              </a:rPr>
              <a:t>链路虚拟化</a:t>
            </a:r>
            <a:r>
              <a:rPr lang="en-US" altLang="zh-CN" sz="2400">
                <a:ea typeface="宋体" panose="02010600030101010101" pitchFamily="2" charset="-122"/>
              </a:rPr>
              <a:t>: MPLS</a:t>
            </a:r>
          </a:p>
          <a:p>
            <a:pPr>
              <a:buFont typeface="ZapfDingbats" pitchFamily="8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页脚占位符 5">
            <a:extLst>
              <a:ext uri="{FF2B5EF4-FFF2-40B4-BE49-F238E27FC236}">
                <a16:creationId xmlns:a16="http://schemas.microsoft.com/office/drawing/2014/main" id="{6B848167-FEE6-4273-8700-A41B6D4A8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3314" name="灯片编号占位符 6">
            <a:extLst>
              <a:ext uri="{FF2B5EF4-FFF2-40B4-BE49-F238E27FC236}">
                <a16:creationId xmlns:a16="http://schemas.microsoft.com/office/drawing/2014/main" id="{EAFD8DB5-9FE4-4F75-A732-EFD1397AA4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2D717A42-A1BF-41A1-A18C-D4DD9976B677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5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F1A94C8-21F5-4920-ABAD-57AAFB4D29E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数据报在路径的不同链路上可能由不同链路层协议所承载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e.g., </a:t>
            </a:r>
            <a:r>
              <a:rPr lang="zh-CN" altLang="en-US" sz="2000">
                <a:ea typeface="宋体" panose="02010600030101010101" pitchFamily="2" charset="-122"/>
              </a:rPr>
              <a:t>第一段链路</a:t>
            </a:r>
            <a:r>
              <a:rPr lang="en-US" altLang="zh-CN" sz="2000">
                <a:ea typeface="宋体" panose="02010600030101010101" pitchFamily="2" charset="-122"/>
              </a:rPr>
              <a:t>Ethernet </a:t>
            </a:r>
            <a:r>
              <a:rPr lang="zh-CN" altLang="en-US" sz="2000">
                <a:ea typeface="宋体" panose="02010600030101010101" pitchFamily="2" charset="-122"/>
              </a:rPr>
              <a:t>第二段链路</a:t>
            </a:r>
            <a:r>
              <a:rPr lang="en-US" altLang="zh-CN" sz="2000">
                <a:ea typeface="宋体" panose="02010600030101010101" pitchFamily="2" charset="-122"/>
              </a:rPr>
              <a:t>frame relay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第三段链路</a:t>
            </a:r>
            <a:r>
              <a:rPr lang="en-US" altLang="zh-CN" sz="2000">
                <a:ea typeface="宋体" panose="02010600030101010101" pitchFamily="2" charset="-122"/>
              </a:rPr>
              <a:t>802.11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每个链路层协议提供不同的服务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e.g., </a:t>
            </a:r>
            <a:r>
              <a:rPr lang="zh-CN" altLang="en-US" sz="2000">
                <a:ea typeface="宋体" panose="02010600030101010101" pitchFamily="2" charset="-122"/>
              </a:rPr>
              <a:t>有些链路层，可能不提供</a:t>
            </a:r>
            <a:r>
              <a:rPr lang="en-US" altLang="zh-CN" sz="2000">
                <a:ea typeface="宋体" panose="02010600030101010101" pitchFamily="2" charset="-122"/>
              </a:rPr>
              <a:t>rdt </a:t>
            </a:r>
            <a:r>
              <a:rPr lang="zh-CN" altLang="en-US" sz="2000">
                <a:ea typeface="宋体" panose="02010600030101010101" pitchFamily="2" charset="-122"/>
              </a:rPr>
              <a:t>传输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5FBD867-84BB-4AE5-9D2D-79448199957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06925" y="1123950"/>
            <a:ext cx="4224338" cy="4648200"/>
          </a:xfrm>
          <a:solidFill>
            <a:schemeClr val="bg1"/>
          </a:solidFill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660D79C0-23BC-4617-B7A6-01C379153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38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4000" i="0" u="sng">
                <a:solidFill>
                  <a:schemeClr val="accent2"/>
                </a:solidFill>
                <a:ea typeface="宋体" panose="02010600030101010101" pitchFamily="2" charset="-122"/>
              </a:rPr>
              <a:t>Link Layer:</a:t>
            </a:r>
            <a:r>
              <a:rPr lang="zh-CN" altLang="en-US" sz="4000" i="0" u="sng">
                <a:solidFill>
                  <a:schemeClr val="accent2"/>
                </a:solidFill>
                <a:ea typeface="宋体" panose="02010600030101010101" pitchFamily="2" charset="-122"/>
              </a:rPr>
              <a:t>背景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页脚占位符 4">
            <a:extLst>
              <a:ext uri="{FF2B5EF4-FFF2-40B4-BE49-F238E27FC236}">
                <a16:creationId xmlns:a16="http://schemas.microsoft.com/office/drawing/2014/main" id="{E53B5F7B-BC92-4200-BCA6-CA08D2724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18ECD2E7-9F58-4285-832A-D14DE528C3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97C563D6-C227-4FEC-A282-FAE339F2D98F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50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D594543E-A9C2-4495-AB41-9B2C6C4C5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Hubs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1FE256AD-E3CD-4A91-95A7-3D17862A8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5775" y="1193800"/>
            <a:ext cx="8002588" cy="21034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… </a:t>
            </a:r>
            <a:r>
              <a:rPr lang="zh-CN" altLang="en-US" sz="2400">
                <a:ea typeface="宋体" panose="02010600030101010101" pitchFamily="2" charset="-122"/>
              </a:rPr>
              <a:t>物理层</a:t>
            </a:r>
            <a:r>
              <a:rPr lang="en-US" altLang="zh-CN" sz="2400">
                <a:ea typeface="宋体" panose="02010600030101010101" pitchFamily="2" charset="-122"/>
              </a:rPr>
              <a:t>(“dumb”) </a:t>
            </a:r>
            <a:r>
              <a:rPr lang="zh-CN" altLang="en-US" sz="2400">
                <a:ea typeface="宋体" panose="02010600030101010101" pitchFamily="2" charset="-122"/>
              </a:rPr>
              <a:t>中继器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bits </a:t>
            </a:r>
            <a:r>
              <a:rPr lang="zh-CN" altLang="en-US">
                <a:ea typeface="宋体" panose="02010600030101010101" pitchFamily="2" charset="-122"/>
              </a:rPr>
              <a:t>从一个接口进来，从相同速度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所有</a:t>
            </a:r>
            <a:r>
              <a:rPr lang="zh-CN" altLang="en-US">
                <a:ea typeface="宋体" panose="02010600030101010101" pitchFamily="2" charset="-122"/>
              </a:rPr>
              <a:t>其它接口出去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Hub</a:t>
            </a:r>
            <a:r>
              <a:rPr lang="zh-CN" altLang="en-US">
                <a:ea typeface="宋体" panose="02010600030101010101" pitchFamily="2" charset="-122"/>
              </a:rPr>
              <a:t>相连所有节点位于同一个冲突域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没有帧缓冲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Hub</a:t>
            </a:r>
            <a:r>
              <a:rPr lang="zh-CN" altLang="en-US">
                <a:ea typeface="宋体" panose="02010600030101010101" pitchFamily="2" charset="-122"/>
              </a:rPr>
              <a:t>没有</a:t>
            </a:r>
            <a:r>
              <a:rPr lang="en-US" altLang="zh-CN">
                <a:ea typeface="宋体" panose="02010600030101010101" pitchFamily="2" charset="-122"/>
              </a:rPr>
              <a:t> CSMA/CD : </a:t>
            </a:r>
            <a:r>
              <a:rPr lang="zh-CN" altLang="en-US">
                <a:ea typeface="宋体" panose="02010600030101010101" pitchFamily="2" charset="-122"/>
              </a:rPr>
              <a:t>主机</a:t>
            </a:r>
            <a:r>
              <a:rPr lang="en-US" altLang="zh-CN">
                <a:ea typeface="宋体" panose="02010600030101010101" pitchFamily="2" charset="-122"/>
              </a:rPr>
              <a:t> NICs </a:t>
            </a:r>
            <a:r>
              <a:rPr lang="zh-CN" altLang="en-US">
                <a:ea typeface="宋体" panose="02010600030101010101" pitchFamily="2" charset="-122"/>
              </a:rPr>
              <a:t>检测冲突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05477" name="Group 4">
            <a:extLst>
              <a:ext uri="{FF2B5EF4-FFF2-40B4-BE49-F238E27FC236}">
                <a16:creationId xmlns:a16="http://schemas.microsoft.com/office/drawing/2014/main" id="{BB4D3FB4-E86C-481C-87D7-5FDD964D1999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3763963"/>
            <a:ext cx="3432175" cy="2708275"/>
            <a:chOff x="1234" y="2136"/>
            <a:chExt cx="2578" cy="1982"/>
          </a:xfrm>
        </p:grpSpPr>
        <p:sp>
          <p:nvSpPr>
            <p:cNvPr id="105478" name="Rectangle 5">
              <a:extLst>
                <a:ext uri="{FF2B5EF4-FFF2-40B4-BE49-F238E27FC236}">
                  <a16:creationId xmlns:a16="http://schemas.microsoft.com/office/drawing/2014/main" id="{207F5810-9A5F-49AE-B64D-6CFB8FEEC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graphicFrame>
          <p:nvGraphicFramePr>
            <p:cNvPr id="105479" name="Object 6">
              <a:extLst>
                <a:ext uri="{FF2B5EF4-FFF2-40B4-BE49-F238E27FC236}">
                  <a16:creationId xmlns:a16="http://schemas.microsoft.com/office/drawing/2014/main" id="{E45D8DE8-8C2D-4253-ABA1-DF222BE0C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5" r:id="rId4" imgW="1307263" imgH="1084139" progId="MS_ClipArt_Gallery.2">
                    <p:embed/>
                  </p:oleObj>
                </mc:Choice>
                <mc:Fallback>
                  <p:oleObj r:id="rId4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0" name="Object 7">
              <a:extLst>
                <a:ext uri="{FF2B5EF4-FFF2-40B4-BE49-F238E27FC236}">
                  <a16:creationId xmlns:a16="http://schemas.microsoft.com/office/drawing/2014/main" id="{0166D60A-474C-4EE4-B36A-53C0CE46A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6" r:id="rId6" imgW="1307263" imgH="1084139" progId="MS_ClipArt_Gallery.2">
                    <p:embed/>
                  </p:oleObj>
                </mc:Choice>
                <mc:Fallback>
                  <p:oleObj r:id="rId6" imgW="1307263" imgH="1084139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1" name="Object 8">
              <a:extLst>
                <a:ext uri="{FF2B5EF4-FFF2-40B4-BE49-F238E27FC236}">
                  <a16:creationId xmlns:a16="http://schemas.microsoft.com/office/drawing/2014/main" id="{8F7D55ED-F104-4298-B069-65798A7C9C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7" r:id="rId7" imgW="1307263" imgH="1084139" progId="MS_ClipArt_Gallery.2">
                    <p:embed/>
                  </p:oleObj>
                </mc:Choice>
                <mc:Fallback>
                  <p:oleObj r:id="rId7" imgW="1307263" imgH="1084139" progId="MS_ClipArt_Gallery.2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2" name="Object 9">
              <a:extLst>
                <a:ext uri="{FF2B5EF4-FFF2-40B4-BE49-F238E27FC236}">
                  <a16:creationId xmlns:a16="http://schemas.microsoft.com/office/drawing/2014/main" id="{69D78866-E30D-4B7C-B49E-B3A02C881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8" r:id="rId8" imgW="1307263" imgH="1084139" progId="MS_ClipArt_Gallery.2">
                    <p:embed/>
                  </p:oleObj>
                </mc:Choice>
                <mc:Fallback>
                  <p:oleObj r:id="rId8" imgW="1307263" imgH="1084139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3" name="Rectangle 10">
              <a:extLst>
                <a:ext uri="{FF2B5EF4-FFF2-40B4-BE49-F238E27FC236}">
                  <a16:creationId xmlns:a16="http://schemas.microsoft.com/office/drawing/2014/main" id="{F26A616D-61E2-4D1B-8F4B-21F36FE8E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5484" name="Rectangle 11">
              <a:extLst>
                <a:ext uri="{FF2B5EF4-FFF2-40B4-BE49-F238E27FC236}">
                  <a16:creationId xmlns:a16="http://schemas.microsoft.com/office/drawing/2014/main" id="{AB68EF19-658D-46BD-A24D-9C5AF1A9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5485" name="Rectangle 12">
              <a:extLst>
                <a:ext uri="{FF2B5EF4-FFF2-40B4-BE49-F238E27FC236}">
                  <a16:creationId xmlns:a16="http://schemas.microsoft.com/office/drawing/2014/main" id="{51EF5A81-BA13-4DD7-9262-9745BCFE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5486" name="Rectangle 13">
              <a:extLst>
                <a:ext uri="{FF2B5EF4-FFF2-40B4-BE49-F238E27FC236}">
                  <a16:creationId xmlns:a16="http://schemas.microsoft.com/office/drawing/2014/main" id="{BF01A835-6980-4231-9EAF-0D1D8189C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5487" name="Line 14">
              <a:extLst>
                <a:ext uri="{FF2B5EF4-FFF2-40B4-BE49-F238E27FC236}">
                  <a16:creationId xmlns:a16="http://schemas.microsoft.com/office/drawing/2014/main" id="{EA977913-9179-43E6-8352-7326CC357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Line 15">
              <a:extLst>
                <a:ext uri="{FF2B5EF4-FFF2-40B4-BE49-F238E27FC236}">
                  <a16:creationId xmlns:a16="http://schemas.microsoft.com/office/drawing/2014/main" id="{D30924DF-9891-4773-B3EC-082C39DEC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Line 16">
              <a:extLst>
                <a:ext uri="{FF2B5EF4-FFF2-40B4-BE49-F238E27FC236}">
                  <a16:creationId xmlns:a16="http://schemas.microsoft.com/office/drawing/2014/main" id="{7A0F16FB-4E97-4476-B0AB-02A6BB80B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0" name="Line 17">
              <a:extLst>
                <a:ext uri="{FF2B5EF4-FFF2-40B4-BE49-F238E27FC236}">
                  <a16:creationId xmlns:a16="http://schemas.microsoft.com/office/drawing/2014/main" id="{A36A19A8-A3D8-4699-8A8B-3252B3FA0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1" name="Text Box 18">
              <a:extLst>
                <a:ext uri="{FF2B5EF4-FFF2-40B4-BE49-F238E27FC236}">
                  <a16:creationId xmlns:a16="http://schemas.microsoft.com/office/drawing/2014/main" id="{F14FA0E7-950E-4F6C-A166-A298B0012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2665"/>
              <a:ext cx="99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600" i="0">
                  <a:ea typeface="宋体" panose="02010600030101010101" pitchFamily="2" charset="-122"/>
                </a:rPr>
                <a:t>twisted pair</a:t>
              </a:r>
            </a:p>
          </p:txBody>
        </p:sp>
        <p:sp>
          <p:nvSpPr>
            <p:cNvPr id="105492" name="Line 19">
              <a:extLst>
                <a:ext uri="{FF2B5EF4-FFF2-40B4-BE49-F238E27FC236}">
                  <a16:creationId xmlns:a16="http://schemas.microsoft.com/office/drawing/2014/main" id="{0A00EB63-72FC-446F-B007-20A79EC74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3" name="Text Box 20">
              <a:extLst>
                <a:ext uri="{FF2B5EF4-FFF2-40B4-BE49-F238E27FC236}">
                  <a16:creationId xmlns:a16="http://schemas.microsoft.com/office/drawing/2014/main" id="{10D27D55-67AB-4182-B6BE-01D0F6991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600" i="0">
                  <a:ea typeface="宋体" panose="02010600030101010101" pitchFamily="2" charset="-122"/>
                </a:rPr>
                <a:t>hub</a:t>
              </a:r>
            </a:p>
          </p:txBody>
        </p:sp>
        <p:sp>
          <p:nvSpPr>
            <p:cNvPr id="105494" name="Line 21">
              <a:extLst>
                <a:ext uri="{FF2B5EF4-FFF2-40B4-BE49-F238E27FC236}">
                  <a16:creationId xmlns:a16="http://schemas.microsoft.com/office/drawing/2014/main" id="{A8B8AA8F-7CDC-433F-9641-A96CA7BDE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页脚占位符 4">
            <a:extLst>
              <a:ext uri="{FF2B5EF4-FFF2-40B4-BE49-F238E27FC236}">
                <a16:creationId xmlns:a16="http://schemas.microsoft.com/office/drawing/2014/main" id="{76B11D86-120A-4CD2-BE46-3E6369F869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A0A972D5-47E5-4954-8F21-DFF89D80C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0F335A6C-55B9-41F6-AFB1-7B062AC84328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51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D9CC3FDF-9ADD-4825-9E38-BB4D2F5B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交换机</a:t>
            </a:r>
            <a:r>
              <a:rPr lang="en-US" altLang="zh-CN">
                <a:ea typeface="宋体" panose="02010600030101010101" pitchFamily="2" charset="-122"/>
              </a:rPr>
              <a:t>Switch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BCED3B54-91BF-4F37-B3FE-BC6001CB4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5513" y="1231900"/>
            <a:ext cx="8056562" cy="380365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链路层设备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:    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存储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转发以太网帧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检查进来帧的 </a:t>
            </a:r>
            <a:r>
              <a:rPr lang="en-US" altLang="zh-CN">
                <a:ea typeface="宋体" panose="02010600030101010101" pitchFamily="2" charset="-122"/>
              </a:rPr>
              <a:t>MAC </a:t>
            </a:r>
            <a:r>
              <a:rPr lang="zh-CN" altLang="en-US">
                <a:ea typeface="宋体" panose="02010600030101010101" pitchFamily="2" charset="-122"/>
              </a:rPr>
              <a:t>地址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选择性的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(selectively)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转发帧到一个或多个出去的接口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使用 </a:t>
            </a:r>
            <a:r>
              <a:rPr lang="en-US" altLang="zh-CN">
                <a:ea typeface="宋体" panose="02010600030101010101" pitchFamily="2" charset="-122"/>
              </a:rPr>
              <a:t>CSMA/CD </a:t>
            </a:r>
            <a:r>
              <a:rPr lang="zh-CN" altLang="en-US">
                <a:ea typeface="宋体" panose="02010600030101010101" pitchFamily="2" charset="-122"/>
              </a:rPr>
              <a:t>访问控制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透明性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(transparent)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主机意识不到交换机的存在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即插即用和自学习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( plug-and-play, self-learning)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交换机基本不需要配置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页脚占位符 4">
            <a:extLst>
              <a:ext uri="{FF2B5EF4-FFF2-40B4-BE49-F238E27FC236}">
                <a16:creationId xmlns:a16="http://schemas.microsoft.com/office/drawing/2014/main" id="{EFC4E0E9-3138-4DDB-856A-34D2861968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C1538759-2D2E-48C7-9575-3898E7A21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AB208F12-B251-4B56-A60B-B14463651D73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52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960F0137-9DD3-4F7A-BEB9-E15ADAEAA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Switch:  </a:t>
            </a:r>
            <a:r>
              <a:rPr lang="zh-CN" altLang="en-US" sz="3200">
                <a:ea typeface="宋体" panose="02010600030101010101" pitchFamily="2" charset="-122"/>
              </a:rPr>
              <a:t>允许多个节点同时传输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AACF496E-FCBA-4346-BCBA-6BEDF637E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188" y="1800225"/>
            <a:ext cx="4583112" cy="4576763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主机与 </a:t>
            </a:r>
            <a:r>
              <a:rPr lang="en-US" altLang="zh-CN" sz="2400">
                <a:ea typeface="宋体" panose="02010600030101010101" pitchFamily="2" charset="-122"/>
              </a:rPr>
              <a:t>switch</a:t>
            </a:r>
            <a:r>
              <a:rPr lang="zh-CN" altLang="en-US" sz="2400">
                <a:ea typeface="宋体" panose="02010600030101010101" pitchFamily="2" charset="-122"/>
              </a:rPr>
              <a:t>有专用连接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switche</a:t>
            </a:r>
            <a:r>
              <a:rPr lang="zh-CN" altLang="en-US" sz="2400">
                <a:ea typeface="宋体" panose="02010600030101010101" pitchFamily="2" charset="-122"/>
              </a:rPr>
              <a:t>缓冲数据报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Ethernet</a:t>
            </a:r>
            <a:r>
              <a:rPr lang="zh-CN" altLang="en-US" sz="2400">
                <a:ea typeface="宋体" panose="02010600030101010101" pitchFamily="2" charset="-122"/>
              </a:rPr>
              <a:t>协议用于每一个</a:t>
            </a:r>
            <a:r>
              <a:rPr lang="zh-CN" altLang="en-US" sz="2400" i="1">
                <a:ea typeface="宋体" panose="02010600030101010101" pitchFamily="2" charset="-122"/>
              </a:rPr>
              <a:t>连接</a:t>
            </a:r>
          </a:p>
          <a:p>
            <a:pPr>
              <a:buFont typeface="ZapfDingbats" pitchFamily="8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但是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没有冲突</a:t>
            </a:r>
            <a:r>
              <a:rPr lang="en-US" altLang="zh-CN" sz="2400">
                <a:ea typeface="宋体" panose="02010600030101010101" pitchFamily="2" charset="-122"/>
              </a:rPr>
              <a:t>; </a:t>
            </a:r>
            <a:r>
              <a:rPr lang="zh-CN" altLang="en-US" sz="2400">
                <a:ea typeface="宋体" panose="02010600030101010101" pitchFamily="2" charset="-122"/>
              </a:rPr>
              <a:t>全双工通信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每个链路有自己的冲突域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switching: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>
                <a:ea typeface="宋体" panose="02010600030101010101" pitchFamily="2" charset="-122"/>
              </a:rPr>
              <a:t>A-to-A’ and B-to-B’ </a:t>
            </a:r>
            <a:r>
              <a:rPr lang="zh-CN" altLang="en-US" sz="2400">
                <a:ea typeface="宋体" panose="02010600030101010101" pitchFamily="2" charset="-122"/>
              </a:rPr>
              <a:t>同时传输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zh-CN" altLang="en-US" sz="2400">
                <a:ea typeface="宋体" panose="02010600030101010101" pitchFamily="2" charset="-122"/>
              </a:rPr>
              <a:t>没有冲突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与</a:t>
            </a:r>
            <a:r>
              <a:rPr lang="en-US" altLang="zh-CN" sz="2000">
                <a:ea typeface="宋体" panose="02010600030101010101" pitchFamily="2" charset="-122"/>
              </a:rPr>
              <a:t>Hub</a:t>
            </a:r>
            <a:r>
              <a:rPr lang="zh-CN" altLang="en-US" sz="2000">
                <a:ea typeface="宋体" panose="02010600030101010101" pitchFamily="2" charset="-122"/>
              </a:rPr>
              <a:t>完全不一样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109573" name="Object 11">
            <a:extLst>
              <a:ext uri="{FF2B5EF4-FFF2-40B4-BE49-F238E27FC236}">
                <a16:creationId xmlns:a16="http://schemas.microsoft.com/office/drawing/2014/main" id="{26F8A1E6-C505-4ABC-8DC6-D77FC3003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2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12">
            <a:extLst>
              <a:ext uri="{FF2B5EF4-FFF2-40B4-BE49-F238E27FC236}">
                <a16:creationId xmlns:a16="http://schemas.microsoft.com/office/drawing/2014/main" id="{DC334ED9-8C76-46F5-B819-4516611AB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3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Line 13">
            <a:extLst>
              <a:ext uri="{FF2B5EF4-FFF2-40B4-BE49-F238E27FC236}">
                <a16:creationId xmlns:a16="http://schemas.microsoft.com/office/drawing/2014/main" id="{E70EC09B-48D7-4BDA-8D4E-AB50C0469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Line 14">
            <a:extLst>
              <a:ext uri="{FF2B5EF4-FFF2-40B4-BE49-F238E27FC236}">
                <a16:creationId xmlns:a16="http://schemas.microsoft.com/office/drawing/2014/main" id="{A686E183-F8C6-49BF-B250-C4D056E4F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Line 15">
            <a:extLst>
              <a:ext uri="{FF2B5EF4-FFF2-40B4-BE49-F238E27FC236}">
                <a16:creationId xmlns:a16="http://schemas.microsoft.com/office/drawing/2014/main" id="{6578985B-E788-43FB-80F6-93FABD445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Line 16">
            <a:extLst>
              <a:ext uri="{FF2B5EF4-FFF2-40B4-BE49-F238E27FC236}">
                <a16:creationId xmlns:a16="http://schemas.microsoft.com/office/drawing/2014/main" id="{F367BEE2-21DE-49A1-B770-FF8A57F69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579" name="Object 17">
            <a:extLst>
              <a:ext uri="{FF2B5EF4-FFF2-40B4-BE49-F238E27FC236}">
                <a16:creationId xmlns:a16="http://schemas.microsoft.com/office/drawing/2014/main" id="{624E3E99-CBE0-4DFF-8D4D-71545D8E6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4" r:id="rId7" imgW="1307263" imgH="1084139" progId="MS_ClipArt_Gallery.2">
                  <p:embed/>
                </p:oleObj>
              </mc:Choice>
              <mc:Fallback>
                <p:oleObj r:id="rId7" imgW="1307263" imgH="1084139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8">
            <a:extLst>
              <a:ext uri="{FF2B5EF4-FFF2-40B4-BE49-F238E27FC236}">
                <a16:creationId xmlns:a16="http://schemas.microsoft.com/office/drawing/2014/main" id="{690FA527-83A0-4327-BA97-AA6B30297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5" r:id="rId8" imgW="1307263" imgH="1084139" progId="MS_ClipArt_Gallery.2">
                  <p:embed/>
                </p:oleObj>
              </mc:Choice>
              <mc:Fallback>
                <p:oleObj r:id="rId8" imgW="1307263" imgH="1084139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1" name="Object 19">
            <a:extLst>
              <a:ext uri="{FF2B5EF4-FFF2-40B4-BE49-F238E27FC236}">
                <a16:creationId xmlns:a16="http://schemas.microsoft.com/office/drawing/2014/main" id="{AD39BAE3-1FEC-4C8D-AC5F-6D088EEAA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6" r:id="rId9" imgW="1307263" imgH="1084139" progId="MS_ClipArt_Gallery.2">
                  <p:embed/>
                </p:oleObj>
              </mc:Choice>
              <mc:Fallback>
                <p:oleObj r:id="rId9" imgW="1307263" imgH="1084139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Line 20">
            <a:extLst>
              <a:ext uri="{FF2B5EF4-FFF2-40B4-BE49-F238E27FC236}">
                <a16:creationId xmlns:a16="http://schemas.microsoft.com/office/drawing/2014/main" id="{1DD559D1-E390-4F00-9D5E-2B839C1BF5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583" name="Object 21">
            <a:extLst>
              <a:ext uri="{FF2B5EF4-FFF2-40B4-BE49-F238E27FC236}">
                <a16:creationId xmlns:a16="http://schemas.microsoft.com/office/drawing/2014/main" id="{F3C49C75-14B9-4613-AB9F-903BC22A9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7" r:id="rId10" imgW="1307263" imgH="1084139" progId="MS_ClipArt_Gallery.2">
                  <p:embed/>
                </p:oleObj>
              </mc:Choice>
              <mc:Fallback>
                <p:oleObj r:id="rId10" imgW="1307263" imgH="1084139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4" name="Line 22">
            <a:extLst>
              <a:ext uri="{FF2B5EF4-FFF2-40B4-BE49-F238E27FC236}">
                <a16:creationId xmlns:a16="http://schemas.microsoft.com/office/drawing/2014/main" id="{9E769133-E9E0-439E-B804-2B22B39AE0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Text Box 23">
            <a:extLst>
              <a:ext uri="{FF2B5EF4-FFF2-40B4-BE49-F238E27FC236}">
                <a16:creationId xmlns:a16="http://schemas.microsoft.com/office/drawing/2014/main" id="{5BAAF4B9-932B-4191-9796-508DAD95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9586" name="Text Box 24">
            <a:extLst>
              <a:ext uri="{FF2B5EF4-FFF2-40B4-BE49-F238E27FC236}">
                <a16:creationId xmlns:a16="http://schemas.microsoft.com/office/drawing/2014/main" id="{FA80467A-7576-4E80-8BBD-EC355549A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A’</a:t>
            </a:r>
          </a:p>
        </p:txBody>
      </p:sp>
      <p:sp>
        <p:nvSpPr>
          <p:cNvPr id="109587" name="Text Box 25">
            <a:extLst>
              <a:ext uri="{FF2B5EF4-FFF2-40B4-BE49-F238E27FC236}">
                <a16:creationId xmlns:a16="http://schemas.microsoft.com/office/drawing/2014/main" id="{A494C8A9-B401-431F-839E-4B0D2FEC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9588" name="Text Box 26">
            <a:extLst>
              <a:ext uri="{FF2B5EF4-FFF2-40B4-BE49-F238E27FC236}">
                <a16:creationId xmlns:a16="http://schemas.microsoft.com/office/drawing/2014/main" id="{3475B7B7-EA73-46C1-8B05-3385AC8CC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B’</a:t>
            </a:r>
          </a:p>
        </p:txBody>
      </p:sp>
      <p:sp>
        <p:nvSpPr>
          <p:cNvPr id="109589" name="Text Box 27">
            <a:extLst>
              <a:ext uri="{FF2B5EF4-FFF2-40B4-BE49-F238E27FC236}">
                <a16:creationId xmlns:a16="http://schemas.microsoft.com/office/drawing/2014/main" id="{0DD54383-1200-40B1-9C67-4737E353E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09590" name="Text Box 28">
            <a:extLst>
              <a:ext uri="{FF2B5EF4-FFF2-40B4-BE49-F238E27FC236}">
                <a16:creationId xmlns:a16="http://schemas.microsoft.com/office/drawing/2014/main" id="{15701C0E-652D-4EDD-AD3D-98EB844A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C’</a:t>
            </a:r>
          </a:p>
        </p:txBody>
      </p:sp>
      <p:grpSp>
        <p:nvGrpSpPr>
          <p:cNvPr id="109591" name="Group 33">
            <a:extLst>
              <a:ext uri="{FF2B5EF4-FFF2-40B4-BE49-F238E27FC236}">
                <a16:creationId xmlns:a16="http://schemas.microsoft.com/office/drawing/2014/main" id="{445B6B6B-2D62-442E-AA16-4687454EA715}"/>
              </a:ext>
            </a:extLst>
          </p:cNvPr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109592" name="Rectangle 29">
              <a:extLst>
                <a:ext uri="{FF2B5EF4-FFF2-40B4-BE49-F238E27FC236}">
                  <a16:creationId xmlns:a16="http://schemas.microsoft.com/office/drawing/2014/main" id="{7E82DAC6-54B7-4070-BAC9-7D120C714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9593" name="Freeform 30">
              <a:extLst>
                <a:ext uri="{FF2B5EF4-FFF2-40B4-BE49-F238E27FC236}">
                  <a16:creationId xmlns:a16="http://schemas.microsoft.com/office/drawing/2014/main" id="{04404923-2F51-4E3C-9B96-CF717B9D7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9594" name="Freeform 31">
              <a:extLst>
                <a:ext uri="{FF2B5EF4-FFF2-40B4-BE49-F238E27FC236}">
                  <a16:creationId xmlns:a16="http://schemas.microsoft.com/office/drawing/2014/main" id="{4508F78F-2E7B-4156-B09A-F27442EA8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09595" name="Text Box 34">
            <a:extLst>
              <a:ext uri="{FF2B5EF4-FFF2-40B4-BE49-F238E27FC236}">
                <a16:creationId xmlns:a16="http://schemas.microsoft.com/office/drawing/2014/main" id="{6860D220-C45C-4A1E-9BDC-5B4094B0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5062538"/>
            <a:ext cx="2960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>
                <a:ea typeface="宋体" panose="02010600030101010101" pitchFamily="2" charset="-122"/>
              </a:rPr>
              <a:t>switch with six interfaces</a:t>
            </a:r>
          </a:p>
          <a:p>
            <a:pPr algn="ctr" eaLnBrk="0" hangingPunct="0"/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1,2,3,4,5,6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09596" name="Text Box 35">
            <a:extLst>
              <a:ext uri="{FF2B5EF4-FFF2-40B4-BE49-F238E27FC236}">
                <a16:creationId xmlns:a16="http://schemas.microsoft.com/office/drawing/2014/main" id="{94F6E122-133E-4E07-A14E-A30636521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9597" name="Text Box 36">
            <a:extLst>
              <a:ext uri="{FF2B5EF4-FFF2-40B4-BE49-F238E27FC236}">
                <a16:creationId xmlns:a16="http://schemas.microsoft.com/office/drawing/2014/main" id="{D8DE0007-E977-4E01-9F38-A6FFD34E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9598" name="Text Box 37">
            <a:extLst>
              <a:ext uri="{FF2B5EF4-FFF2-40B4-BE49-F238E27FC236}">
                <a16:creationId xmlns:a16="http://schemas.microsoft.com/office/drawing/2014/main" id="{E61B7375-DD02-4C31-9AE9-FD7718723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9599" name="Text Box 38">
            <a:extLst>
              <a:ext uri="{FF2B5EF4-FFF2-40B4-BE49-F238E27FC236}">
                <a16:creationId xmlns:a16="http://schemas.microsoft.com/office/drawing/2014/main" id="{46DA0B46-0C21-414E-9D7D-3C2A0B07B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9600" name="Text Box 39">
            <a:extLst>
              <a:ext uri="{FF2B5EF4-FFF2-40B4-BE49-F238E27FC236}">
                <a16:creationId xmlns:a16="http://schemas.microsoft.com/office/drawing/2014/main" id="{15FED4F7-B09E-4578-981A-6A8CF4FF2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601" name="Text Box 40">
            <a:extLst>
              <a:ext uri="{FF2B5EF4-FFF2-40B4-BE49-F238E27FC236}">
                <a16:creationId xmlns:a16="http://schemas.microsoft.com/office/drawing/2014/main" id="{314CF783-54B5-499E-9F89-F46EA441B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页脚占位符 4">
            <a:extLst>
              <a:ext uri="{FF2B5EF4-FFF2-40B4-BE49-F238E27FC236}">
                <a16:creationId xmlns:a16="http://schemas.microsoft.com/office/drawing/2014/main" id="{B8549084-2B8B-4E80-A2D9-000B84F11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4567A975-DA23-4422-9FB4-35244174D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1CCBE64F-4E6E-4026-BD06-FACCB11014D4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53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D3EA829-1340-49D4-8B8B-D13C2F340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11430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Switch Table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5598DD24-6856-4813-AD4A-F450E054E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5588" y="1549400"/>
            <a:ext cx="5059362" cy="4805363"/>
          </a:xfrm>
        </p:spPr>
        <p:txBody>
          <a:bodyPr/>
          <a:lstStyle/>
          <a:p>
            <a:r>
              <a:rPr lang="en-US" altLang="zh-CN" sz="2400" i="1" u="sng">
                <a:solidFill>
                  <a:srgbClr val="FF0000"/>
                </a:solidFill>
                <a:ea typeface="宋体" panose="02010600030101010101" pitchFamily="2" charset="-122"/>
              </a:rPr>
              <a:t>Q:</a:t>
            </a:r>
            <a:r>
              <a:rPr lang="en-US" altLang="zh-CN" sz="2400">
                <a:ea typeface="宋体" panose="02010600030101010101" pitchFamily="2" charset="-122"/>
              </a:rPr>
              <a:t> switch </a:t>
            </a:r>
            <a:r>
              <a:rPr lang="zh-CN" altLang="en-US" sz="2400">
                <a:ea typeface="宋体" panose="02010600030101010101" pitchFamily="2" charset="-122"/>
              </a:rPr>
              <a:t>如何知道</a:t>
            </a:r>
          </a:p>
          <a:p>
            <a:pPr>
              <a:buFont typeface="ZapfDingbats" pitchFamily="8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</a:t>
            </a:r>
            <a:r>
              <a:rPr lang="en-US" altLang="zh-CN" sz="2400">
                <a:ea typeface="宋体" panose="02010600030101010101" pitchFamily="2" charset="-122"/>
              </a:rPr>
              <a:t>A’ </a:t>
            </a:r>
            <a:r>
              <a:rPr lang="zh-CN" altLang="en-US" sz="2400">
                <a:ea typeface="宋体" panose="02010600030101010101" pitchFamily="2" charset="-122"/>
              </a:rPr>
              <a:t>在接口</a:t>
            </a:r>
            <a:r>
              <a:rPr lang="en-US" altLang="zh-CN" sz="2400">
                <a:ea typeface="宋体" panose="02010600030101010101" pitchFamily="2" charset="-122"/>
              </a:rPr>
              <a:t>4</a:t>
            </a:r>
            <a:r>
              <a:rPr lang="zh-CN" altLang="en-US" sz="2400">
                <a:ea typeface="宋体" panose="02010600030101010101" pitchFamily="2" charset="-122"/>
              </a:rPr>
              <a:t>可达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B’ </a:t>
            </a:r>
            <a:r>
              <a:rPr lang="zh-CN" altLang="en-US" sz="2400">
                <a:ea typeface="宋体" panose="02010600030101010101" pitchFamily="2" charset="-122"/>
              </a:rPr>
              <a:t>在接口</a:t>
            </a:r>
            <a:r>
              <a:rPr lang="en-US" altLang="zh-CN" sz="2400">
                <a:ea typeface="宋体" panose="02010600030101010101" pitchFamily="2" charset="-122"/>
              </a:rPr>
              <a:t>5 </a:t>
            </a:r>
            <a:r>
              <a:rPr lang="zh-CN" altLang="en-US" sz="2400">
                <a:ea typeface="宋体" panose="02010600030101010101" pitchFamily="2" charset="-122"/>
              </a:rPr>
              <a:t>可达</a:t>
            </a:r>
            <a:r>
              <a:rPr lang="en-US" altLang="zh-CN" sz="2400">
                <a:ea typeface="宋体" panose="02010600030101010101" pitchFamily="2" charset="-122"/>
              </a:rPr>
              <a:t>?</a:t>
            </a:r>
          </a:p>
          <a:p>
            <a:r>
              <a:rPr lang="en-US" altLang="zh-CN" sz="2400" i="1" u="sng">
                <a:solidFill>
                  <a:srgbClr val="FF0000"/>
                </a:solidFill>
                <a:ea typeface="宋体" panose="02010600030101010101" pitchFamily="2" charset="-122"/>
              </a:rPr>
              <a:t>A:</a:t>
            </a:r>
            <a:r>
              <a:rPr lang="en-US" altLang="zh-CN" sz="2400">
                <a:ea typeface="宋体" panose="02010600030101010101" pitchFamily="2" charset="-122"/>
              </a:rPr>
              <a:t>  switch </a:t>
            </a:r>
            <a:r>
              <a:rPr lang="zh-CN" altLang="en-US" sz="2400">
                <a:ea typeface="宋体" panose="02010600030101010101" pitchFamily="2" charset="-122"/>
              </a:rPr>
              <a:t>有一个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switch table, </a:t>
            </a:r>
            <a:r>
              <a:rPr lang="zh-CN" altLang="en-US" sz="2400">
                <a:ea typeface="宋体" panose="02010600030101010101" pitchFamily="2" charset="-122"/>
              </a:rPr>
              <a:t>其中每个条目包含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主机</a:t>
            </a:r>
            <a:r>
              <a:rPr lang="en-US" altLang="zh-CN" sz="2000">
                <a:ea typeface="宋体" panose="02010600030101010101" pitchFamily="2" charset="-122"/>
              </a:rPr>
              <a:t>MAC </a:t>
            </a:r>
            <a:r>
              <a:rPr lang="zh-CN" altLang="en-US" sz="2000">
                <a:ea typeface="宋体" panose="02010600030101010101" pitchFamily="2" charset="-122"/>
              </a:rPr>
              <a:t>地址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主机的可达端口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时间戳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看起来像路由表</a:t>
            </a:r>
            <a:r>
              <a:rPr lang="en-US" altLang="zh-CN" sz="2400">
                <a:ea typeface="宋体" panose="02010600030101010101" pitchFamily="2" charset="-122"/>
              </a:rPr>
              <a:t>!</a:t>
            </a:r>
          </a:p>
          <a:p>
            <a:r>
              <a:rPr lang="en-US" altLang="zh-CN" sz="2400" i="1" u="sng">
                <a:solidFill>
                  <a:srgbClr val="FF0000"/>
                </a:solidFill>
                <a:ea typeface="宋体" panose="02010600030101010101" pitchFamily="2" charset="-122"/>
              </a:rPr>
              <a:t>Q:</a:t>
            </a:r>
            <a:r>
              <a:rPr lang="en-US" altLang="zh-CN" sz="2400">
                <a:ea typeface="宋体" panose="02010600030101010101" pitchFamily="2" charset="-122"/>
              </a:rPr>
              <a:t> switch table</a:t>
            </a:r>
            <a:r>
              <a:rPr lang="zh-CN" altLang="en-US" sz="2400">
                <a:ea typeface="宋体" panose="02010600030101010101" pitchFamily="2" charset="-122"/>
              </a:rPr>
              <a:t>如何建立和维护</a:t>
            </a:r>
            <a:r>
              <a:rPr lang="en-US" altLang="zh-CN" sz="2400">
                <a:ea typeface="宋体" panose="02010600030101010101" pitchFamily="2" charset="-122"/>
              </a:rPr>
              <a:t>?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有点像路由表</a:t>
            </a:r>
            <a:r>
              <a:rPr lang="en-US" altLang="zh-CN" sz="2000">
                <a:ea typeface="宋体" panose="02010600030101010101" pitchFamily="2" charset="-122"/>
              </a:rPr>
              <a:t>?</a:t>
            </a:r>
          </a:p>
        </p:txBody>
      </p:sp>
      <p:graphicFrame>
        <p:nvGraphicFramePr>
          <p:cNvPr id="111621" name="Object 4">
            <a:extLst>
              <a:ext uri="{FF2B5EF4-FFF2-40B4-BE49-F238E27FC236}">
                <a16:creationId xmlns:a16="http://schemas.microsoft.com/office/drawing/2014/main" id="{6275C0B2-534E-4A6D-ABD2-8975A2868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0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5">
            <a:extLst>
              <a:ext uri="{FF2B5EF4-FFF2-40B4-BE49-F238E27FC236}">
                <a16:creationId xmlns:a16="http://schemas.microsoft.com/office/drawing/2014/main" id="{4205471D-1BBA-467C-A804-96E096C19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1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Line 6">
            <a:extLst>
              <a:ext uri="{FF2B5EF4-FFF2-40B4-BE49-F238E27FC236}">
                <a16:creationId xmlns:a16="http://schemas.microsoft.com/office/drawing/2014/main" id="{787B138B-0E84-4D18-B35D-9391D2732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7">
            <a:extLst>
              <a:ext uri="{FF2B5EF4-FFF2-40B4-BE49-F238E27FC236}">
                <a16:creationId xmlns:a16="http://schemas.microsoft.com/office/drawing/2014/main" id="{1C4C9F8B-398C-4C7E-9F65-C2AD1AACDF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8">
            <a:extLst>
              <a:ext uri="{FF2B5EF4-FFF2-40B4-BE49-F238E27FC236}">
                <a16:creationId xmlns:a16="http://schemas.microsoft.com/office/drawing/2014/main" id="{E748C818-FABC-4537-A0F4-57F6007C2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9">
            <a:extLst>
              <a:ext uri="{FF2B5EF4-FFF2-40B4-BE49-F238E27FC236}">
                <a16:creationId xmlns:a16="http://schemas.microsoft.com/office/drawing/2014/main" id="{8D028DD0-B84B-4794-907C-72B3242D8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1627" name="Object 10">
            <a:extLst>
              <a:ext uri="{FF2B5EF4-FFF2-40B4-BE49-F238E27FC236}">
                <a16:creationId xmlns:a16="http://schemas.microsoft.com/office/drawing/2014/main" id="{06936FD2-84D2-470A-BA2E-F8F71DFBB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2" r:id="rId7" imgW="1307263" imgH="1084139" progId="MS_ClipArt_Gallery.2">
                  <p:embed/>
                </p:oleObj>
              </mc:Choice>
              <mc:Fallback>
                <p:oleObj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1">
            <a:extLst>
              <a:ext uri="{FF2B5EF4-FFF2-40B4-BE49-F238E27FC236}">
                <a16:creationId xmlns:a16="http://schemas.microsoft.com/office/drawing/2014/main" id="{868571E1-CDA6-4F8A-AF1F-62D5A46F4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3" r:id="rId8" imgW="1307263" imgH="1084139" progId="MS_ClipArt_Gallery.2">
                  <p:embed/>
                </p:oleObj>
              </mc:Choice>
              <mc:Fallback>
                <p:oleObj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2">
            <a:extLst>
              <a:ext uri="{FF2B5EF4-FFF2-40B4-BE49-F238E27FC236}">
                <a16:creationId xmlns:a16="http://schemas.microsoft.com/office/drawing/2014/main" id="{9AAECA04-1B36-4BB2-878A-0989B346E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4" r:id="rId9" imgW="1307263" imgH="1084139" progId="MS_ClipArt_Gallery.2">
                  <p:embed/>
                </p:oleObj>
              </mc:Choice>
              <mc:Fallback>
                <p:oleObj r:id="rId9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0" name="Line 13">
            <a:extLst>
              <a:ext uri="{FF2B5EF4-FFF2-40B4-BE49-F238E27FC236}">
                <a16:creationId xmlns:a16="http://schemas.microsoft.com/office/drawing/2014/main" id="{49CC700B-D16D-4E6A-B5F6-06D7E05935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1631" name="Object 14">
            <a:extLst>
              <a:ext uri="{FF2B5EF4-FFF2-40B4-BE49-F238E27FC236}">
                <a16:creationId xmlns:a16="http://schemas.microsoft.com/office/drawing/2014/main" id="{35E6B873-F68A-44F7-ABDF-A9573644C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5" r:id="rId10" imgW="1307263" imgH="1084139" progId="MS_ClipArt_Gallery.2">
                  <p:embed/>
                </p:oleObj>
              </mc:Choice>
              <mc:Fallback>
                <p:oleObj r:id="rId10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2" name="Line 15">
            <a:extLst>
              <a:ext uri="{FF2B5EF4-FFF2-40B4-BE49-F238E27FC236}">
                <a16:creationId xmlns:a16="http://schemas.microsoft.com/office/drawing/2014/main" id="{19CE0831-431B-4C28-AA99-441D8A2410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33" name="Text Box 16">
            <a:extLst>
              <a:ext uri="{FF2B5EF4-FFF2-40B4-BE49-F238E27FC236}">
                <a16:creationId xmlns:a16="http://schemas.microsoft.com/office/drawing/2014/main" id="{7212C4FB-75AD-4078-A327-21FA675EA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1634" name="Text Box 17">
            <a:extLst>
              <a:ext uri="{FF2B5EF4-FFF2-40B4-BE49-F238E27FC236}">
                <a16:creationId xmlns:a16="http://schemas.microsoft.com/office/drawing/2014/main" id="{E34FD9BF-ACB6-4EEC-97ED-2CA20B722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A’</a:t>
            </a:r>
          </a:p>
        </p:txBody>
      </p:sp>
      <p:sp>
        <p:nvSpPr>
          <p:cNvPr id="111635" name="Text Box 18">
            <a:extLst>
              <a:ext uri="{FF2B5EF4-FFF2-40B4-BE49-F238E27FC236}">
                <a16:creationId xmlns:a16="http://schemas.microsoft.com/office/drawing/2014/main" id="{107F0228-C449-42CF-A7CA-C2E98700A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11636" name="Text Box 19">
            <a:extLst>
              <a:ext uri="{FF2B5EF4-FFF2-40B4-BE49-F238E27FC236}">
                <a16:creationId xmlns:a16="http://schemas.microsoft.com/office/drawing/2014/main" id="{691ADC0B-8AA5-4DF9-9EF6-22CC9582C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B’</a:t>
            </a:r>
          </a:p>
        </p:txBody>
      </p:sp>
      <p:sp>
        <p:nvSpPr>
          <p:cNvPr id="111637" name="Text Box 20">
            <a:extLst>
              <a:ext uri="{FF2B5EF4-FFF2-40B4-BE49-F238E27FC236}">
                <a16:creationId xmlns:a16="http://schemas.microsoft.com/office/drawing/2014/main" id="{0826A136-A1CC-47C3-96F3-D064D771D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11638" name="Text Box 21">
            <a:extLst>
              <a:ext uri="{FF2B5EF4-FFF2-40B4-BE49-F238E27FC236}">
                <a16:creationId xmlns:a16="http://schemas.microsoft.com/office/drawing/2014/main" id="{4C59AD04-9D43-4979-9BD2-A624254C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C’</a:t>
            </a:r>
          </a:p>
        </p:txBody>
      </p:sp>
      <p:grpSp>
        <p:nvGrpSpPr>
          <p:cNvPr id="111639" name="Group 22">
            <a:extLst>
              <a:ext uri="{FF2B5EF4-FFF2-40B4-BE49-F238E27FC236}">
                <a16:creationId xmlns:a16="http://schemas.microsoft.com/office/drawing/2014/main" id="{B171B084-3BF3-4CB8-8631-FCE70637257A}"/>
              </a:ext>
            </a:extLst>
          </p:cNvPr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111640" name="Rectangle 23">
              <a:extLst>
                <a:ext uri="{FF2B5EF4-FFF2-40B4-BE49-F238E27FC236}">
                  <a16:creationId xmlns:a16="http://schemas.microsoft.com/office/drawing/2014/main" id="{1E951191-AF83-426B-B2C7-0BDAB190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1641" name="Freeform 24">
              <a:extLst>
                <a:ext uri="{FF2B5EF4-FFF2-40B4-BE49-F238E27FC236}">
                  <a16:creationId xmlns:a16="http://schemas.microsoft.com/office/drawing/2014/main" id="{312A6CF5-F214-48BC-BA11-8104D7F5D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1642" name="Freeform 25">
              <a:extLst>
                <a:ext uri="{FF2B5EF4-FFF2-40B4-BE49-F238E27FC236}">
                  <a16:creationId xmlns:a16="http://schemas.microsoft.com/office/drawing/2014/main" id="{1EE73C4D-52FF-4F25-B698-8173414ED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1643" name="Text Box 26">
            <a:extLst>
              <a:ext uri="{FF2B5EF4-FFF2-40B4-BE49-F238E27FC236}">
                <a16:creationId xmlns:a16="http://schemas.microsoft.com/office/drawing/2014/main" id="{2625C535-A63A-437E-A10E-99F42D94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5062538"/>
            <a:ext cx="2960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>
                <a:ea typeface="宋体" panose="02010600030101010101" pitchFamily="2" charset="-122"/>
              </a:rPr>
              <a:t>switch with six interfaces</a:t>
            </a:r>
          </a:p>
          <a:p>
            <a:pPr algn="ctr" eaLnBrk="0" hangingPunct="0"/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1,2,3,4,5,6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0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1644" name="Text Box 27">
            <a:extLst>
              <a:ext uri="{FF2B5EF4-FFF2-40B4-BE49-F238E27FC236}">
                <a16:creationId xmlns:a16="http://schemas.microsoft.com/office/drawing/2014/main" id="{60D7A765-974B-4CA5-8F0B-3492F9CB5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5" name="Text Box 28">
            <a:extLst>
              <a:ext uri="{FF2B5EF4-FFF2-40B4-BE49-F238E27FC236}">
                <a16:creationId xmlns:a16="http://schemas.microsoft.com/office/drawing/2014/main" id="{AEE1B35E-42AD-4046-93A2-409A76B3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1646" name="Text Box 29">
            <a:extLst>
              <a:ext uri="{FF2B5EF4-FFF2-40B4-BE49-F238E27FC236}">
                <a16:creationId xmlns:a16="http://schemas.microsoft.com/office/drawing/2014/main" id="{5ECE8914-622F-4723-9694-1C6DA9DBE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1647" name="Text Box 30">
            <a:extLst>
              <a:ext uri="{FF2B5EF4-FFF2-40B4-BE49-F238E27FC236}">
                <a16:creationId xmlns:a16="http://schemas.microsoft.com/office/drawing/2014/main" id="{C69668E9-6302-4982-928C-D22300BDD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1648" name="Text Box 31">
            <a:extLst>
              <a:ext uri="{FF2B5EF4-FFF2-40B4-BE49-F238E27FC236}">
                <a16:creationId xmlns:a16="http://schemas.microsoft.com/office/drawing/2014/main" id="{DCF7D586-E997-443C-8A9C-053B586BE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1649" name="Text Box 32">
            <a:extLst>
              <a:ext uri="{FF2B5EF4-FFF2-40B4-BE49-F238E27FC236}">
                <a16:creationId xmlns:a16="http://schemas.microsoft.com/office/drawing/2014/main" id="{FF6068A3-55F1-43DA-BD49-0A6C32B6A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页脚占位符 4">
            <a:extLst>
              <a:ext uri="{FF2B5EF4-FFF2-40B4-BE49-F238E27FC236}">
                <a16:creationId xmlns:a16="http://schemas.microsoft.com/office/drawing/2014/main" id="{290BC608-6FC8-4B3F-8938-A03B61C5C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13666" name="灯片编号占位符 5">
            <a:extLst>
              <a:ext uri="{FF2B5EF4-FFF2-40B4-BE49-F238E27FC236}">
                <a16:creationId xmlns:a16="http://schemas.microsoft.com/office/drawing/2014/main" id="{B9BB998F-CFF2-4395-A2A1-B2BC10C15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BD98D808-5468-450A-9FFA-7608303B1AB2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54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C8E3FC7B-6A71-4A2B-99E1-5B37DF17B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自学习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Switch: self-learning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D4890B-3661-48D3-AD18-D43E47DD6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0850" y="2022475"/>
            <a:ext cx="4202113" cy="3640138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switch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学习</a:t>
            </a:r>
            <a:r>
              <a:rPr lang="zh-CN" altLang="en-US" sz="2400">
                <a:ea typeface="宋体" panose="02010600030101010101" pitchFamily="2" charset="-122"/>
              </a:rPr>
              <a:t> 哪个主机可以通过哪个端口到达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当一个帧到达交换机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</a:t>
            </a:r>
            <a:r>
              <a:rPr lang="zh-CN" altLang="en-US" sz="2000">
                <a:ea typeface="宋体" panose="02010600030101010101" pitchFamily="2" charset="-122"/>
              </a:rPr>
              <a:t>交换机</a:t>
            </a:r>
            <a:r>
              <a:rPr lang="en-US" altLang="zh-CN" sz="2000">
                <a:ea typeface="宋体" panose="02010600030101010101" pitchFamily="2" charset="-122"/>
              </a:rPr>
              <a:t>“</a:t>
            </a:r>
            <a:r>
              <a:rPr lang="zh-CN" altLang="en-US" sz="2000">
                <a:ea typeface="宋体" panose="02010600030101010101" pitchFamily="2" charset="-122"/>
              </a:rPr>
              <a:t>学习</a:t>
            </a:r>
            <a:r>
              <a:rPr lang="en-US" altLang="zh-CN" sz="2000">
                <a:ea typeface="宋体" panose="02010600030101010101" pitchFamily="2" charset="-122"/>
              </a:rPr>
              <a:t>”  </a:t>
            </a:r>
            <a:r>
              <a:rPr lang="zh-CN" altLang="en-US" sz="2000">
                <a:ea typeface="宋体" panose="02010600030101010101" pitchFamily="2" charset="-122"/>
              </a:rPr>
              <a:t>发送者位置</a:t>
            </a:r>
            <a:r>
              <a:rPr lang="en-US" altLang="zh-CN" sz="2000">
                <a:ea typeface="宋体" panose="02010600030101010101" pitchFamily="2" charset="-122"/>
              </a:rPr>
              <a:t>: LAN </a:t>
            </a:r>
            <a:r>
              <a:rPr lang="zh-CN" altLang="en-US" sz="2000">
                <a:ea typeface="宋体" panose="02010600030101010101" pitchFamily="2" charset="-122"/>
              </a:rPr>
              <a:t>网段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在</a:t>
            </a:r>
            <a:r>
              <a:rPr lang="en-US" altLang="zh-CN" sz="2000">
                <a:ea typeface="宋体" panose="02010600030101010101" pitchFamily="2" charset="-122"/>
              </a:rPr>
              <a:t>switch table</a:t>
            </a:r>
            <a:r>
              <a:rPr lang="zh-CN" altLang="en-US" sz="2000">
                <a:ea typeface="宋体" panose="02010600030101010101" pitchFamily="2" charset="-122"/>
              </a:rPr>
              <a:t>记录</a:t>
            </a:r>
            <a:r>
              <a:rPr lang="en-US" altLang="zh-CN" sz="2000">
                <a:ea typeface="宋体" panose="02010600030101010101" pitchFamily="2" charset="-122"/>
              </a:rPr>
              <a:t>sender/location</a:t>
            </a:r>
          </a:p>
        </p:txBody>
      </p:sp>
      <p:graphicFrame>
        <p:nvGraphicFramePr>
          <p:cNvPr id="113669" name="Object 4">
            <a:extLst>
              <a:ext uri="{FF2B5EF4-FFF2-40B4-BE49-F238E27FC236}">
                <a16:creationId xmlns:a16="http://schemas.microsoft.com/office/drawing/2014/main" id="{3B5AFF0B-75BC-4004-BACE-A4A5FDA40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8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5">
            <a:extLst>
              <a:ext uri="{FF2B5EF4-FFF2-40B4-BE49-F238E27FC236}">
                <a16:creationId xmlns:a16="http://schemas.microsoft.com/office/drawing/2014/main" id="{BDB1E875-4F24-420C-ACE7-0A340A649F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9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Line 6">
            <a:extLst>
              <a:ext uri="{FF2B5EF4-FFF2-40B4-BE49-F238E27FC236}">
                <a16:creationId xmlns:a16="http://schemas.microsoft.com/office/drawing/2014/main" id="{03ECBD6D-E7AC-4566-A6BC-509A96B6F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2" name="Line 7">
            <a:extLst>
              <a:ext uri="{FF2B5EF4-FFF2-40B4-BE49-F238E27FC236}">
                <a16:creationId xmlns:a16="http://schemas.microsoft.com/office/drawing/2014/main" id="{72D5A34A-AF88-4AE0-B29D-F3D35573F3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3" name="Line 8">
            <a:extLst>
              <a:ext uri="{FF2B5EF4-FFF2-40B4-BE49-F238E27FC236}">
                <a16:creationId xmlns:a16="http://schemas.microsoft.com/office/drawing/2014/main" id="{03453E83-A8EA-45EB-898C-930CCA0E30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4" name="Line 9">
            <a:extLst>
              <a:ext uri="{FF2B5EF4-FFF2-40B4-BE49-F238E27FC236}">
                <a16:creationId xmlns:a16="http://schemas.microsoft.com/office/drawing/2014/main" id="{4A78E4C6-F018-4DD1-B007-EF19E29C9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675" name="Object 10">
            <a:extLst>
              <a:ext uri="{FF2B5EF4-FFF2-40B4-BE49-F238E27FC236}">
                <a16:creationId xmlns:a16="http://schemas.microsoft.com/office/drawing/2014/main" id="{5ACAE717-1971-4E89-8157-8D03C2879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0" r:id="rId7" imgW="1307263" imgH="1084139" progId="MS_ClipArt_Gallery.2">
                  <p:embed/>
                </p:oleObj>
              </mc:Choice>
              <mc:Fallback>
                <p:oleObj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11">
            <a:extLst>
              <a:ext uri="{FF2B5EF4-FFF2-40B4-BE49-F238E27FC236}">
                <a16:creationId xmlns:a16="http://schemas.microsoft.com/office/drawing/2014/main" id="{A8FD43DF-4AC8-4510-9218-C83294315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1" r:id="rId8" imgW="1307263" imgH="1084139" progId="MS_ClipArt_Gallery.2">
                  <p:embed/>
                </p:oleObj>
              </mc:Choice>
              <mc:Fallback>
                <p:oleObj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2">
            <a:extLst>
              <a:ext uri="{FF2B5EF4-FFF2-40B4-BE49-F238E27FC236}">
                <a16:creationId xmlns:a16="http://schemas.microsoft.com/office/drawing/2014/main" id="{70F3B234-8912-4C9D-836A-F27F65ED7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2" r:id="rId9" imgW="1307263" imgH="1084139" progId="MS_ClipArt_Gallery.2">
                  <p:embed/>
                </p:oleObj>
              </mc:Choice>
              <mc:Fallback>
                <p:oleObj r:id="rId9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8" name="Line 13">
            <a:extLst>
              <a:ext uri="{FF2B5EF4-FFF2-40B4-BE49-F238E27FC236}">
                <a16:creationId xmlns:a16="http://schemas.microsoft.com/office/drawing/2014/main" id="{627CA939-A455-4F7C-882D-381C470B6D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679" name="Object 14">
            <a:extLst>
              <a:ext uri="{FF2B5EF4-FFF2-40B4-BE49-F238E27FC236}">
                <a16:creationId xmlns:a16="http://schemas.microsoft.com/office/drawing/2014/main" id="{A2449945-F3AE-4C2D-B4FD-44C5EB154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3" r:id="rId10" imgW="1307263" imgH="1084139" progId="MS_ClipArt_Gallery.2">
                  <p:embed/>
                </p:oleObj>
              </mc:Choice>
              <mc:Fallback>
                <p:oleObj r:id="rId10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0" name="Line 15">
            <a:extLst>
              <a:ext uri="{FF2B5EF4-FFF2-40B4-BE49-F238E27FC236}">
                <a16:creationId xmlns:a16="http://schemas.microsoft.com/office/drawing/2014/main" id="{760E15B1-2AB2-42EE-B49A-44F82F7E61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1" name="Text Box 16">
            <a:extLst>
              <a:ext uri="{FF2B5EF4-FFF2-40B4-BE49-F238E27FC236}">
                <a16:creationId xmlns:a16="http://schemas.microsoft.com/office/drawing/2014/main" id="{CAC3610B-8A0F-4FA1-81F7-A5E5D93C7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3682" name="Text Box 17">
            <a:extLst>
              <a:ext uri="{FF2B5EF4-FFF2-40B4-BE49-F238E27FC236}">
                <a16:creationId xmlns:a16="http://schemas.microsoft.com/office/drawing/2014/main" id="{E3CF2316-371E-4421-9EDC-D5D52AE8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A’</a:t>
            </a:r>
          </a:p>
        </p:txBody>
      </p:sp>
      <p:sp>
        <p:nvSpPr>
          <p:cNvPr id="113683" name="Text Box 18">
            <a:extLst>
              <a:ext uri="{FF2B5EF4-FFF2-40B4-BE49-F238E27FC236}">
                <a16:creationId xmlns:a16="http://schemas.microsoft.com/office/drawing/2014/main" id="{B5C3122F-F115-4F8D-BEE3-02522358C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13684" name="Text Box 19">
            <a:extLst>
              <a:ext uri="{FF2B5EF4-FFF2-40B4-BE49-F238E27FC236}">
                <a16:creationId xmlns:a16="http://schemas.microsoft.com/office/drawing/2014/main" id="{52FC4EC6-A0B7-4B73-A54E-0FF4EF29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B’</a:t>
            </a:r>
          </a:p>
        </p:txBody>
      </p:sp>
      <p:sp>
        <p:nvSpPr>
          <p:cNvPr id="113685" name="Text Box 20">
            <a:extLst>
              <a:ext uri="{FF2B5EF4-FFF2-40B4-BE49-F238E27FC236}">
                <a16:creationId xmlns:a16="http://schemas.microsoft.com/office/drawing/2014/main" id="{DE567C9E-A51E-4675-B3F0-834AE2F8C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13686" name="Text Box 21">
            <a:extLst>
              <a:ext uri="{FF2B5EF4-FFF2-40B4-BE49-F238E27FC236}">
                <a16:creationId xmlns:a16="http://schemas.microsoft.com/office/drawing/2014/main" id="{F940922B-EA25-4A54-80C9-4DCB1B647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C’</a:t>
            </a:r>
          </a:p>
        </p:txBody>
      </p:sp>
      <p:grpSp>
        <p:nvGrpSpPr>
          <p:cNvPr id="113687" name="Group 22">
            <a:extLst>
              <a:ext uri="{FF2B5EF4-FFF2-40B4-BE49-F238E27FC236}">
                <a16:creationId xmlns:a16="http://schemas.microsoft.com/office/drawing/2014/main" id="{B865D04F-5F4E-4895-8954-5F8E77EF7939}"/>
              </a:ext>
            </a:extLst>
          </p:cNvPr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113688" name="Rectangle 23">
              <a:extLst>
                <a:ext uri="{FF2B5EF4-FFF2-40B4-BE49-F238E27FC236}">
                  <a16:creationId xmlns:a16="http://schemas.microsoft.com/office/drawing/2014/main" id="{A70B2633-9615-4EDD-AAE1-14228D0AF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3689" name="Freeform 24">
              <a:extLst>
                <a:ext uri="{FF2B5EF4-FFF2-40B4-BE49-F238E27FC236}">
                  <a16:creationId xmlns:a16="http://schemas.microsoft.com/office/drawing/2014/main" id="{627C56FE-9C84-4400-8428-B402ECD1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3690" name="Freeform 25">
              <a:extLst>
                <a:ext uri="{FF2B5EF4-FFF2-40B4-BE49-F238E27FC236}">
                  <a16:creationId xmlns:a16="http://schemas.microsoft.com/office/drawing/2014/main" id="{DEB0D67E-5389-4A88-9489-7E40952B1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3691" name="Text Box 26">
            <a:extLst>
              <a:ext uri="{FF2B5EF4-FFF2-40B4-BE49-F238E27FC236}">
                <a16:creationId xmlns:a16="http://schemas.microsoft.com/office/drawing/2014/main" id="{808F8AF1-4651-48BE-9BE8-E25CC96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2" name="Text Box 27">
            <a:extLst>
              <a:ext uri="{FF2B5EF4-FFF2-40B4-BE49-F238E27FC236}">
                <a16:creationId xmlns:a16="http://schemas.microsoft.com/office/drawing/2014/main" id="{03809C32-4595-4546-8F39-33C975C6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3693" name="Text Box 28">
            <a:extLst>
              <a:ext uri="{FF2B5EF4-FFF2-40B4-BE49-F238E27FC236}">
                <a16:creationId xmlns:a16="http://schemas.microsoft.com/office/drawing/2014/main" id="{E6324701-D6D5-4320-AE87-528324F1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3694" name="Text Box 29">
            <a:extLst>
              <a:ext uri="{FF2B5EF4-FFF2-40B4-BE49-F238E27FC236}">
                <a16:creationId xmlns:a16="http://schemas.microsoft.com/office/drawing/2014/main" id="{F3649103-A2BD-4AEE-B7E3-115796BF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3695" name="Text Box 30">
            <a:extLst>
              <a:ext uri="{FF2B5EF4-FFF2-40B4-BE49-F238E27FC236}">
                <a16:creationId xmlns:a16="http://schemas.microsoft.com/office/drawing/2014/main" id="{228E61B5-E794-48D2-8561-7017DA91C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3696" name="Text Box 31">
            <a:extLst>
              <a:ext uri="{FF2B5EF4-FFF2-40B4-BE49-F238E27FC236}">
                <a16:creationId xmlns:a16="http://schemas.microsoft.com/office/drawing/2014/main" id="{9DF39F8A-FBDF-4C0E-A7B0-EBE5FF0B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BD1F2FAB-8AA7-41D6-8AE1-087FA56CE9A2}"/>
              </a:ext>
            </a:extLst>
          </p:cNvPr>
          <p:cNvGrpSpPr>
            <a:grpSpLocks/>
          </p:cNvGrpSpPr>
          <p:nvPr/>
        </p:nvGrpSpPr>
        <p:grpSpPr bwMode="auto">
          <a:xfrm>
            <a:off x="6778625" y="1223963"/>
            <a:ext cx="1428750" cy="366712"/>
            <a:chOff x="1750" y="3514"/>
            <a:chExt cx="900" cy="231"/>
          </a:xfrm>
        </p:grpSpPr>
        <p:sp>
          <p:nvSpPr>
            <p:cNvPr id="113698" name="Rectangle 32">
              <a:extLst>
                <a:ext uri="{FF2B5EF4-FFF2-40B4-BE49-F238E27FC236}">
                  <a16:creationId xmlns:a16="http://schemas.microsoft.com/office/drawing/2014/main" id="{74E1933B-FE05-4118-BE72-A1A281D66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3699" name="Text Box 33">
              <a:extLst>
                <a:ext uri="{FF2B5EF4-FFF2-40B4-BE49-F238E27FC236}">
                  <a16:creationId xmlns:a16="http://schemas.microsoft.com/office/drawing/2014/main" id="{3A841DB9-7730-4653-BE39-E90F0BB30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chemeClr val="bg1"/>
                  </a:solidFill>
                  <a:ea typeface="宋体" panose="02010600030101010101" pitchFamily="2" charset="-122"/>
                </a:rPr>
                <a:t>A A’</a:t>
              </a:r>
            </a:p>
          </p:txBody>
        </p:sp>
        <p:sp>
          <p:nvSpPr>
            <p:cNvPr id="113700" name="Line 34">
              <a:extLst>
                <a:ext uri="{FF2B5EF4-FFF2-40B4-BE49-F238E27FC236}">
                  <a16:creationId xmlns:a16="http://schemas.microsoft.com/office/drawing/2014/main" id="{612E1958-BA2B-4D2A-AB5D-C67077842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1" name="Line 35">
              <a:extLst>
                <a:ext uri="{FF2B5EF4-FFF2-40B4-BE49-F238E27FC236}">
                  <a16:creationId xmlns:a16="http://schemas.microsoft.com/office/drawing/2014/main" id="{067B3A75-363B-48A9-83D9-A146CC0F6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1">
            <a:extLst>
              <a:ext uri="{FF2B5EF4-FFF2-40B4-BE49-F238E27FC236}">
                <a16:creationId xmlns:a16="http://schemas.microsoft.com/office/drawing/2014/main" id="{F32004C0-E10F-4958-9BB5-1E5AA2CC6A4B}"/>
              </a:ext>
            </a:extLst>
          </p:cNvPr>
          <p:cNvGrpSpPr>
            <a:grpSpLocks/>
          </p:cNvGrpSpPr>
          <p:nvPr/>
        </p:nvGrpSpPr>
        <p:grpSpPr bwMode="auto">
          <a:xfrm>
            <a:off x="6994525" y="525463"/>
            <a:ext cx="1498600" cy="714375"/>
            <a:chOff x="4406" y="331"/>
            <a:chExt cx="944" cy="450"/>
          </a:xfrm>
        </p:grpSpPr>
        <p:sp>
          <p:nvSpPr>
            <p:cNvPr id="113703" name="Line 37">
              <a:extLst>
                <a:ext uri="{FF2B5EF4-FFF2-40B4-BE49-F238E27FC236}">
                  <a16:creationId xmlns:a16="http://schemas.microsoft.com/office/drawing/2014/main" id="{F6867DA0-0A21-4135-BC1C-8F9B3F907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4" name="Line 38">
              <a:extLst>
                <a:ext uri="{FF2B5EF4-FFF2-40B4-BE49-F238E27FC236}">
                  <a16:creationId xmlns:a16="http://schemas.microsoft.com/office/drawing/2014/main" id="{6F9BB793-23D2-45E5-A3AE-03A2C6ADA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5" name="Text Box 39">
              <a:extLst>
                <a:ext uri="{FF2B5EF4-FFF2-40B4-BE49-F238E27FC236}">
                  <a16:creationId xmlns:a16="http://schemas.microsoft.com/office/drawing/2014/main" id="{26468DEE-28FC-489F-A820-D16171E48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600" i="0">
                  <a:ea typeface="宋体" panose="02010600030101010101" pitchFamily="2" charset="-122"/>
                </a:rPr>
                <a:t>Source: A</a:t>
              </a:r>
            </a:p>
          </p:txBody>
        </p:sp>
        <p:sp>
          <p:nvSpPr>
            <p:cNvPr id="113706" name="Text Box 40">
              <a:extLst>
                <a:ext uri="{FF2B5EF4-FFF2-40B4-BE49-F238E27FC236}">
                  <a16:creationId xmlns:a16="http://schemas.microsoft.com/office/drawing/2014/main" id="{01CBB4CE-FA1B-4FB5-A8F9-163F99EAF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600" i="0">
                  <a:ea typeface="宋体" panose="02010600030101010101" pitchFamily="2" charset="-122"/>
                </a:rPr>
                <a:t>Dest: A’</a:t>
              </a:r>
            </a:p>
          </p:txBody>
        </p:sp>
      </p:grpSp>
      <p:grpSp>
        <p:nvGrpSpPr>
          <p:cNvPr id="5" name="Group 47">
            <a:extLst>
              <a:ext uri="{FF2B5EF4-FFF2-40B4-BE49-F238E27FC236}">
                <a16:creationId xmlns:a16="http://schemas.microsoft.com/office/drawing/2014/main" id="{08A347B0-E394-40BF-A11E-9CE146B50907}"/>
              </a:ext>
            </a:extLst>
          </p:cNvPr>
          <p:cNvGrpSpPr>
            <a:grpSpLocks/>
          </p:cNvGrpSpPr>
          <p:nvPr/>
        </p:nvGrpSpPr>
        <p:grpSpPr bwMode="auto">
          <a:xfrm>
            <a:off x="1077913" y="4862513"/>
            <a:ext cx="3035300" cy="1444625"/>
            <a:chOff x="3441" y="3154"/>
            <a:chExt cx="1912" cy="910"/>
          </a:xfrm>
        </p:grpSpPr>
        <p:sp>
          <p:nvSpPr>
            <p:cNvPr id="113708" name="Rectangle 43">
              <a:extLst>
                <a:ext uri="{FF2B5EF4-FFF2-40B4-BE49-F238E27FC236}">
                  <a16:creationId xmlns:a16="http://schemas.microsoft.com/office/drawing/2014/main" id="{7DBFDC40-C415-40F1-BBF3-BA6477DBB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3709" name="Text Box 42">
              <a:extLst>
                <a:ext uri="{FF2B5EF4-FFF2-40B4-BE49-F238E27FC236}">
                  <a16:creationId xmlns:a16="http://schemas.microsoft.com/office/drawing/2014/main" id="{67AAED41-18A6-4048-82F4-251AC28CD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ea typeface="宋体" panose="02010600030101010101" pitchFamily="2" charset="-122"/>
                </a:rPr>
                <a:t>MAC addr  interface   TTL</a:t>
              </a:r>
            </a:p>
          </p:txBody>
        </p:sp>
        <p:sp>
          <p:nvSpPr>
            <p:cNvPr id="113710" name="Line 44">
              <a:extLst>
                <a:ext uri="{FF2B5EF4-FFF2-40B4-BE49-F238E27FC236}">
                  <a16:creationId xmlns:a16="http://schemas.microsoft.com/office/drawing/2014/main" id="{8D26BA1E-8C3D-48FA-8EDA-11E3C6BF2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1" name="Line 45">
              <a:extLst>
                <a:ext uri="{FF2B5EF4-FFF2-40B4-BE49-F238E27FC236}">
                  <a16:creationId xmlns:a16="http://schemas.microsoft.com/office/drawing/2014/main" id="{7DFCEAA0-DAEE-4E6D-AD14-F7EDF2FE6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2" name="Line 46">
              <a:extLst>
                <a:ext uri="{FF2B5EF4-FFF2-40B4-BE49-F238E27FC236}">
                  <a16:creationId xmlns:a16="http://schemas.microsoft.com/office/drawing/2014/main" id="{D1DC8FD2-7B16-471F-9395-E58A67F65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912" name="Text Box 48">
            <a:extLst>
              <a:ext uri="{FF2B5EF4-FFF2-40B4-BE49-F238E27FC236}">
                <a16:creationId xmlns:a16="http://schemas.microsoft.com/office/drawing/2014/main" id="{2FD93824-E08E-4E99-9ABF-50D85F2D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5251450"/>
            <a:ext cx="1851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>
                <a:ea typeface="宋体" panose="02010600030101010101" pitchFamily="2" charset="-122"/>
              </a:rPr>
              <a:t>Switch table </a:t>
            </a:r>
          </a:p>
          <a:p>
            <a:pPr algn="ctr" eaLnBrk="0" hangingPunct="0"/>
            <a:r>
              <a:rPr lang="en-US" altLang="zh-CN">
                <a:ea typeface="宋体" panose="02010600030101010101" pitchFamily="2" charset="-122"/>
              </a:rPr>
              <a:t>(initially empty)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2F061136-11EA-4EA4-ACDF-8D16B45B1889}"/>
              </a:ext>
            </a:extLst>
          </p:cNvPr>
          <p:cNvGrpSpPr>
            <a:grpSpLocks/>
          </p:cNvGrpSpPr>
          <p:nvPr/>
        </p:nvGrpSpPr>
        <p:grpSpPr bwMode="auto">
          <a:xfrm>
            <a:off x="1512888" y="5295900"/>
            <a:ext cx="2493962" cy="374650"/>
            <a:chOff x="2376" y="3383"/>
            <a:chExt cx="1571" cy="236"/>
          </a:xfrm>
        </p:grpSpPr>
        <p:sp>
          <p:nvSpPr>
            <p:cNvPr id="113715" name="Text Box 49">
              <a:extLst>
                <a:ext uri="{FF2B5EF4-FFF2-40B4-BE49-F238E27FC236}">
                  <a16:creationId xmlns:a16="http://schemas.microsoft.com/office/drawing/2014/main" id="{4ABAF1A2-379F-42F8-AE5B-E38169F72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3716" name="Text Box 50">
              <a:extLst>
                <a:ext uri="{FF2B5EF4-FFF2-40B4-BE49-F238E27FC236}">
                  <a16:creationId xmlns:a16="http://schemas.microsoft.com/office/drawing/2014/main" id="{616E3950-8FCB-45CE-B641-C1B0D76D8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3717" name="Text Box 51">
              <a:extLst>
                <a:ext uri="{FF2B5EF4-FFF2-40B4-BE49-F238E27FC236}">
                  <a16:creationId xmlns:a16="http://schemas.microsoft.com/office/drawing/2014/main" id="{FD981145-E4D1-44F0-BA8C-F9804CC1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60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300" y="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页脚占位符 4">
            <a:extLst>
              <a:ext uri="{FF2B5EF4-FFF2-40B4-BE49-F238E27FC236}">
                <a16:creationId xmlns:a16="http://schemas.microsoft.com/office/drawing/2014/main" id="{C628A977-6E54-4EE1-929E-EAB37E139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15714" name="灯片编号占位符 5">
            <a:extLst>
              <a:ext uri="{FF2B5EF4-FFF2-40B4-BE49-F238E27FC236}">
                <a16:creationId xmlns:a16="http://schemas.microsoft.com/office/drawing/2014/main" id="{B12C0834-7E6A-48EE-84A8-A206FDA1A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C27F8FCD-3CB0-48DA-9C6C-74E21C35775B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55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13FCE9-AF65-4C94-ABE5-AB0CB49DE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交换机</a:t>
            </a:r>
            <a:r>
              <a:rPr lang="en-US" altLang="zh-CN" sz="3600">
                <a:ea typeface="宋体" panose="02010600030101010101" pitchFamily="2" charset="-122"/>
              </a:rPr>
              <a:t>: </a:t>
            </a:r>
            <a:r>
              <a:rPr lang="zh-CN" altLang="en-US" sz="3600">
                <a:ea typeface="宋体" panose="02010600030101010101" pitchFamily="2" charset="-122"/>
              </a:rPr>
              <a:t>帧过滤和转发</a:t>
            </a:r>
            <a:br>
              <a:rPr lang="en-US" altLang="zh-CN" sz="3600">
                <a:ea typeface="宋体" panose="02010600030101010101" pitchFamily="2" charset="-122"/>
              </a:rPr>
            </a:br>
            <a:r>
              <a:rPr lang="en-US" altLang="zh-CN" sz="3600">
                <a:ea typeface="宋体" panose="02010600030101010101" pitchFamily="2" charset="-122"/>
              </a:rPr>
              <a:t>Switch: frame filtering/forwarding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1FDBE6F-BB8F-4467-AA66-6A0C31D13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238" y="1344613"/>
            <a:ext cx="8201025" cy="355441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400" u="sng">
                <a:solidFill>
                  <a:srgbClr val="FF0000"/>
                </a:solidFill>
                <a:ea typeface="宋体" panose="02010600030101010101" pitchFamily="2" charset="-122"/>
              </a:rPr>
              <a:t>When  frame received: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1. </a:t>
            </a:r>
            <a:r>
              <a:rPr lang="zh-CN" altLang="en-US" sz="2400">
                <a:ea typeface="宋体" panose="02010600030101010101" pitchFamily="2" charset="-122"/>
              </a:rPr>
              <a:t>对接口</a:t>
            </a:r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zh-CN" altLang="en-US" sz="2400">
                <a:ea typeface="宋体" panose="02010600030101010101" pitchFamily="2" charset="-122"/>
              </a:rPr>
              <a:t>接收到的每个入帧，交换机在其表中存储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2. </a:t>
            </a:r>
            <a:r>
              <a:rPr lang="zh-CN" altLang="en-US" sz="2400">
                <a:ea typeface="宋体" panose="02010600030101010101" pitchFamily="2" charset="-122"/>
              </a:rPr>
              <a:t>使用 </a:t>
            </a:r>
            <a:r>
              <a:rPr lang="en-US" altLang="zh-CN" sz="2400">
                <a:ea typeface="宋体" panose="02010600030101010101" pitchFamily="2" charset="-122"/>
              </a:rPr>
              <a:t>MAC </a:t>
            </a:r>
            <a:r>
              <a:rPr lang="zh-CN" altLang="en-US" sz="2400">
                <a:ea typeface="宋体" panose="02010600030101010101" pitchFamily="2" charset="-122"/>
              </a:rPr>
              <a:t>目标地址进行索引</a:t>
            </a:r>
            <a:endParaRPr lang="zh-CN" altLang="en-US" sz="2400" b="1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3. if </a:t>
            </a:r>
            <a:r>
              <a:rPr lang="zh-CN" altLang="en-US" sz="2400">
                <a:ea typeface="宋体" panose="02010600030101010101" pitchFamily="2" charset="-122"/>
              </a:rPr>
              <a:t>表中有个表项将接口</a:t>
            </a:r>
            <a:r>
              <a:rPr lang="en-US" altLang="zh-CN" sz="2400">
                <a:ea typeface="宋体" panose="02010600030101010101" pitchFamily="2" charset="-122"/>
              </a:rPr>
              <a:t>y</a:t>
            </a:r>
            <a:r>
              <a:rPr lang="zh-CN" altLang="en-US" sz="2400">
                <a:ea typeface="宋体" panose="02010600030101010101" pitchFamily="2" charset="-122"/>
              </a:rPr>
              <a:t>与接口</a:t>
            </a:r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zh-CN" altLang="en-US" sz="2400">
                <a:ea typeface="宋体" panose="02010600030101010101" pitchFamily="2" charset="-122"/>
              </a:rPr>
              <a:t>相连</a:t>
            </a:r>
          </a:p>
          <a:p>
            <a:pPr>
              <a:buFont typeface="ZapfDingbats" pitchFamily="82" charset="2"/>
              <a:buNone/>
            </a:pPr>
            <a:r>
              <a:rPr lang="zh-CN" altLang="en-US" sz="2400"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then {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    if </a:t>
            </a:r>
            <a:r>
              <a:rPr lang="en-US" altLang="zh-CN" sz="2400">
                <a:ea typeface="宋体" panose="02010600030101010101" pitchFamily="2" charset="-122"/>
              </a:rPr>
              <a:t>y=x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       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then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丢弃该帧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    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else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转发到接口</a:t>
            </a:r>
            <a:r>
              <a:rPr lang="en-US" altLang="zh-CN" sz="2400">
                <a:ea typeface="宋体" panose="02010600030101010101" pitchFamily="2" charset="-122"/>
              </a:rPr>
              <a:t>y</a:t>
            </a:r>
            <a:r>
              <a:rPr lang="zh-CN" altLang="en-US" sz="2400">
                <a:ea typeface="宋体" panose="02010600030101010101" pitchFamily="2" charset="-122"/>
              </a:rPr>
              <a:t>相应网段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 }   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else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广播该帧</a:t>
            </a:r>
            <a:endParaRPr lang="zh-CN" altLang="en-US">
              <a:ea typeface="宋体" panose="02010600030101010101" pitchFamily="2" charset="-122"/>
            </a:endParaRPr>
          </a:p>
          <a:p>
            <a:pPr lvl="3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15717" name="Text Box 4">
            <a:extLst>
              <a:ext uri="{FF2B5EF4-FFF2-40B4-BE49-F238E27FC236}">
                <a16:creationId xmlns:a16="http://schemas.microsoft.com/office/drawing/2014/main" id="{29CDD30E-222D-423F-838A-268E81D4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063" y="5840413"/>
            <a:ext cx="3775075" cy="4000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除接收到该帧端口外全部转发！</a:t>
            </a:r>
            <a:endParaRPr lang="en-US" altLang="zh-CN" sz="200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8" name="Line 5">
            <a:extLst>
              <a:ext uri="{FF2B5EF4-FFF2-40B4-BE49-F238E27FC236}">
                <a16:creationId xmlns:a16="http://schemas.microsoft.com/office/drawing/2014/main" id="{E2AFBBA0-10A7-4CEB-A82E-D9DFE07C98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5641975"/>
            <a:ext cx="525463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页脚占位符 4">
            <a:extLst>
              <a:ext uri="{FF2B5EF4-FFF2-40B4-BE49-F238E27FC236}">
                <a16:creationId xmlns:a16="http://schemas.microsoft.com/office/drawing/2014/main" id="{1A37CD60-59E6-48FC-AFCD-D479D2C59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17762" name="灯片编号占位符 5">
            <a:extLst>
              <a:ext uri="{FF2B5EF4-FFF2-40B4-BE49-F238E27FC236}">
                <a16:creationId xmlns:a16="http://schemas.microsoft.com/office/drawing/2014/main" id="{9C3A9328-AA38-4CFC-84B0-E04AE6AB6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9A7DDD43-D2BA-4CE9-845B-AE823D0EE593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56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4FB34D1-156B-470D-9B1E-5460A3C1D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725" y="696913"/>
            <a:ext cx="4867275" cy="1143000"/>
          </a:xfrm>
        </p:spPr>
        <p:txBody>
          <a:bodyPr/>
          <a:lstStyle/>
          <a:p>
            <a:r>
              <a:rPr lang="zh-CN" altLang="en-US" sz="3600">
                <a:ea typeface="宋体" panose="02010600030101010101" pitchFamily="2" charset="-122"/>
              </a:rPr>
              <a:t>自学习</a:t>
            </a:r>
            <a:r>
              <a:rPr lang="en-US" altLang="zh-CN" sz="3600">
                <a:ea typeface="宋体" panose="02010600030101010101" pitchFamily="2" charset="-122"/>
              </a:rPr>
              <a:t>, </a:t>
            </a:r>
            <a:r>
              <a:rPr lang="zh-CN" altLang="en-US" sz="3600">
                <a:ea typeface="宋体" panose="02010600030101010101" pitchFamily="2" charset="-122"/>
              </a:rPr>
              <a:t>前向转发例子</a:t>
            </a:r>
            <a:r>
              <a:rPr lang="en-US" altLang="zh-CN" sz="3600"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81B53065-6FEC-4C12-A445-45944227A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185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1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85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>
            <a:extLst>
              <a:ext uri="{FF2B5EF4-FFF2-40B4-BE49-F238E27FC236}">
                <a16:creationId xmlns:a16="http://schemas.microsoft.com/office/drawing/2014/main" id="{B0C66024-2E7D-46D7-953C-E380E9A17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6675" y="33115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2" r:id="rId6" imgW="1307263" imgH="1084139" progId="MS_ClipArt_Gallery.2">
                  <p:embed/>
                </p:oleObj>
              </mc:Choice>
              <mc:Fallback>
                <p:oleObj r:id="rId6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15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Line 6">
            <a:extLst>
              <a:ext uri="{FF2B5EF4-FFF2-40B4-BE49-F238E27FC236}">
                <a16:creationId xmlns:a16="http://schemas.microsoft.com/office/drawing/2014/main" id="{E3B0DF51-6E10-47C3-ACFF-766932E63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300" y="2582863"/>
            <a:ext cx="754063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7" name="Line 7">
            <a:extLst>
              <a:ext uri="{FF2B5EF4-FFF2-40B4-BE49-F238E27FC236}">
                <a16:creationId xmlns:a16="http://schemas.microsoft.com/office/drawing/2014/main" id="{82C0FD51-07AB-4051-AD0A-7F66B85308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7213" y="3200400"/>
            <a:ext cx="679450" cy="655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8" name="Line 8">
            <a:extLst>
              <a:ext uri="{FF2B5EF4-FFF2-40B4-BE49-F238E27FC236}">
                <a16:creationId xmlns:a16="http://schemas.microsoft.com/office/drawing/2014/main" id="{5498FEE4-9C3B-400E-B100-6361A22D5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1163" y="2533650"/>
            <a:ext cx="593725" cy="407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9" name="Line 9">
            <a:extLst>
              <a:ext uri="{FF2B5EF4-FFF2-40B4-BE49-F238E27FC236}">
                <a16:creationId xmlns:a16="http://schemas.microsoft.com/office/drawing/2014/main" id="{A094C364-4830-47E7-A644-674ABDE8C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5775" y="3016250"/>
            <a:ext cx="93980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770" name="Object 10">
            <a:extLst>
              <a:ext uri="{FF2B5EF4-FFF2-40B4-BE49-F238E27FC236}">
                <a16:creationId xmlns:a16="http://schemas.microsoft.com/office/drawing/2014/main" id="{A361F300-2E5B-4514-B213-03EA04F08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0" y="3836988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3" r:id="rId7" imgW="1307263" imgH="1084139" progId="MS_ClipArt_Gallery.2">
                  <p:embed/>
                </p:oleObj>
              </mc:Choice>
              <mc:Fallback>
                <p:oleObj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836988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>
            <a:extLst>
              <a:ext uri="{FF2B5EF4-FFF2-40B4-BE49-F238E27FC236}">
                <a16:creationId xmlns:a16="http://schemas.microsoft.com/office/drawing/2014/main" id="{4470EF95-AA36-459D-82C7-DE899A258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7738" y="2201863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4" r:id="rId8" imgW="1307263" imgH="1084139" progId="MS_ClipArt_Gallery.2">
                  <p:embed/>
                </p:oleObj>
              </mc:Choice>
              <mc:Fallback>
                <p:oleObj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2201863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>
            <a:extLst>
              <a:ext uri="{FF2B5EF4-FFF2-40B4-BE49-F238E27FC236}">
                <a16:creationId xmlns:a16="http://schemas.microsoft.com/office/drawing/2014/main" id="{7A6E4433-9640-46D6-A0EB-93EAD3F43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3950" y="1622425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5" r:id="rId9" imgW="1307263" imgH="1084139" progId="MS_ClipArt_Gallery.2">
                  <p:embed/>
                </p:oleObj>
              </mc:Choice>
              <mc:Fallback>
                <p:oleObj r:id="rId9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622425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3" name="Line 13">
            <a:extLst>
              <a:ext uri="{FF2B5EF4-FFF2-40B4-BE49-F238E27FC236}">
                <a16:creationId xmlns:a16="http://schemas.microsoft.com/office/drawing/2014/main" id="{1078CD92-A1BD-4A10-894D-73865C3D4B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9388" y="2132013"/>
            <a:ext cx="11112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7774" name="Object 14">
            <a:extLst>
              <a:ext uri="{FF2B5EF4-FFF2-40B4-BE49-F238E27FC236}">
                <a16:creationId xmlns:a16="http://schemas.microsoft.com/office/drawing/2014/main" id="{7A9B5D47-26AA-4A38-822A-06E555281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3038" y="3951288"/>
          <a:ext cx="6111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56" r:id="rId10" imgW="1307263" imgH="1084139" progId="MS_ClipArt_Gallery.2">
                  <p:embed/>
                </p:oleObj>
              </mc:Choice>
              <mc:Fallback>
                <p:oleObj r:id="rId10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951288"/>
                        <a:ext cx="6111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5" name="Line 15">
            <a:extLst>
              <a:ext uri="{FF2B5EF4-FFF2-40B4-BE49-F238E27FC236}">
                <a16:creationId xmlns:a16="http://schemas.microsoft.com/office/drawing/2014/main" id="{DF142BDB-81AC-4361-A62B-B4061EB7E3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13" y="3159125"/>
            <a:ext cx="204787" cy="808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6" name="Text Box 16">
            <a:extLst>
              <a:ext uri="{FF2B5EF4-FFF2-40B4-BE49-F238E27FC236}">
                <a16:creationId xmlns:a16="http://schemas.microsoft.com/office/drawing/2014/main" id="{3BAC9B3D-1AB2-4C4E-ADC0-3150757D4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1243013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7777" name="Text Box 17">
            <a:extLst>
              <a:ext uri="{FF2B5EF4-FFF2-40B4-BE49-F238E27FC236}">
                <a16:creationId xmlns:a16="http://schemas.microsoft.com/office/drawing/2014/main" id="{77A7FB64-F03C-4D66-BAFF-ABB4B577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588" y="4502150"/>
            <a:ext cx="392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A’</a:t>
            </a:r>
          </a:p>
        </p:txBody>
      </p:sp>
      <p:sp>
        <p:nvSpPr>
          <p:cNvPr id="117778" name="Text Box 18">
            <a:extLst>
              <a:ext uri="{FF2B5EF4-FFF2-40B4-BE49-F238E27FC236}">
                <a16:creationId xmlns:a16="http://schemas.microsoft.com/office/drawing/2014/main" id="{3EF7C206-A0AD-4D1C-AF69-A3D6FBA1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63" y="19129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17779" name="Text Box 19">
            <a:extLst>
              <a:ext uri="{FF2B5EF4-FFF2-40B4-BE49-F238E27FC236}">
                <a16:creationId xmlns:a16="http://schemas.microsoft.com/office/drawing/2014/main" id="{E78E64F2-240A-412C-ACE9-67EFD8AF7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398963"/>
            <a:ext cx="36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B’</a:t>
            </a:r>
          </a:p>
        </p:txBody>
      </p:sp>
      <p:sp>
        <p:nvSpPr>
          <p:cNvPr id="117780" name="Text Box 20">
            <a:extLst>
              <a:ext uri="{FF2B5EF4-FFF2-40B4-BE49-F238E27FC236}">
                <a16:creationId xmlns:a16="http://schemas.microsoft.com/office/drawing/2014/main" id="{A8BF2564-0DE0-48BC-A4DB-610587B4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3779838"/>
            <a:ext cx="322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17781" name="Text Box 21">
            <a:extLst>
              <a:ext uri="{FF2B5EF4-FFF2-40B4-BE49-F238E27FC236}">
                <a16:creationId xmlns:a16="http://schemas.microsoft.com/office/drawing/2014/main" id="{90620B35-D410-4379-8407-D2E235CD9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1860550"/>
            <a:ext cx="36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ea typeface="宋体" panose="02010600030101010101" pitchFamily="2" charset="-122"/>
              </a:rPr>
              <a:t>C’</a:t>
            </a:r>
          </a:p>
        </p:txBody>
      </p:sp>
      <p:grpSp>
        <p:nvGrpSpPr>
          <p:cNvPr id="117782" name="Group 22">
            <a:extLst>
              <a:ext uri="{FF2B5EF4-FFF2-40B4-BE49-F238E27FC236}">
                <a16:creationId xmlns:a16="http://schemas.microsoft.com/office/drawing/2014/main" id="{59ADCC23-AC52-4920-909A-A52FBDB8BBF2}"/>
              </a:ext>
            </a:extLst>
          </p:cNvPr>
          <p:cNvGrpSpPr>
            <a:grpSpLocks/>
          </p:cNvGrpSpPr>
          <p:nvPr/>
        </p:nvGrpSpPr>
        <p:grpSpPr bwMode="auto">
          <a:xfrm>
            <a:off x="6145213" y="2936875"/>
            <a:ext cx="720725" cy="279400"/>
            <a:chOff x="3913" y="3140"/>
            <a:chExt cx="454" cy="176"/>
          </a:xfrm>
        </p:grpSpPr>
        <p:sp>
          <p:nvSpPr>
            <p:cNvPr id="117783" name="Rectangle 23">
              <a:extLst>
                <a:ext uri="{FF2B5EF4-FFF2-40B4-BE49-F238E27FC236}">
                  <a16:creationId xmlns:a16="http://schemas.microsoft.com/office/drawing/2014/main" id="{18B6846F-F6EE-4A61-86CD-E56615417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3228"/>
              <a:ext cx="407" cy="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flatTx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84" name="Freeform 24">
              <a:extLst>
                <a:ext uri="{FF2B5EF4-FFF2-40B4-BE49-F238E27FC236}">
                  <a16:creationId xmlns:a16="http://schemas.microsoft.com/office/drawing/2014/main" id="{CC7230E1-2610-4BC4-811A-600EFFA4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145"/>
              <a:ext cx="409" cy="68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85" name="Freeform 25">
              <a:extLst>
                <a:ext uri="{FF2B5EF4-FFF2-40B4-BE49-F238E27FC236}">
                  <a16:creationId xmlns:a16="http://schemas.microsoft.com/office/drawing/2014/main" id="{39AAC9F1-1245-472B-A154-8703EABA1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3140"/>
              <a:ext cx="251" cy="75"/>
            </a:xfrm>
            <a:custGeom>
              <a:avLst/>
              <a:gdLst>
                <a:gd name="T0" fmla="*/ 0 w 148"/>
                <a:gd name="T1" fmla="*/ 0 h 74"/>
                <a:gd name="T2" fmla="*/ 40 w 148"/>
                <a:gd name="T3" fmla="*/ 0 h 74"/>
                <a:gd name="T4" fmla="*/ 102 w 148"/>
                <a:gd name="T5" fmla="*/ 74 h 74"/>
                <a:gd name="T6" fmla="*/ 148 w 148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74">
                  <a:moveTo>
                    <a:pt x="0" y="0"/>
                  </a:moveTo>
                  <a:lnTo>
                    <a:pt x="40" y="0"/>
                  </a:lnTo>
                  <a:lnTo>
                    <a:pt x="102" y="74"/>
                  </a:lnTo>
                  <a:lnTo>
                    <a:pt x="148" y="7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7786" name="Text Box 26">
            <a:extLst>
              <a:ext uri="{FF2B5EF4-FFF2-40B4-BE49-F238E27FC236}">
                <a16:creationId xmlns:a16="http://schemas.microsoft.com/office/drawing/2014/main" id="{402B9822-B71C-4CB2-9E09-30C6B280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6066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7787" name="Text Box 27">
            <a:extLst>
              <a:ext uri="{FF2B5EF4-FFF2-40B4-BE49-F238E27FC236}">
                <a16:creationId xmlns:a16="http://schemas.microsoft.com/office/drawing/2014/main" id="{E2FFC580-05E1-4066-8FCD-76AD090A7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75" y="26320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7788" name="Text Box 28">
            <a:extLst>
              <a:ext uri="{FF2B5EF4-FFF2-40B4-BE49-F238E27FC236}">
                <a16:creationId xmlns:a16="http://schemas.microsoft.com/office/drawing/2014/main" id="{F40F0432-2809-4CC3-A099-0DEB5920C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784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7789" name="Text Box 29">
            <a:extLst>
              <a:ext uri="{FF2B5EF4-FFF2-40B4-BE49-F238E27FC236}">
                <a16:creationId xmlns:a16="http://schemas.microsoft.com/office/drawing/2014/main" id="{26E0A82C-F525-42CE-AE75-9E86338D8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31654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7790" name="Text Box 30">
            <a:extLst>
              <a:ext uri="{FF2B5EF4-FFF2-40B4-BE49-F238E27FC236}">
                <a16:creationId xmlns:a16="http://schemas.microsoft.com/office/drawing/2014/main" id="{CC3CB85E-4527-4F68-BF2F-12F892D2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22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7791" name="Text Box 31">
            <a:extLst>
              <a:ext uri="{FF2B5EF4-FFF2-40B4-BE49-F238E27FC236}">
                <a16:creationId xmlns:a16="http://schemas.microsoft.com/office/drawing/2014/main" id="{ABFE1F9E-DACD-48C7-AA23-E0E0FA260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283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3" name="Group 32">
            <a:extLst>
              <a:ext uri="{FF2B5EF4-FFF2-40B4-BE49-F238E27FC236}">
                <a16:creationId xmlns:a16="http://schemas.microsoft.com/office/drawing/2014/main" id="{9784F237-AC4F-425B-A60C-6BDDB4BA0BC1}"/>
              </a:ext>
            </a:extLst>
          </p:cNvPr>
          <p:cNvGrpSpPr>
            <a:grpSpLocks/>
          </p:cNvGrpSpPr>
          <p:nvPr/>
        </p:nvGrpSpPr>
        <p:grpSpPr bwMode="auto">
          <a:xfrm>
            <a:off x="6778625" y="1223963"/>
            <a:ext cx="1428750" cy="366712"/>
            <a:chOff x="1750" y="3514"/>
            <a:chExt cx="900" cy="231"/>
          </a:xfrm>
        </p:grpSpPr>
        <p:sp>
          <p:nvSpPr>
            <p:cNvPr id="117793" name="Rectangle 33">
              <a:extLst>
                <a:ext uri="{FF2B5EF4-FFF2-40B4-BE49-F238E27FC236}">
                  <a16:creationId xmlns:a16="http://schemas.microsoft.com/office/drawing/2014/main" id="{B0D1CC34-B1A0-4901-A96A-937ED4576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794" name="Text Box 34">
              <a:extLst>
                <a:ext uri="{FF2B5EF4-FFF2-40B4-BE49-F238E27FC236}">
                  <a16:creationId xmlns:a16="http://schemas.microsoft.com/office/drawing/2014/main" id="{62294CBC-1234-490F-819A-5C8EF9FC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chemeClr val="bg1"/>
                  </a:solidFill>
                  <a:ea typeface="宋体" panose="02010600030101010101" pitchFamily="2" charset="-122"/>
                </a:rPr>
                <a:t>A A’</a:t>
              </a:r>
            </a:p>
          </p:txBody>
        </p:sp>
        <p:sp>
          <p:nvSpPr>
            <p:cNvPr id="117795" name="Line 35">
              <a:extLst>
                <a:ext uri="{FF2B5EF4-FFF2-40B4-BE49-F238E27FC236}">
                  <a16:creationId xmlns:a16="http://schemas.microsoft.com/office/drawing/2014/main" id="{63780E2C-17BC-4C84-B48C-AD4A9D512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96" name="Line 36">
              <a:extLst>
                <a:ext uri="{FF2B5EF4-FFF2-40B4-BE49-F238E27FC236}">
                  <a16:creationId xmlns:a16="http://schemas.microsoft.com/office/drawing/2014/main" id="{5C5B55F0-64ED-4FF1-A360-DAF7DA586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7">
            <a:extLst>
              <a:ext uri="{FF2B5EF4-FFF2-40B4-BE49-F238E27FC236}">
                <a16:creationId xmlns:a16="http://schemas.microsoft.com/office/drawing/2014/main" id="{84BA9D4E-8DE9-4FEC-A028-27807E4E887F}"/>
              </a:ext>
            </a:extLst>
          </p:cNvPr>
          <p:cNvGrpSpPr>
            <a:grpSpLocks/>
          </p:cNvGrpSpPr>
          <p:nvPr/>
        </p:nvGrpSpPr>
        <p:grpSpPr bwMode="auto">
          <a:xfrm>
            <a:off x="6994525" y="525463"/>
            <a:ext cx="1498600" cy="714375"/>
            <a:chOff x="4406" y="331"/>
            <a:chExt cx="944" cy="450"/>
          </a:xfrm>
        </p:grpSpPr>
        <p:sp>
          <p:nvSpPr>
            <p:cNvPr id="117798" name="Line 38">
              <a:extLst>
                <a:ext uri="{FF2B5EF4-FFF2-40B4-BE49-F238E27FC236}">
                  <a16:creationId xmlns:a16="http://schemas.microsoft.com/office/drawing/2014/main" id="{05A7AAEA-D1F5-4D68-8CE0-6C403309A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99" name="Line 39">
              <a:extLst>
                <a:ext uri="{FF2B5EF4-FFF2-40B4-BE49-F238E27FC236}">
                  <a16:creationId xmlns:a16="http://schemas.microsoft.com/office/drawing/2014/main" id="{8E39491B-7AE2-48EA-9145-4E5BC459D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0" name="Text Box 40">
              <a:extLst>
                <a:ext uri="{FF2B5EF4-FFF2-40B4-BE49-F238E27FC236}">
                  <a16:creationId xmlns:a16="http://schemas.microsoft.com/office/drawing/2014/main" id="{99A7C3A4-DDF0-4DB1-AE50-0D6E98DE4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600" i="0">
                  <a:ea typeface="宋体" panose="02010600030101010101" pitchFamily="2" charset="-122"/>
                </a:rPr>
                <a:t>Source: A</a:t>
              </a:r>
            </a:p>
          </p:txBody>
        </p:sp>
        <p:sp>
          <p:nvSpPr>
            <p:cNvPr id="117801" name="Text Box 41">
              <a:extLst>
                <a:ext uri="{FF2B5EF4-FFF2-40B4-BE49-F238E27FC236}">
                  <a16:creationId xmlns:a16="http://schemas.microsoft.com/office/drawing/2014/main" id="{309AF1E3-2013-4461-B467-2472B81BB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sz="1600" i="0">
                  <a:ea typeface="宋体" panose="02010600030101010101" pitchFamily="2" charset="-122"/>
                </a:rPr>
                <a:t>Dest: A’</a:t>
              </a:r>
            </a:p>
          </p:txBody>
        </p:sp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77EF6F65-37AA-4153-9085-C067BB59F43A}"/>
              </a:ext>
            </a:extLst>
          </p:cNvPr>
          <p:cNvGrpSpPr>
            <a:grpSpLocks/>
          </p:cNvGrpSpPr>
          <p:nvPr/>
        </p:nvGrpSpPr>
        <p:grpSpPr bwMode="auto">
          <a:xfrm>
            <a:off x="3336925" y="4937125"/>
            <a:ext cx="3035300" cy="1444625"/>
            <a:chOff x="3441" y="3154"/>
            <a:chExt cx="1912" cy="910"/>
          </a:xfrm>
        </p:grpSpPr>
        <p:sp>
          <p:nvSpPr>
            <p:cNvPr id="117803" name="Rectangle 43">
              <a:extLst>
                <a:ext uri="{FF2B5EF4-FFF2-40B4-BE49-F238E27FC236}">
                  <a16:creationId xmlns:a16="http://schemas.microsoft.com/office/drawing/2014/main" id="{F549BFF2-7178-4803-B1D4-38B54AD77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04" name="Text Box 44">
              <a:extLst>
                <a:ext uri="{FF2B5EF4-FFF2-40B4-BE49-F238E27FC236}">
                  <a16:creationId xmlns:a16="http://schemas.microsoft.com/office/drawing/2014/main" id="{7D39A119-9B23-42D4-91EB-3488FD411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ea typeface="宋体" panose="02010600030101010101" pitchFamily="2" charset="-122"/>
                </a:rPr>
                <a:t>MAC addr  interface   TTL</a:t>
              </a:r>
            </a:p>
          </p:txBody>
        </p:sp>
        <p:sp>
          <p:nvSpPr>
            <p:cNvPr id="117805" name="Line 45">
              <a:extLst>
                <a:ext uri="{FF2B5EF4-FFF2-40B4-BE49-F238E27FC236}">
                  <a16:creationId xmlns:a16="http://schemas.microsoft.com/office/drawing/2014/main" id="{D2ADE130-17EA-4ADC-864C-04A7D8D68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6" name="Line 46">
              <a:extLst>
                <a:ext uri="{FF2B5EF4-FFF2-40B4-BE49-F238E27FC236}">
                  <a16:creationId xmlns:a16="http://schemas.microsoft.com/office/drawing/2014/main" id="{E6C8FB8B-5AD2-49E5-926A-DBE0361DB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7" name="Line 47">
              <a:extLst>
                <a:ext uri="{FF2B5EF4-FFF2-40B4-BE49-F238E27FC236}">
                  <a16:creationId xmlns:a16="http://schemas.microsoft.com/office/drawing/2014/main" id="{AC7BDEAD-F255-4B4F-8722-E16F3EB68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5104" name="Text Box 48">
            <a:extLst>
              <a:ext uri="{FF2B5EF4-FFF2-40B4-BE49-F238E27FC236}">
                <a16:creationId xmlns:a16="http://schemas.microsoft.com/office/drawing/2014/main" id="{7A90B7E9-F260-4BF7-B788-EFF5BD6E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26063"/>
            <a:ext cx="1851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0" hangingPunct="0"/>
            <a:r>
              <a:rPr lang="en-US" altLang="zh-CN">
                <a:ea typeface="宋体" panose="02010600030101010101" pitchFamily="2" charset="-122"/>
              </a:rPr>
              <a:t>Switch table </a:t>
            </a:r>
          </a:p>
          <a:p>
            <a:pPr algn="ctr" eaLnBrk="0" hangingPunct="0"/>
            <a:r>
              <a:rPr lang="en-US" altLang="zh-CN">
                <a:ea typeface="宋体" panose="02010600030101010101" pitchFamily="2" charset="-122"/>
              </a:rPr>
              <a:t>(initially empty)</a:t>
            </a:r>
          </a:p>
        </p:txBody>
      </p:sp>
      <p:grpSp>
        <p:nvGrpSpPr>
          <p:cNvPr id="6" name="Group 49">
            <a:extLst>
              <a:ext uri="{FF2B5EF4-FFF2-40B4-BE49-F238E27FC236}">
                <a16:creationId xmlns:a16="http://schemas.microsoft.com/office/drawing/2014/main" id="{724944EF-06B5-4703-8EB2-DAA3B7A16DB1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5370513"/>
            <a:ext cx="2493963" cy="374650"/>
            <a:chOff x="2376" y="3383"/>
            <a:chExt cx="1571" cy="236"/>
          </a:xfrm>
        </p:grpSpPr>
        <p:sp>
          <p:nvSpPr>
            <p:cNvPr id="117810" name="Text Box 50">
              <a:extLst>
                <a:ext uri="{FF2B5EF4-FFF2-40B4-BE49-F238E27FC236}">
                  <a16:creationId xmlns:a16="http://schemas.microsoft.com/office/drawing/2014/main" id="{57E157E3-78FD-48D6-BB77-4B9C941E9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7811" name="Text Box 51">
              <a:extLst>
                <a:ext uri="{FF2B5EF4-FFF2-40B4-BE49-F238E27FC236}">
                  <a16:creationId xmlns:a16="http://schemas.microsoft.com/office/drawing/2014/main" id="{E955E3F0-99DC-4087-94F2-A15D784CB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7812" name="Text Box 52">
              <a:extLst>
                <a:ext uri="{FF2B5EF4-FFF2-40B4-BE49-F238E27FC236}">
                  <a16:creationId xmlns:a16="http://schemas.microsoft.com/office/drawing/2014/main" id="{780A692B-76E3-4EA2-AAB2-1801F7E30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60</a:t>
              </a:r>
            </a:p>
          </p:txBody>
        </p:sp>
      </p:grpSp>
      <p:grpSp>
        <p:nvGrpSpPr>
          <p:cNvPr id="7" name="Group 59">
            <a:extLst>
              <a:ext uri="{FF2B5EF4-FFF2-40B4-BE49-F238E27FC236}">
                <a16:creationId xmlns:a16="http://schemas.microsoft.com/office/drawing/2014/main" id="{CA7427E8-66C0-458E-94B7-2DE9A2993BD8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81313"/>
            <a:ext cx="1428750" cy="366712"/>
            <a:chOff x="1750" y="3514"/>
            <a:chExt cx="900" cy="231"/>
          </a:xfrm>
        </p:grpSpPr>
        <p:sp>
          <p:nvSpPr>
            <p:cNvPr id="117814" name="Rectangle 60">
              <a:extLst>
                <a:ext uri="{FF2B5EF4-FFF2-40B4-BE49-F238E27FC236}">
                  <a16:creationId xmlns:a16="http://schemas.microsoft.com/office/drawing/2014/main" id="{ECF90046-53F1-47B1-B58F-BF0C7CC05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15" name="Text Box 61">
              <a:extLst>
                <a:ext uri="{FF2B5EF4-FFF2-40B4-BE49-F238E27FC236}">
                  <a16:creationId xmlns:a16="http://schemas.microsoft.com/office/drawing/2014/main" id="{0364EAE2-623F-42B5-9ADB-01E05D3E6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chemeClr val="bg1"/>
                  </a:solidFill>
                  <a:ea typeface="宋体" panose="02010600030101010101" pitchFamily="2" charset="-122"/>
                </a:rPr>
                <a:t>A A’</a:t>
              </a:r>
            </a:p>
          </p:txBody>
        </p:sp>
        <p:sp>
          <p:nvSpPr>
            <p:cNvPr id="117816" name="Line 62">
              <a:extLst>
                <a:ext uri="{FF2B5EF4-FFF2-40B4-BE49-F238E27FC236}">
                  <a16:creationId xmlns:a16="http://schemas.microsoft.com/office/drawing/2014/main" id="{744A379F-D026-41FD-8918-B0B9F0741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17" name="Line 63">
              <a:extLst>
                <a:ext uri="{FF2B5EF4-FFF2-40B4-BE49-F238E27FC236}">
                  <a16:creationId xmlns:a16="http://schemas.microsoft.com/office/drawing/2014/main" id="{93A98E8A-328B-4684-9E03-B8BA53B9D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4">
            <a:extLst>
              <a:ext uri="{FF2B5EF4-FFF2-40B4-BE49-F238E27FC236}">
                <a16:creationId xmlns:a16="http://schemas.microsoft.com/office/drawing/2014/main" id="{86B4DD8C-5DFB-44FA-91F9-1FD4FA9873D2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79725"/>
            <a:ext cx="1428750" cy="366713"/>
            <a:chOff x="1750" y="3514"/>
            <a:chExt cx="900" cy="231"/>
          </a:xfrm>
        </p:grpSpPr>
        <p:sp>
          <p:nvSpPr>
            <p:cNvPr id="117819" name="Rectangle 65">
              <a:extLst>
                <a:ext uri="{FF2B5EF4-FFF2-40B4-BE49-F238E27FC236}">
                  <a16:creationId xmlns:a16="http://schemas.microsoft.com/office/drawing/2014/main" id="{7F3EBE2F-D7BD-4094-877B-3D22A2742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20" name="Text Box 66">
              <a:extLst>
                <a:ext uri="{FF2B5EF4-FFF2-40B4-BE49-F238E27FC236}">
                  <a16:creationId xmlns:a16="http://schemas.microsoft.com/office/drawing/2014/main" id="{AED0C3F2-2317-4F10-B33D-A9076FF38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chemeClr val="bg1"/>
                  </a:solidFill>
                  <a:ea typeface="宋体" panose="02010600030101010101" pitchFamily="2" charset="-122"/>
                </a:rPr>
                <a:t>A A’</a:t>
              </a:r>
            </a:p>
          </p:txBody>
        </p:sp>
        <p:sp>
          <p:nvSpPr>
            <p:cNvPr id="117821" name="Line 67">
              <a:extLst>
                <a:ext uri="{FF2B5EF4-FFF2-40B4-BE49-F238E27FC236}">
                  <a16:creationId xmlns:a16="http://schemas.microsoft.com/office/drawing/2014/main" id="{C99FE7D4-6791-4F2E-9643-D19EDD14E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22" name="Line 68">
              <a:extLst>
                <a:ext uri="{FF2B5EF4-FFF2-40B4-BE49-F238E27FC236}">
                  <a16:creationId xmlns:a16="http://schemas.microsoft.com/office/drawing/2014/main" id="{0F6ABC3A-5E33-44B3-BEBF-525A2EA7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9">
            <a:extLst>
              <a:ext uri="{FF2B5EF4-FFF2-40B4-BE49-F238E27FC236}">
                <a16:creationId xmlns:a16="http://schemas.microsoft.com/office/drawing/2014/main" id="{327011DC-33A6-45AE-87E9-B7D96B7BC352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82900"/>
            <a:ext cx="1428750" cy="366713"/>
            <a:chOff x="1750" y="3514"/>
            <a:chExt cx="900" cy="231"/>
          </a:xfrm>
        </p:grpSpPr>
        <p:sp>
          <p:nvSpPr>
            <p:cNvPr id="117824" name="Rectangle 70">
              <a:extLst>
                <a:ext uri="{FF2B5EF4-FFF2-40B4-BE49-F238E27FC236}">
                  <a16:creationId xmlns:a16="http://schemas.microsoft.com/office/drawing/2014/main" id="{C5C3A21F-3296-4D9F-8038-699CBCAF0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25" name="Text Box 71">
              <a:extLst>
                <a:ext uri="{FF2B5EF4-FFF2-40B4-BE49-F238E27FC236}">
                  <a16:creationId xmlns:a16="http://schemas.microsoft.com/office/drawing/2014/main" id="{E849E830-8ED6-49AC-875F-6500BC202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chemeClr val="bg1"/>
                  </a:solidFill>
                  <a:ea typeface="宋体" panose="02010600030101010101" pitchFamily="2" charset="-122"/>
                </a:rPr>
                <a:t>A A’</a:t>
              </a:r>
            </a:p>
          </p:txBody>
        </p:sp>
        <p:sp>
          <p:nvSpPr>
            <p:cNvPr id="117826" name="Line 72">
              <a:extLst>
                <a:ext uri="{FF2B5EF4-FFF2-40B4-BE49-F238E27FC236}">
                  <a16:creationId xmlns:a16="http://schemas.microsoft.com/office/drawing/2014/main" id="{4EC6087E-A4C6-4562-B6AB-148FDFB3A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27" name="Line 73">
              <a:extLst>
                <a:ext uri="{FF2B5EF4-FFF2-40B4-BE49-F238E27FC236}">
                  <a16:creationId xmlns:a16="http://schemas.microsoft.com/office/drawing/2014/main" id="{EDF4AB83-133A-4DAC-BB5F-BEC4F24AF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74">
            <a:extLst>
              <a:ext uri="{FF2B5EF4-FFF2-40B4-BE49-F238E27FC236}">
                <a16:creationId xmlns:a16="http://schemas.microsoft.com/office/drawing/2014/main" id="{257B33A1-3D20-4A7A-81F6-156F18C71851}"/>
              </a:ext>
            </a:extLst>
          </p:cNvPr>
          <p:cNvGrpSpPr>
            <a:grpSpLocks/>
          </p:cNvGrpSpPr>
          <p:nvPr/>
        </p:nvGrpSpPr>
        <p:grpSpPr bwMode="auto">
          <a:xfrm>
            <a:off x="5799138" y="2882900"/>
            <a:ext cx="1428750" cy="366713"/>
            <a:chOff x="1750" y="3514"/>
            <a:chExt cx="900" cy="231"/>
          </a:xfrm>
        </p:grpSpPr>
        <p:sp>
          <p:nvSpPr>
            <p:cNvPr id="117829" name="Rectangle 75">
              <a:extLst>
                <a:ext uri="{FF2B5EF4-FFF2-40B4-BE49-F238E27FC236}">
                  <a16:creationId xmlns:a16="http://schemas.microsoft.com/office/drawing/2014/main" id="{D3482B12-721C-4488-86D1-F4756758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30" name="Text Box 76">
              <a:extLst>
                <a:ext uri="{FF2B5EF4-FFF2-40B4-BE49-F238E27FC236}">
                  <a16:creationId xmlns:a16="http://schemas.microsoft.com/office/drawing/2014/main" id="{DAF411AD-E363-4F48-B0A2-27C603B2F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chemeClr val="bg1"/>
                  </a:solidFill>
                  <a:ea typeface="宋体" panose="02010600030101010101" pitchFamily="2" charset="-122"/>
                </a:rPr>
                <a:t>A A’</a:t>
              </a:r>
            </a:p>
          </p:txBody>
        </p:sp>
        <p:sp>
          <p:nvSpPr>
            <p:cNvPr id="117831" name="Line 77">
              <a:extLst>
                <a:ext uri="{FF2B5EF4-FFF2-40B4-BE49-F238E27FC236}">
                  <a16:creationId xmlns:a16="http://schemas.microsoft.com/office/drawing/2014/main" id="{97616708-287C-4412-9100-67A5B9F5E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32" name="Line 78">
              <a:extLst>
                <a:ext uri="{FF2B5EF4-FFF2-40B4-BE49-F238E27FC236}">
                  <a16:creationId xmlns:a16="http://schemas.microsoft.com/office/drawing/2014/main" id="{03177025-8146-4E04-98E1-A479CE395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79">
            <a:extLst>
              <a:ext uri="{FF2B5EF4-FFF2-40B4-BE49-F238E27FC236}">
                <a16:creationId xmlns:a16="http://schemas.microsoft.com/office/drawing/2014/main" id="{DB538FD3-0838-4CB4-BC54-7FEF361C7438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879725"/>
            <a:ext cx="1428750" cy="366713"/>
            <a:chOff x="1750" y="3514"/>
            <a:chExt cx="900" cy="231"/>
          </a:xfrm>
        </p:grpSpPr>
        <p:sp>
          <p:nvSpPr>
            <p:cNvPr id="117834" name="Rectangle 80">
              <a:extLst>
                <a:ext uri="{FF2B5EF4-FFF2-40B4-BE49-F238E27FC236}">
                  <a16:creationId xmlns:a16="http://schemas.microsoft.com/office/drawing/2014/main" id="{B93A5517-0F7A-41AA-8849-C9D4DFB22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35" name="Text Box 81">
              <a:extLst>
                <a:ext uri="{FF2B5EF4-FFF2-40B4-BE49-F238E27FC236}">
                  <a16:creationId xmlns:a16="http://schemas.microsoft.com/office/drawing/2014/main" id="{F9FC6C6A-ED9C-45A8-8B9F-FB7FACDFF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chemeClr val="bg1"/>
                  </a:solidFill>
                  <a:ea typeface="宋体" panose="02010600030101010101" pitchFamily="2" charset="-122"/>
                </a:rPr>
                <a:t>A A’</a:t>
              </a:r>
            </a:p>
          </p:txBody>
        </p:sp>
        <p:sp>
          <p:nvSpPr>
            <p:cNvPr id="117836" name="Line 82">
              <a:extLst>
                <a:ext uri="{FF2B5EF4-FFF2-40B4-BE49-F238E27FC236}">
                  <a16:creationId xmlns:a16="http://schemas.microsoft.com/office/drawing/2014/main" id="{C545C49C-BAB9-462B-82F7-0EC83D00D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37" name="Line 83">
              <a:extLst>
                <a:ext uri="{FF2B5EF4-FFF2-40B4-BE49-F238E27FC236}">
                  <a16:creationId xmlns:a16="http://schemas.microsoft.com/office/drawing/2014/main" id="{8475C57E-0F26-4792-9595-643B1E202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5140" name="Rectangle 84">
            <a:extLst>
              <a:ext uri="{FF2B5EF4-FFF2-40B4-BE49-F238E27FC236}">
                <a16:creationId xmlns:a16="http://schemas.microsoft.com/office/drawing/2014/main" id="{68E6FA61-88B1-445B-9C4B-F75ED61CF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838" y="2411413"/>
            <a:ext cx="4044950" cy="9445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目的地未知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 i="1">
              <a:ea typeface="宋体" panose="02010600030101010101" pitchFamily="2" charset="-122"/>
            </a:endParaRPr>
          </a:p>
        </p:txBody>
      </p:sp>
      <p:sp>
        <p:nvSpPr>
          <p:cNvPr id="685142" name="Text Box 86">
            <a:extLst>
              <a:ext uri="{FF2B5EF4-FFF2-40B4-BE49-F238E27FC236}">
                <a16:creationId xmlns:a16="http://schemas.microsoft.com/office/drawing/2014/main" id="{373F14F8-025C-46F9-884A-D2121A9E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2871788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flood</a:t>
            </a:r>
          </a:p>
        </p:txBody>
      </p:sp>
      <p:grpSp>
        <p:nvGrpSpPr>
          <p:cNvPr id="12" name="Group 92">
            <a:extLst>
              <a:ext uri="{FF2B5EF4-FFF2-40B4-BE49-F238E27FC236}">
                <a16:creationId xmlns:a16="http://schemas.microsoft.com/office/drawing/2014/main" id="{E8DF47D3-4ACA-48E9-8851-379FAC40971A}"/>
              </a:ext>
            </a:extLst>
          </p:cNvPr>
          <p:cNvGrpSpPr>
            <a:grpSpLocks/>
          </p:cNvGrpSpPr>
          <p:nvPr/>
        </p:nvGrpSpPr>
        <p:grpSpPr bwMode="auto">
          <a:xfrm>
            <a:off x="6130925" y="3981450"/>
            <a:ext cx="1428750" cy="366713"/>
            <a:chOff x="730" y="2472"/>
            <a:chExt cx="900" cy="231"/>
          </a:xfrm>
        </p:grpSpPr>
        <p:sp>
          <p:nvSpPr>
            <p:cNvPr id="117841" name="Rectangle 88">
              <a:extLst>
                <a:ext uri="{FF2B5EF4-FFF2-40B4-BE49-F238E27FC236}">
                  <a16:creationId xmlns:a16="http://schemas.microsoft.com/office/drawing/2014/main" id="{E9944EEE-AADF-47D4-BC85-31420369F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7842" name="Text Box 89">
              <a:extLst>
                <a:ext uri="{FF2B5EF4-FFF2-40B4-BE49-F238E27FC236}">
                  <a16:creationId xmlns:a16="http://schemas.microsoft.com/office/drawing/2014/main" id="{199C2358-2401-42C7-9690-CC16D8C37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 i="0">
                  <a:solidFill>
                    <a:schemeClr val="bg1"/>
                  </a:solidFill>
                  <a:ea typeface="宋体" panose="02010600030101010101" pitchFamily="2" charset="-122"/>
                </a:rPr>
                <a:t>A’ A</a:t>
              </a:r>
            </a:p>
          </p:txBody>
        </p:sp>
        <p:sp>
          <p:nvSpPr>
            <p:cNvPr id="117843" name="Line 90">
              <a:extLst>
                <a:ext uri="{FF2B5EF4-FFF2-40B4-BE49-F238E27FC236}">
                  <a16:creationId xmlns:a16="http://schemas.microsoft.com/office/drawing/2014/main" id="{23DFA35C-87DD-45C4-9F31-65B437691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44" name="Line 91">
              <a:extLst>
                <a:ext uri="{FF2B5EF4-FFF2-40B4-BE49-F238E27FC236}">
                  <a16:creationId xmlns:a16="http://schemas.microsoft.com/office/drawing/2014/main" id="{6DEC28A9-C34A-4258-9B4F-1409DF57C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5149" name="Rectangle 93">
            <a:extLst>
              <a:ext uri="{FF2B5EF4-FFF2-40B4-BE49-F238E27FC236}">
                <a16:creationId xmlns:a16="http://schemas.microsoft.com/office/drawing/2014/main" id="{B5ABF06C-44B3-4540-8C2C-253ECAA3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328988"/>
            <a:ext cx="404495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zh-CN" altLang="en-US" sz="2800" i="0">
                <a:ea typeface="宋体" panose="02010600030101010101" pitchFamily="2" charset="-122"/>
              </a:rPr>
              <a:t>目标 </a:t>
            </a:r>
            <a:r>
              <a:rPr lang="en-US" altLang="zh-CN" sz="2800" i="0">
                <a:ea typeface="宋体" panose="02010600030101010101" pitchFamily="2" charset="-122"/>
              </a:rPr>
              <a:t>A </a:t>
            </a:r>
            <a:r>
              <a:rPr lang="zh-CN" altLang="en-US" sz="2800" i="0">
                <a:ea typeface="宋体" panose="02010600030101010101" pitchFamily="2" charset="-122"/>
              </a:rPr>
              <a:t>位置已知</a:t>
            </a:r>
            <a:r>
              <a:rPr lang="en-US" altLang="zh-CN" sz="2800" i="0">
                <a:ea typeface="宋体" panose="02010600030101010101" pitchFamily="2" charset="-122"/>
              </a:rPr>
              <a:t>:</a:t>
            </a:r>
            <a:endParaRPr lang="en-US" altLang="zh-CN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3" name="Group 94">
            <a:extLst>
              <a:ext uri="{FF2B5EF4-FFF2-40B4-BE49-F238E27FC236}">
                <a16:creationId xmlns:a16="http://schemas.microsoft.com/office/drawing/2014/main" id="{97809D1C-FE54-4897-BCEA-749AEA71AB37}"/>
              </a:ext>
            </a:extLst>
          </p:cNvPr>
          <p:cNvGrpSpPr>
            <a:grpSpLocks/>
          </p:cNvGrpSpPr>
          <p:nvPr/>
        </p:nvGrpSpPr>
        <p:grpSpPr bwMode="auto">
          <a:xfrm>
            <a:off x="3768725" y="5656263"/>
            <a:ext cx="2493963" cy="374650"/>
            <a:chOff x="2376" y="3383"/>
            <a:chExt cx="1571" cy="236"/>
          </a:xfrm>
        </p:grpSpPr>
        <p:sp>
          <p:nvSpPr>
            <p:cNvPr id="117847" name="Text Box 95">
              <a:extLst>
                <a:ext uri="{FF2B5EF4-FFF2-40B4-BE49-F238E27FC236}">
                  <a16:creationId xmlns:a16="http://schemas.microsoft.com/office/drawing/2014/main" id="{CA6E0F3B-37C4-4998-A6B1-A91A6FF5A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A’</a:t>
              </a:r>
            </a:p>
          </p:txBody>
        </p:sp>
        <p:sp>
          <p:nvSpPr>
            <p:cNvPr id="117848" name="Text Box 96">
              <a:extLst>
                <a:ext uri="{FF2B5EF4-FFF2-40B4-BE49-F238E27FC236}">
                  <a16:creationId xmlns:a16="http://schemas.microsoft.com/office/drawing/2014/main" id="{E3E820BC-8F0F-4860-A1AA-199EEBE6C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7849" name="Text Box 97">
              <a:extLst>
                <a:ext uri="{FF2B5EF4-FFF2-40B4-BE49-F238E27FC236}">
                  <a16:creationId xmlns:a16="http://schemas.microsoft.com/office/drawing/2014/main" id="{62DB585F-BFE7-4CB3-92C8-1ED06C63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60</a:t>
              </a:r>
            </a:p>
          </p:txBody>
        </p:sp>
      </p:grpSp>
      <p:sp>
        <p:nvSpPr>
          <p:cNvPr id="685154" name="Rectangle 98">
            <a:extLst>
              <a:ext uri="{FF2B5EF4-FFF2-40B4-BE49-F238E27FC236}">
                <a16:creationId xmlns:a16="http://schemas.microsoft.com/office/drawing/2014/main" id="{F70FCCE6-2ACF-47B8-BDA5-FE3E18896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325" y="3806825"/>
            <a:ext cx="404495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selective send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300" y="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800" y="72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700" y="78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100" y="33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5800" y="-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80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1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页脚占位符 4">
            <a:extLst>
              <a:ext uri="{FF2B5EF4-FFF2-40B4-BE49-F238E27FC236}">
                <a16:creationId xmlns:a16="http://schemas.microsoft.com/office/drawing/2014/main" id="{31D929BF-20D7-4A00-819E-9C8E50B79F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19810" name="灯片编号占位符 5">
            <a:extLst>
              <a:ext uri="{FF2B5EF4-FFF2-40B4-BE49-F238E27FC236}">
                <a16:creationId xmlns:a16="http://schemas.microsoft.com/office/drawing/2014/main" id="{EF87734F-32C5-44C7-8549-2605799CCF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E15B6E4F-2E68-4133-ABAC-F9304E637643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57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B3EEBFE-46F4-49A2-B9D9-4EA5EC122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155575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Switches vs. Routers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87C7E2B-9E93-4D6B-9F16-8B3738C23F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5663" y="1501775"/>
            <a:ext cx="7981950" cy="2287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都是存储转发设备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routers: </a:t>
            </a:r>
            <a:r>
              <a:rPr lang="zh-CN" altLang="en-US" sz="2000">
                <a:ea typeface="宋体" panose="02010600030101010101" pitchFamily="2" charset="-122"/>
              </a:rPr>
              <a:t>网络层设备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检查网络层头部，</a:t>
            </a:r>
            <a:r>
              <a:rPr lang="en-US" altLang="zh-CN" sz="2000">
                <a:ea typeface="宋体" panose="02010600030101010101" pitchFamily="2" charset="-122"/>
              </a:rPr>
              <a:t>IP</a:t>
            </a:r>
            <a:r>
              <a:rPr lang="zh-CN" altLang="en-US" sz="2000">
                <a:ea typeface="宋体" panose="02010600030101010101" pitchFamily="2" charset="-122"/>
              </a:rPr>
              <a:t>地址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switches: </a:t>
            </a:r>
            <a:r>
              <a:rPr lang="zh-CN" altLang="en-US" sz="2000">
                <a:ea typeface="宋体" panose="02010600030101010101" pitchFamily="2" charset="-122"/>
              </a:rPr>
              <a:t>链路层设备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检查链路层层头部，</a:t>
            </a:r>
            <a:r>
              <a:rPr lang="en-US" altLang="zh-CN" sz="2000">
                <a:ea typeface="宋体" panose="02010600030101010101" pitchFamily="2" charset="-122"/>
              </a:rPr>
              <a:t>MAC</a:t>
            </a:r>
            <a:r>
              <a:rPr lang="zh-CN" altLang="en-US" sz="2000">
                <a:ea typeface="宋体" panose="02010600030101010101" pitchFamily="2" charset="-122"/>
              </a:rPr>
              <a:t>地址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路由器维护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路由表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zh-CN" altLang="en-US" sz="2400">
                <a:ea typeface="宋体" panose="02010600030101010101" pitchFamily="2" charset="-122"/>
              </a:rPr>
              <a:t>使用路由算法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ea typeface="宋体" panose="02010600030101010101" pitchFamily="2" charset="-122"/>
              </a:rPr>
              <a:t>交换机维护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交换表</a:t>
            </a:r>
            <a:r>
              <a:rPr lang="en-US" altLang="zh-CN" sz="2400">
                <a:ea typeface="宋体" panose="02010600030101010101" pitchFamily="2" charset="-122"/>
              </a:rPr>
              <a:t>,  </a:t>
            </a:r>
            <a:r>
              <a:rPr lang="zh-CN" altLang="en-US" sz="2400">
                <a:ea typeface="宋体" panose="02010600030101010101" pitchFamily="2" charset="-122"/>
              </a:rPr>
              <a:t>实施过滤，学习算法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19813" name="Picture 4" descr="566 Bridge and router stacks">
            <a:extLst>
              <a:ext uri="{FF2B5EF4-FFF2-40B4-BE49-F238E27FC236}">
                <a16:creationId xmlns:a16="http://schemas.microsoft.com/office/drawing/2014/main" id="{3B3F5E87-07C3-4FCA-BC04-3E1C33A6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3675063"/>
            <a:ext cx="54562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8BBCAB62-5532-4412-A4FC-DCE63DBA20BA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7.9 </a:t>
            </a:r>
            <a:r>
              <a:rPr lang="zh-CN" altLang="en-US">
                <a:ea typeface="宋体" panose="02010600030101010101" pitchFamily="2" charset="-122"/>
              </a:rPr>
              <a:t>虚拟局域网</a:t>
            </a:r>
          </a:p>
        </p:txBody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F100DBAF-5549-4935-B450-8D75DC81BC5F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8313" y="1628775"/>
            <a:ext cx="8229600" cy="366395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7.9.1 </a:t>
            </a:r>
            <a:r>
              <a:rPr lang="zh-CN" altLang="en-US">
                <a:ea typeface="宋体" panose="02010600030101010101" pitchFamily="2" charset="-122"/>
              </a:rPr>
              <a:t>使用虚拟局域网的原因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7.9.2 </a:t>
            </a:r>
            <a:r>
              <a:rPr lang="zh-CN" altLang="en-US">
                <a:ea typeface="宋体" panose="02010600030101010101" pitchFamily="2" charset="-122"/>
              </a:rPr>
              <a:t>虚拟局域网概述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7.9.3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VLAN</a:t>
            </a:r>
            <a:r>
              <a:rPr lang="zh-CN" altLang="en-US">
                <a:ea typeface="宋体" panose="02010600030101010101" pitchFamily="2" charset="-122"/>
              </a:rPr>
              <a:t>使用的帧格式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7.9.4 </a:t>
            </a:r>
            <a:r>
              <a:rPr lang="zh-CN" altLang="en-US">
                <a:ea typeface="宋体" panose="02010600030101010101" pitchFamily="2" charset="-122"/>
              </a:rPr>
              <a:t>静态</a:t>
            </a:r>
            <a:r>
              <a:rPr lang="en-US" altLang="zh-CN">
                <a:ea typeface="宋体" panose="02010600030101010101" pitchFamily="2" charset="-122"/>
              </a:rPr>
              <a:t>VLAN</a:t>
            </a:r>
            <a:r>
              <a:rPr lang="zh-CN" altLang="en-US">
                <a:ea typeface="宋体" panose="02010600030101010101" pitchFamily="2" charset="-122"/>
              </a:rPr>
              <a:t>和动态</a:t>
            </a:r>
            <a:r>
              <a:rPr lang="en-US" altLang="zh-CN">
                <a:ea typeface="宋体" panose="02010600030101010101" pitchFamily="2" charset="-122"/>
              </a:rPr>
              <a:t>VLAN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7.9.5 VLAN</a:t>
            </a:r>
            <a:r>
              <a:rPr lang="zh-CN" altLang="en-US">
                <a:ea typeface="宋体" panose="02010600030101010101" pitchFamily="2" charset="-122"/>
              </a:rPr>
              <a:t>主干连接标准协议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>
            <a:extLst>
              <a:ext uri="{FF2B5EF4-FFF2-40B4-BE49-F238E27FC236}">
                <a16:creationId xmlns:a16="http://schemas.microsoft.com/office/drawing/2014/main" id="{4B85E843-8E87-4926-BC73-9DA8F31B33CC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7.9.1 </a:t>
            </a:r>
            <a:r>
              <a:rPr lang="zh-CN" altLang="en-US">
                <a:ea typeface="宋体" panose="02010600030101010101" pitchFamily="2" charset="-122"/>
              </a:rPr>
              <a:t>使用虚拟局域网的原因</a:t>
            </a:r>
          </a:p>
        </p:txBody>
      </p:sp>
      <p:sp>
        <p:nvSpPr>
          <p:cNvPr id="123906" name="Rectangle 3">
            <a:extLst>
              <a:ext uri="{FF2B5EF4-FFF2-40B4-BE49-F238E27FC236}">
                <a16:creationId xmlns:a16="http://schemas.microsoft.com/office/drawing/2014/main" id="{4246024B-053D-4BF0-A8A4-1B16B6B091EE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8313" y="1628775"/>
            <a:ext cx="8229600" cy="3808413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用集线器、网桥和未划分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VLAN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的交换机组建的传统网络中存在下列问题：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全网属于一个广播域，每一次广播的数据帧无论是否需要，都会到达网络中的所有设备</a:t>
            </a:r>
          </a:p>
          <a:p>
            <a:pPr lvl="2" algn="just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这就必然造成带宽资源的极大浪费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algn="just" eaLnBrk="1" hangingPunct="1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全网属于一个广播域，容易引起广播风暴等问题</a:t>
            </a:r>
          </a:p>
          <a:p>
            <a:pPr lvl="1" algn="just" eaLnBrk="1" hangingPunct="1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网络的安全性不高。在这种网络结构中，所有用户都可以监听到服务器以及其他设备端口发出的数据包</a:t>
            </a:r>
          </a:p>
          <a:p>
            <a:pPr lvl="2"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所以很不安全</a:t>
            </a:r>
            <a:r>
              <a:rPr lang="zh-CN" altLang="en-US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4">
            <a:extLst>
              <a:ext uri="{FF2B5EF4-FFF2-40B4-BE49-F238E27FC236}">
                <a16:creationId xmlns:a16="http://schemas.microsoft.com/office/drawing/2014/main" id="{A5D5C49D-BD9D-4942-B072-89E76BC25B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FA2A9A88-4173-478D-AE78-266BEAFD7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7D5F1A0F-5FF6-414F-A74F-DD73899CC432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6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1994B8E-D7E7-4559-872C-B7EA9C6A8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链路层服务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BF3ECF9-5CD9-4631-A4C6-3A9B499BF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成帧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链路接入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封装数据报成帧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zh-CN" altLang="en-US" sz="2000">
                <a:ea typeface="宋体" panose="02010600030101010101" pitchFamily="2" charset="-122"/>
              </a:rPr>
              <a:t>添加头部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zh-CN" altLang="en-US" sz="2000">
                <a:ea typeface="宋体" panose="02010600030101010101" pitchFamily="2" charset="-122"/>
              </a:rPr>
              <a:t>尾部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共享介质的访问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帧头部使用</a:t>
            </a:r>
            <a:r>
              <a:rPr lang="en-US" altLang="zh-CN" sz="2000">
                <a:ea typeface="宋体" panose="02010600030101010101" pitchFamily="2" charset="-122"/>
              </a:rPr>
              <a:t>“MAC” </a:t>
            </a:r>
            <a:r>
              <a:rPr lang="zh-CN" altLang="en-US" sz="2000">
                <a:ea typeface="宋体" panose="02010600030101010101" pitchFamily="2" charset="-122"/>
              </a:rPr>
              <a:t>地址标识源、目的地址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IP </a:t>
            </a:r>
            <a:r>
              <a:rPr lang="zh-CN" altLang="en-US">
                <a:ea typeface="宋体" panose="02010600030101010101" pitchFamily="2" charset="-122"/>
              </a:rPr>
              <a:t>地址不同</a:t>
            </a:r>
            <a:r>
              <a:rPr lang="en-US" altLang="zh-CN">
                <a:ea typeface="宋体" panose="02010600030101010101" pitchFamily="2" charset="-122"/>
              </a:rPr>
              <a:t>!</a:t>
            </a:r>
          </a:p>
          <a:p>
            <a:pPr lvl="2"/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相邻节点的可靠交付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已经讨论过这个问题</a:t>
            </a:r>
            <a:r>
              <a:rPr lang="en-US" altLang="zh-CN" sz="2000">
                <a:ea typeface="宋体" panose="02010600030101010101" pitchFamily="2" charset="-122"/>
              </a:rPr>
              <a:t>(chapter 3)!</a:t>
            </a:r>
          </a:p>
          <a:p>
            <a:pPr lvl="1"/>
            <a:r>
              <a:rPr lang="zh-CN" altLang="zh-CN" sz="2000">
                <a:ea typeface="宋体" panose="02010600030101010101" pitchFamily="2" charset="-122"/>
              </a:rPr>
              <a:t>低比特差错的链路</a:t>
            </a:r>
            <a:r>
              <a:rPr lang="zh-CN" altLang="en-US" sz="2000">
                <a:ea typeface="宋体" panose="02010600030101010101" pitchFamily="2" charset="-122"/>
              </a:rPr>
              <a:t>较少使用</a:t>
            </a:r>
            <a:r>
              <a:rPr lang="en-US" altLang="zh-CN" sz="2000">
                <a:ea typeface="宋体" panose="02010600030101010101" pitchFamily="2" charset="-122"/>
              </a:rPr>
              <a:t>(fiber, some twisted pair)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wireless links:</a:t>
            </a:r>
            <a:r>
              <a:rPr lang="zh-CN" altLang="en-US" sz="2000">
                <a:ea typeface="宋体" panose="02010600030101010101" pitchFamily="2" charset="-122"/>
              </a:rPr>
              <a:t>高</a:t>
            </a:r>
            <a:r>
              <a:rPr lang="zh-CN" altLang="zh-CN" sz="2000">
                <a:ea typeface="宋体" panose="02010600030101010101" pitchFamily="2" charset="-122"/>
              </a:rPr>
              <a:t>比特差错</a:t>
            </a:r>
            <a:endParaRPr lang="en-US" altLang="zh-CN" sz="2000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Q: </a:t>
            </a:r>
            <a:r>
              <a:rPr lang="zh-CN" altLang="en-US">
                <a:ea typeface="宋体" panose="02010600030101010101" pitchFamily="2" charset="-122"/>
              </a:rPr>
              <a:t>为什么需要端到端、节点到节点的可靠性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>
            <a:extLst>
              <a:ext uri="{FF2B5EF4-FFF2-40B4-BE49-F238E27FC236}">
                <a16:creationId xmlns:a16="http://schemas.microsoft.com/office/drawing/2014/main" id="{84107BDC-FE23-4A0D-9B2E-67372513A20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7.9.2 </a:t>
            </a:r>
            <a:r>
              <a:rPr lang="zh-CN" altLang="en-US">
                <a:ea typeface="宋体" panose="02010600030101010101" pitchFamily="2" charset="-122"/>
              </a:rPr>
              <a:t>虚拟局域网概述</a:t>
            </a:r>
          </a:p>
        </p:txBody>
      </p:sp>
      <p:sp>
        <p:nvSpPr>
          <p:cNvPr id="125954" name="Rectangle 3">
            <a:extLst>
              <a:ext uri="{FF2B5EF4-FFF2-40B4-BE49-F238E27FC236}">
                <a16:creationId xmlns:a16="http://schemas.microsoft.com/office/drawing/2014/main" id="{A0662D73-79C8-4B86-B32B-EAFE2911A5BE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0825" y="1844675"/>
            <a:ext cx="8642350" cy="3887788"/>
          </a:xfrm>
        </p:spPr>
        <p:txBody>
          <a:bodyPr/>
          <a:lstStyle/>
          <a:p>
            <a:pPr algn="just" eaLnBrk="1" hangingPunct="1"/>
            <a:r>
              <a:rPr lang="zh-CN" altLang="en-US">
                <a:ea typeface="宋体" panose="02010600030101010101" pitchFamily="2" charset="-122"/>
              </a:rPr>
              <a:t>虚拟局域网</a:t>
            </a:r>
            <a:r>
              <a:rPr lang="en-US" altLang="zh-CN">
                <a:ea typeface="宋体" panose="02010600030101010101" pitchFamily="2" charset="-122"/>
              </a:rPr>
              <a:t>VLAN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Virtual Local Area Network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  <a:p>
            <a:pPr lvl="1" algn="just" eaLnBrk="1" hangingPunct="1"/>
            <a:r>
              <a:rPr lang="zh-CN" altLang="en-US">
                <a:ea typeface="宋体" panose="02010600030101010101" pitchFamily="2" charset="-122"/>
                <a:cs typeface="Arial" panose="020B0604020202020204" pitchFamily="34" charset="0"/>
              </a:rPr>
              <a:t>允许一组不同物理位置的用户群共享一个独立的广播域</a:t>
            </a:r>
          </a:p>
          <a:p>
            <a:pPr lvl="1" algn="just" eaLnBrk="1" hangingPunct="1"/>
            <a:r>
              <a:rPr lang="zh-CN" altLang="en-US">
                <a:ea typeface="宋体" panose="02010600030101010101" pitchFamily="2" charset="-122"/>
                <a:cs typeface="Arial" panose="020B0604020202020204" pitchFamily="34" charset="0"/>
              </a:rPr>
              <a:t>可以在一个物理网络中划分多个</a:t>
            </a:r>
            <a:r>
              <a:rPr lang="en-US" altLang="zh-CN">
                <a:ea typeface="宋体" panose="02010600030101010101" pitchFamily="2" charset="-122"/>
              </a:rPr>
              <a:t>VLAN</a:t>
            </a:r>
          </a:p>
          <a:p>
            <a:pPr lvl="1" algn="just" eaLnBrk="1" hangingPunct="1"/>
            <a:r>
              <a:rPr lang="zh-CN" altLang="en-US">
                <a:ea typeface="宋体" panose="02010600030101010101" pitchFamily="2" charset="-122"/>
                <a:cs typeface="Arial" panose="020B0604020202020204" pitchFamily="34" charset="0"/>
              </a:rPr>
              <a:t>使得不同的用户群属于不同的广播域</a:t>
            </a:r>
          </a:p>
          <a:p>
            <a:pPr algn="just" eaLnBrk="1" hangingPunct="1"/>
            <a:r>
              <a:rPr lang="zh-CN" altLang="en-US">
                <a:ea typeface="宋体" panose="02010600030101010101" pitchFamily="2" charset="-122"/>
              </a:rPr>
              <a:t>这样的逻辑划分与物理位置无关，通过划分用户群控制广播范围</a:t>
            </a:r>
          </a:p>
          <a:p>
            <a:pPr lvl="1" algn="just" eaLnBrk="1" hangingPunct="1"/>
            <a:r>
              <a:rPr lang="en-US" altLang="zh-CN">
                <a:ea typeface="宋体" panose="02010600030101010101" pitchFamily="2" charset="-122"/>
              </a:rPr>
              <a:t>VLAN</a:t>
            </a:r>
            <a:r>
              <a:rPr lang="zh-CN" altLang="en-US">
                <a:ea typeface="宋体" panose="02010600030101010101" pitchFamily="2" charset="-122"/>
                <a:cs typeface="Arial" panose="020B0604020202020204" pitchFamily="34" charset="0"/>
              </a:rPr>
              <a:t>技术能够从根本上解决网络效率与安全性等问题</a:t>
            </a:r>
          </a:p>
          <a:p>
            <a:pPr algn="just" eaLnBrk="1" hangingPunct="1"/>
            <a:r>
              <a:rPr lang="en-US" altLang="zh-CN">
                <a:ea typeface="宋体" panose="02010600030101010101" pitchFamily="2" charset="-122"/>
              </a:rPr>
              <a:t>VLAN</a:t>
            </a:r>
            <a:r>
              <a:rPr lang="zh-CN" altLang="en-US">
                <a:ea typeface="宋体" panose="02010600030101010101" pitchFamily="2" charset="-122"/>
              </a:rPr>
              <a:t>对广播域的划分是通过交换机软件来完成的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>
            <a:extLst>
              <a:ext uri="{FF2B5EF4-FFF2-40B4-BE49-F238E27FC236}">
                <a16:creationId xmlns:a16="http://schemas.microsoft.com/office/drawing/2014/main" id="{07CD278F-952D-4140-964B-270C0A8D7E9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VLAN</a:t>
            </a:r>
            <a:r>
              <a:rPr lang="zh-CN" altLang="en-US">
                <a:ea typeface="宋体" panose="02010600030101010101" pitchFamily="2" charset="-122"/>
              </a:rPr>
              <a:t>的划分 </a:t>
            </a:r>
          </a:p>
        </p:txBody>
      </p:sp>
      <p:sp>
        <p:nvSpPr>
          <p:cNvPr id="128002" name="Text Box 3">
            <a:extLst>
              <a:ext uri="{FF2B5EF4-FFF2-40B4-BE49-F238E27FC236}">
                <a16:creationId xmlns:a16="http://schemas.microsoft.com/office/drawing/2014/main" id="{17710CE1-43C6-46BC-9867-8BAC01D5A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27175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333399"/>
                </a:solidFill>
                <a:ea typeface="宋体" panose="02010600030101010101" pitchFamily="2" charset="-122"/>
              </a:rPr>
              <a:t>共划分了</a:t>
            </a:r>
            <a:r>
              <a:rPr lang="en-US" altLang="zh-CN" sz="2400">
                <a:solidFill>
                  <a:srgbClr val="333399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333399"/>
                </a:solidFill>
                <a:ea typeface="宋体" panose="02010600030101010101" pitchFamily="2" charset="-122"/>
              </a:rPr>
              <a:t>个</a:t>
            </a:r>
            <a:r>
              <a:rPr lang="en-US" altLang="zh-CN" sz="2400">
                <a:solidFill>
                  <a:srgbClr val="333399"/>
                </a:solidFill>
                <a:ea typeface="宋体" panose="02010600030101010101" pitchFamily="2" charset="-122"/>
              </a:rPr>
              <a:t>VLAN</a:t>
            </a:r>
            <a:r>
              <a:rPr lang="zh-CN" altLang="en-US" sz="2400">
                <a:solidFill>
                  <a:srgbClr val="33339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VLAN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中的数据帧和广播帧在各自的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VLAN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域内进行</a:t>
            </a:r>
            <a:r>
              <a:rPr lang="zh-CN" altLang="en-US" sz="2400">
                <a:solidFill>
                  <a:srgbClr val="333399"/>
                </a:solidFill>
                <a:ea typeface="宋体" panose="02010600030101010101" pitchFamily="2" charset="-122"/>
              </a:rPr>
              <a:t>，不会直接到达其他区域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28003" name="图片 1">
            <a:extLst>
              <a:ext uri="{FF2B5EF4-FFF2-40B4-BE49-F238E27FC236}">
                <a16:creationId xmlns:a16="http://schemas.microsoft.com/office/drawing/2014/main" id="{5E077288-9F42-453D-8EF6-C0677636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636838"/>
            <a:ext cx="66770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095E871B-332C-449B-B146-3E8622BFFBF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7.9.3</a:t>
            </a:r>
            <a:r>
              <a:rPr lang="zh-CN" altLang="en-US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ea typeface="宋体" panose="02010600030101010101" pitchFamily="2" charset="-122"/>
              </a:rPr>
              <a:t>VLAN</a:t>
            </a:r>
            <a:r>
              <a:rPr lang="zh-CN" altLang="en-US" sz="3600">
                <a:ea typeface="宋体" panose="02010600030101010101" pitchFamily="2" charset="-122"/>
              </a:rPr>
              <a:t>使用的帧格式</a:t>
            </a:r>
          </a:p>
        </p:txBody>
      </p:sp>
      <p:sp>
        <p:nvSpPr>
          <p:cNvPr id="130050" name="Rectangle 3">
            <a:extLst>
              <a:ext uri="{FF2B5EF4-FFF2-40B4-BE49-F238E27FC236}">
                <a16:creationId xmlns:a16="http://schemas.microsoft.com/office/drawing/2014/main" id="{BF91E58F-3071-4074-A273-CD8F0436371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1484313"/>
            <a:ext cx="8540750" cy="20161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1988</a:t>
            </a:r>
            <a:r>
              <a:rPr lang="zh-CN" altLang="en-US" sz="2400">
                <a:ea typeface="宋体" panose="02010600030101010101" pitchFamily="2" charset="-122"/>
              </a:rPr>
              <a:t>年</a:t>
            </a:r>
            <a:r>
              <a:rPr lang="en-US" altLang="zh-CN" sz="2400">
                <a:ea typeface="宋体" panose="02010600030101010101" pitchFamily="2" charset="-122"/>
              </a:rPr>
              <a:t>IEEE</a:t>
            </a:r>
            <a:r>
              <a:rPr lang="zh-CN" altLang="en-US" sz="2400">
                <a:ea typeface="宋体" panose="02010600030101010101" pitchFamily="2" charset="-122"/>
              </a:rPr>
              <a:t>给出用于以太网帧格式扩展的</a:t>
            </a:r>
            <a:r>
              <a:rPr lang="en-US" altLang="zh-CN" sz="2400">
                <a:ea typeface="宋体" panose="02010600030101010101" pitchFamily="2" charset="-122"/>
              </a:rPr>
              <a:t>IEEE802.3ac</a:t>
            </a:r>
            <a:r>
              <a:rPr lang="zh-CN" altLang="en-US" sz="2400">
                <a:ea typeface="宋体" panose="02010600030101010101" pitchFamily="2" charset="-122"/>
              </a:rPr>
              <a:t>协议 </a:t>
            </a:r>
            <a:endParaRPr lang="zh-CN" altLang="en-US" sz="160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400">
                <a:ea typeface="宋体" panose="02010600030101010101" pitchFamily="2" charset="-122"/>
              </a:rPr>
              <a:t>以太网帧格式中插入一个</a:t>
            </a:r>
            <a:r>
              <a:rPr lang="en-US" altLang="zh-CN" sz="2400">
                <a:ea typeface="宋体" panose="02010600030101010101" pitchFamily="2" charset="-122"/>
              </a:rPr>
              <a:t>4</a:t>
            </a:r>
            <a:r>
              <a:rPr lang="zh-CN" altLang="en-US" sz="2400">
                <a:ea typeface="宋体" panose="02010600030101010101" pitchFamily="2" charset="-122"/>
              </a:rPr>
              <a:t>字节的</a:t>
            </a:r>
            <a:r>
              <a:rPr lang="en-US" altLang="zh-CN" sz="2400">
                <a:ea typeface="宋体" panose="02010600030101010101" pitchFamily="2" charset="-122"/>
              </a:rPr>
              <a:t>VLAN</a:t>
            </a:r>
            <a:r>
              <a:rPr lang="zh-CN" altLang="en-US" sz="2400">
                <a:ea typeface="宋体" panose="02010600030101010101" pitchFamily="2" charset="-122"/>
              </a:rPr>
              <a:t>标识字段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zh-CN" altLang="en-US" sz="2400">
                <a:ea typeface="宋体" panose="02010600030101010101" pitchFamily="2" charset="-122"/>
              </a:rPr>
              <a:t>一种较为复杂的划分方法</a:t>
            </a:r>
          </a:p>
          <a:p>
            <a:pPr algn="just" eaLnBrk="1" hangingPunct="1">
              <a:lnSpc>
                <a:spcPct val="80000"/>
              </a:lnSpc>
            </a:pPr>
            <a:r>
              <a:rPr lang="zh-CN" altLang="en-US" sz="2400">
                <a:ea typeface="宋体" panose="02010600030101010101" pitchFamily="2" charset="-122"/>
              </a:rPr>
              <a:t>数据链路层检测到源</a:t>
            </a:r>
            <a:r>
              <a:rPr lang="en-US" altLang="zh-CN" sz="2400">
                <a:ea typeface="宋体" panose="02010600030101010101" pitchFamily="2" charset="-122"/>
              </a:rPr>
              <a:t>MAC</a:t>
            </a:r>
            <a:r>
              <a:rPr lang="zh-CN" altLang="en-US" sz="2400">
                <a:ea typeface="宋体" panose="02010600030101010101" pitchFamily="2" charset="-122"/>
              </a:rPr>
              <a:t>地址字段后面的长度</a:t>
            </a:r>
            <a:r>
              <a:rPr lang="en-US" altLang="zh-CN" sz="2400">
                <a:ea typeface="宋体" panose="02010600030101010101" pitchFamily="2" charset="-122"/>
              </a:rPr>
              <a:t>/</a:t>
            </a:r>
            <a:r>
              <a:rPr lang="zh-CN" altLang="en-US" sz="2400">
                <a:ea typeface="宋体" panose="02010600030101010101" pitchFamily="2" charset="-122"/>
              </a:rPr>
              <a:t>类型字段的值是</a:t>
            </a:r>
            <a:r>
              <a:rPr lang="en-US" altLang="zh-CN" sz="2400">
                <a:ea typeface="宋体" panose="02010600030101010101" pitchFamily="2" charset="-122"/>
              </a:rPr>
              <a:t>0x8100</a:t>
            </a:r>
            <a:r>
              <a:rPr lang="zh-CN" altLang="en-US" sz="2400">
                <a:ea typeface="宋体" panose="02010600030101010101" pitchFamily="2" charset="-122"/>
              </a:rPr>
              <a:t>时，即知道后面插入了</a:t>
            </a:r>
            <a:r>
              <a:rPr lang="en-US" altLang="zh-CN" sz="2400">
                <a:ea typeface="宋体" panose="02010600030101010101" pitchFamily="2" charset="-122"/>
              </a:rPr>
              <a:t>4</a:t>
            </a:r>
            <a:r>
              <a:rPr lang="zh-CN" altLang="en-US" sz="2400">
                <a:ea typeface="宋体" panose="02010600030101010101" pitchFamily="2" charset="-122"/>
              </a:rPr>
              <a:t>个字节的</a:t>
            </a:r>
            <a:r>
              <a:rPr lang="en-US" altLang="zh-CN" sz="2400">
                <a:ea typeface="宋体" panose="02010600030101010101" pitchFamily="2" charset="-122"/>
              </a:rPr>
              <a:t>VLAN</a:t>
            </a:r>
            <a:r>
              <a:rPr lang="zh-CN" altLang="en-US" sz="2400">
                <a:ea typeface="宋体" panose="02010600030101010101" pitchFamily="2" charset="-122"/>
              </a:rPr>
              <a:t>标识 </a:t>
            </a:r>
          </a:p>
        </p:txBody>
      </p:sp>
      <p:pic>
        <p:nvPicPr>
          <p:cNvPr id="130051" name="图片 1">
            <a:extLst>
              <a:ext uri="{FF2B5EF4-FFF2-40B4-BE49-F238E27FC236}">
                <a16:creationId xmlns:a16="http://schemas.microsoft.com/office/drawing/2014/main" id="{B202FB80-F48C-4CDB-9B29-397A667C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3627438"/>
            <a:ext cx="62007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4F15A2D7-DE9A-465F-88EC-7C17C5A1470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7.9.5</a:t>
            </a:r>
            <a:r>
              <a:rPr lang="zh-CN" altLang="en-US" sz="3600">
                <a:ea typeface="宋体" panose="02010600030101010101" pitchFamily="2" charset="-122"/>
              </a:rPr>
              <a:t> </a:t>
            </a:r>
            <a:r>
              <a:rPr lang="en-US" altLang="zh-CN" sz="3600">
                <a:ea typeface="宋体" panose="02010600030101010101" pitchFamily="2" charset="-122"/>
              </a:rPr>
              <a:t>VLAN</a:t>
            </a:r>
            <a:r>
              <a:rPr lang="zh-CN" altLang="en-US" sz="3600">
                <a:ea typeface="宋体" panose="02010600030101010101" pitchFamily="2" charset="-122"/>
              </a:rPr>
              <a:t>主干连接标准协议</a:t>
            </a:r>
          </a:p>
        </p:txBody>
      </p:sp>
      <p:sp>
        <p:nvSpPr>
          <p:cNvPr id="132098" name="Rectangle 3">
            <a:extLst>
              <a:ext uri="{FF2B5EF4-FFF2-40B4-BE49-F238E27FC236}">
                <a16:creationId xmlns:a16="http://schemas.microsoft.com/office/drawing/2014/main" id="{BB58F9E9-665B-4B9C-A253-29DF6C6E7A5B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19063" y="1409700"/>
            <a:ext cx="8845550" cy="1371600"/>
          </a:xfrm>
        </p:spPr>
        <p:txBody>
          <a:bodyPr/>
          <a:lstStyle/>
          <a:p>
            <a:pPr eaLnBrk="1" hangingPunct="1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在同一个交换机上创建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VLAN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环境，当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VLAN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中的成员位于同一台交换机时，它们之间的通信很简单。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但是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VLAN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的设置是按逻辑功能而非物理位置进行划分的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，同一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VLAN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跨越任意物理位置的多个交换机的情况更为常见。常用的</a:t>
            </a:r>
            <a:r>
              <a:rPr lang="zh-CN" altLang="en-US" sz="2000">
                <a:ea typeface="宋体" panose="02010600030101010101" pitchFamily="2" charset="-122"/>
              </a:rPr>
              <a:t>主干连接的标准为</a:t>
            </a:r>
            <a:r>
              <a:rPr lang="en-US" altLang="zh-CN" sz="2000">
                <a:ea typeface="宋体" panose="02010600030101010101" pitchFamily="2" charset="-122"/>
              </a:rPr>
              <a:t>IEEE 802.1Q</a:t>
            </a:r>
            <a:r>
              <a:rPr lang="zh-CN" altLang="en-US" sz="2000">
                <a:ea typeface="宋体" panose="02010600030101010101" pitchFamily="2" charset="-122"/>
              </a:rPr>
              <a:t>标准 </a:t>
            </a:r>
          </a:p>
        </p:txBody>
      </p:sp>
      <p:pic>
        <p:nvPicPr>
          <p:cNvPr id="132099" name="图片 1">
            <a:extLst>
              <a:ext uri="{FF2B5EF4-FFF2-40B4-BE49-F238E27FC236}">
                <a16:creationId xmlns:a16="http://schemas.microsoft.com/office/drawing/2014/main" id="{E89F2DFE-052E-4301-A5C3-FEA311D68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314825"/>
            <a:ext cx="72390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TextBox 2">
            <a:extLst>
              <a:ext uri="{FF2B5EF4-FFF2-40B4-BE49-F238E27FC236}">
                <a16:creationId xmlns:a16="http://schemas.microsoft.com/office/drawing/2014/main" id="{6BD904F8-828D-4655-B91E-7231029C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52738"/>
            <a:ext cx="66976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VLAN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的主干连接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IEEE 802.1Q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标准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内部交换链路（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ISL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）标准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页脚占位符 4">
            <a:extLst>
              <a:ext uri="{FF2B5EF4-FFF2-40B4-BE49-F238E27FC236}">
                <a16:creationId xmlns:a16="http://schemas.microsoft.com/office/drawing/2014/main" id="{C68409DC-280B-4CA9-B3AF-82A744F14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FD0B6D0E-C66B-4C20-9579-4E9381CEC2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E23D2A89-8F89-4BED-85B3-A18AC0498BE1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7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67C6402-D902-4834-8C56-7E98FF522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链路层服务</a:t>
            </a:r>
            <a:r>
              <a:rPr lang="en-US" altLang="zh-CN">
                <a:ea typeface="宋体" panose="02010600030101010101" pitchFamily="2" charset="-122"/>
              </a:rPr>
              <a:t>(more)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1BAB6E-A1A4-4485-B9CC-B23866224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流控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发送和接收节点的同步问题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差错检测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信号衰减、噪音引起的比特差错</a:t>
            </a:r>
            <a:r>
              <a:rPr lang="en-US" altLang="zh-CN" sz="200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接收端检测错误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</a:p>
          <a:p>
            <a:pPr lvl="2"/>
            <a:r>
              <a:rPr lang="zh-CN" altLang="en-US">
                <a:ea typeface="宋体" panose="02010600030101010101" pitchFamily="2" charset="-122"/>
              </a:rPr>
              <a:t>丢弃数据帧或示意发送方重传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差错纠正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接收端检测错误并且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纠正比特错误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半双工和全双工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半双工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zh-CN" altLang="en-US" sz="2000">
                <a:ea typeface="宋体" panose="02010600030101010101" pitchFamily="2" charset="-122"/>
              </a:rPr>
              <a:t>链路两端的节点都可以发送数据，但是不能同时发送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页脚占位符 5">
            <a:extLst>
              <a:ext uri="{FF2B5EF4-FFF2-40B4-BE49-F238E27FC236}">
                <a16:creationId xmlns:a16="http://schemas.microsoft.com/office/drawing/2014/main" id="{CEF10E1E-85B4-470B-92BE-B189D49AD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19458" name="灯片编号占位符 6">
            <a:extLst>
              <a:ext uri="{FF2B5EF4-FFF2-40B4-BE49-F238E27FC236}">
                <a16:creationId xmlns:a16="http://schemas.microsoft.com/office/drawing/2014/main" id="{A5D42FA6-0ADD-4E55-A38D-37B9B92CC4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4731C467-519A-46CD-878C-92DE49670233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8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39BA7A3-4320-4C13-9401-F1018F899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链路层在何处实现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EB0A5DA-6E2C-41DB-B07A-1295DAF54B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8463" y="1466850"/>
            <a:ext cx="4335462" cy="4659313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在每一台主机、路由器的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网络适配器 “</a:t>
            </a:r>
            <a:r>
              <a:rPr lang="en-US" altLang="zh-CN" sz="2400">
                <a:ea typeface="宋体" panose="02010600030101010101" pitchFamily="2" charset="-122"/>
              </a:rPr>
              <a:t>adaptor”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(NIC  network interface card)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Ethernet card, PCMCI card, 802.11 card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实现链路层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zh-CN" altLang="en-US" sz="2000">
                <a:ea typeface="宋体" panose="02010600030101010101" pitchFamily="2" charset="-122"/>
              </a:rPr>
              <a:t>物理层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与 主机系统总线连接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由硬件和软件组成</a:t>
            </a:r>
          </a:p>
          <a:p>
            <a:pPr lvl="1"/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9461" name="Rectangle 42">
            <a:extLst>
              <a:ext uri="{FF2B5EF4-FFF2-40B4-BE49-F238E27FC236}">
                <a16:creationId xmlns:a16="http://schemas.microsoft.com/office/drawing/2014/main" id="{044643F3-923C-4F4B-83B9-7C650450F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2" name="Rectangle 44">
            <a:extLst>
              <a:ext uri="{FF2B5EF4-FFF2-40B4-BE49-F238E27FC236}">
                <a16:creationId xmlns:a16="http://schemas.microsoft.com/office/drawing/2014/main" id="{B3BB83A2-CFC7-4CA9-A0B8-04FE5BCE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3" name="Rectangle 45">
            <a:extLst>
              <a:ext uri="{FF2B5EF4-FFF2-40B4-BE49-F238E27FC236}">
                <a16:creationId xmlns:a16="http://schemas.microsoft.com/office/drawing/2014/main" id="{E6E4B1A2-510A-48EE-9964-F0D472AFC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controller</a:t>
            </a:r>
          </a:p>
        </p:txBody>
      </p:sp>
      <p:sp>
        <p:nvSpPr>
          <p:cNvPr id="19464" name="Text Box 46">
            <a:extLst>
              <a:ext uri="{FF2B5EF4-FFF2-40B4-BE49-F238E27FC236}">
                <a16:creationId xmlns:a16="http://schemas.microsoft.com/office/drawing/2014/main" id="{BECDA1BA-430A-49CD-B2C5-1BD91550D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physical</a:t>
            </a:r>
          </a:p>
          <a:p>
            <a:pPr algn="ctr"/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transmission</a:t>
            </a:r>
          </a:p>
        </p:txBody>
      </p:sp>
      <p:sp>
        <p:nvSpPr>
          <p:cNvPr id="19465" name="Freeform 47">
            <a:extLst>
              <a:ext uri="{FF2B5EF4-FFF2-40B4-BE49-F238E27FC236}">
                <a16:creationId xmlns:a16="http://schemas.microsoft.com/office/drawing/2014/main" id="{75FED1B5-6AD5-4B49-83E5-B4583ACF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30 h 478"/>
              <a:gd name="T4" fmla="*/ 361 w 361"/>
              <a:gd name="T5" fmla="*/ 230 h 478"/>
              <a:gd name="T6" fmla="*/ 359 w 361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6" name="Line 48">
            <a:extLst>
              <a:ext uri="{FF2B5EF4-FFF2-40B4-BE49-F238E27FC236}">
                <a16:creationId xmlns:a16="http://schemas.microsoft.com/office/drawing/2014/main" id="{AD611B1F-657A-4FC5-B830-724E4C88B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49">
            <a:extLst>
              <a:ext uri="{FF2B5EF4-FFF2-40B4-BE49-F238E27FC236}">
                <a16:creationId xmlns:a16="http://schemas.microsoft.com/office/drawing/2014/main" id="{69812F0D-5D7B-4C92-9E6B-6A12796419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Rectangle 50">
            <a:extLst>
              <a:ext uri="{FF2B5EF4-FFF2-40B4-BE49-F238E27FC236}">
                <a16:creationId xmlns:a16="http://schemas.microsoft.com/office/drawing/2014/main" id="{8751161D-060A-4FEB-A1FD-ECE1A06BA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9469" name="Rectangle 51">
            <a:extLst>
              <a:ext uri="{FF2B5EF4-FFF2-40B4-BE49-F238E27FC236}">
                <a16:creationId xmlns:a16="http://schemas.microsoft.com/office/drawing/2014/main" id="{B2E9D939-BAB4-4B2D-8FB2-3A5E35AA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9470" name="Line 52">
            <a:extLst>
              <a:ext uri="{FF2B5EF4-FFF2-40B4-BE49-F238E27FC236}">
                <a16:creationId xmlns:a16="http://schemas.microsoft.com/office/drawing/2014/main" id="{24CADEEA-EFE2-4B21-AE45-441E224E42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53">
            <a:extLst>
              <a:ext uri="{FF2B5EF4-FFF2-40B4-BE49-F238E27FC236}">
                <a16:creationId xmlns:a16="http://schemas.microsoft.com/office/drawing/2014/main" id="{23057C2F-1DC9-4414-B927-D2F9D4678E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Text Box 54">
            <a:extLst>
              <a:ext uri="{FF2B5EF4-FFF2-40B4-BE49-F238E27FC236}">
                <a16:creationId xmlns:a16="http://schemas.microsoft.com/office/drawing/2014/main" id="{62AD0CEC-B287-439A-BEC7-7022F9A28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host </a:t>
            </a:r>
          </a:p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bus </a:t>
            </a:r>
          </a:p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(e.g., PCI)</a:t>
            </a:r>
          </a:p>
        </p:txBody>
      </p:sp>
      <p:sp>
        <p:nvSpPr>
          <p:cNvPr id="19473" name="Line 55">
            <a:extLst>
              <a:ext uri="{FF2B5EF4-FFF2-40B4-BE49-F238E27FC236}">
                <a16:creationId xmlns:a16="http://schemas.microsoft.com/office/drawing/2014/main" id="{F7F5F881-B28B-491C-AF02-E94D6A01B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56">
            <a:extLst>
              <a:ext uri="{FF2B5EF4-FFF2-40B4-BE49-F238E27FC236}">
                <a16:creationId xmlns:a16="http://schemas.microsoft.com/office/drawing/2014/main" id="{A866458C-5321-4DAD-9071-4DDD085B8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57">
            <a:extLst>
              <a:ext uri="{FF2B5EF4-FFF2-40B4-BE49-F238E27FC236}">
                <a16:creationId xmlns:a16="http://schemas.microsoft.com/office/drawing/2014/main" id="{2CDC9B4B-B0FF-47CC-9D4A-8E059EAD81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Text Box 58">
            <a:extLst>
              <a:ext uri="{FF2B5EF4-FFF2-40B4-BE49-F238E27FC236}">
                <a16:creationId xmlns:a16="http://schemas.microsoft.com/office/drawing/2014/main" id="{BF30C7C2-74AE-44D6-B05B-4C449D276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network adapter</a:t>
            </a:r>
          </a:p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card</a:t>
            </a:r>
          </a:p>
        </p:txBody>
      </p:sp>
      <p:sp>
        <p:nvSpPr>
          <p:cNvPr id="19477" name="Line 59">
            <a:extLst>
              <a:ext uri="{FF2B5EF4-FFF2-40B4-BE49-F238E27FC236}">
                <a16:creationId xmlns:a16="http://schemas.microsoft.com/office/drawing/2014/main" id="{275E478B-0F66-4166-B4B5-7F08ABAB92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Text Box 60">
            <a:extLst>
              <a:ext uri="{FF2B5EF4-FFF2-40B4-BE49-F238E27FC236}">
                <a16:creationId xmlns:a16="http://schemas.microsoft.com/office/drawing/2014/main" id="{95EF9102-AB18-4C6D-B6BA-52B656EF4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host schematic</a:t>
            </a:r>
          </a:p>
        </p:txBody>
      </p:sp>
      <p:sp>
        <p:nvSpPr>
          <p:cNvPr id="19479" name="Rectangle 43">
            <a:extLst>
              <a:ext uri="{FF2B5EF4-FFF2-40B4-BE49-F238E27FC236}">
                <a16:creationId xmlns:a16="http://schemas.microsoft.com/office/drawing/2014/main" id="{B8DB23B6-ECC2-4D85-A069-B63342F05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84">
            <a:extLst>
              <a:ext uri="{FF2B5EF4-FFF2-40B4-BE49-F238E27FC236}">
                <a16:creationId xmlns:a16="http://schemas.microsoft.com/office/drawing/2014/main" id="{FB57BCBB-A1C2-479E-AED9-7D7526249252}"/>
              </a:ext>
            </a:extLst>
          </p:cNvPr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19481" name="Freeform 62">
              <a:extLst>
                <a:ext uri="{FF2B5EF4-FFF2-40B4-BE49-F238E27FC236}">
                  <a16:creationId xmlns:a16="http://schemas.microsoft.com/office/drawing/2014/main" id="{A502868F-10DA-48A1-BCFC-FEA3FEC3E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482" name="Freeform 63">
              <a:extLst>
                <a:ext uri="{FF2B5EF4-FFF2-40B4-BE49-F238E27FC236}">
                  <a16:creationId xmlns:a16="http://schemas.microsoft.com/office/drawing/2014/main" id="{BB89316C-E305-45B6-9311-C696D3206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483" name="Rectangle 64">
              <a:extLst>
                <a:ext uri="{FF2B5EF4-FFF2-40B4-BE49-F238E27FC236}">
                  <a16:creationId xmlns:a16="http://schemas.microsoft.com/office/drawing/2014/main" id="{D01CBB65-F2D8-4CA1-AF7C-D0F681D00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484" name="Text Box 65">
              <a:extLst>
                <a:ext uri="{FF2B5EF4-FFF2-40B4-BE49-F238E27FC236}">
                  <a16:creationId xmlns:a16="http://schemas.microsoft.com/office/drawing/2014/main" id="{5941FE6B-9E90-4BFB-9EBD-C60DE935B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application</a:t>
              </a:r>
            </a:p>
            <a:p>
              <a:pPr algn="ctr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transport</a:t>
              </a:r>
            </a:p>
            <a:p>
              <a:pPr algn="ctr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network</a:t>
              </a:r>
            </a:p>
            <a:p>
              <a:pPr algn="ctr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link</a:t>
              </a:r>
            </a:p>
          </p:txBody>
        </p:sp>
        <p:sp>
          <p:nvSpPr>
            <p:cNvPr id="19485" name="Line 66">
              <a:extLst>
                <a:ext uri="{FF2B5EF4-FFF2-40B4-BE49-F238E27FC236}">
                  <a16:creationId xmlns:a16="http://schemas.microsoft.com/office/drawing/2014/main" id="{F8459CAC-7D2B-40D4-BF23-722E83781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67">
              <a:extLst>
                <a:ext uri="{FF2B5EF4-FFF2-40B4-BE49-F238E27FC236}">
                  <a16:creationId xmlns:a16="http://schemas.microsoft.com/office/drawing/2014/main" id="{56249BB1-1680-433F-BD14-FE4D02022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68">
              <a:extLst>
                <a:ext uri="{FF2B5EF4-FFF2-40B4-BE49-F238E27FC236}">
                  <a16:creationId xmlns:a16="http://schemas.microsoft.com/office/drawing/2014/main" id="{BC237EF0-48FE-4639-A096-D53B88F90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69">
              <a:extLst>
                <a:ext uri="{FF2B5EF4-FFF2-40B4-BE49-F238E27FC236}">
                  <a16:creationId xmlns:a16="http://schemas.microsoft.com/office/drawing/2014/main" id="{CF467A30-47E4-48DE-8EB1-B3B7C9C29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Rectangle 70">
              <a:extLst>
                <a:ext uri="{FF2B5EF4-FFF2-40B4-BE49-F238E27FC236}">
                  <a16:creationId xmlns:a16="http://schemas.microsoft.com/office/drawing/2014/main" id="{157B1C75-1795-4602-A7D9-98CD8ED8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490" name="Line 71">
              <a:extLst>
                <a:ext uri="{FF2B5EF4-FFF2-40B4-BE49-F238E27FC236}">
                  <a16:creationId xmlns:a16="http://schemas.microsoft.com/office/drawing/2014/main" id="{C9299977-450F-4F5E-996D-95A15EB8D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Line 72">
              <a:extLst>
                <a:ext uri="{FF2B5EF4-FFF2-40B4-BE49-F238E27FC236}">
                  <a16:creationId xmlns:a16="http://schemas.microsoft.com/office/drawing/2014/main" id="{4717B4F9-BB50-4D90-877A-2EC423501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Rectangle 73">
              <a:extLst>
                <a:ext uri="{FF2B5EF4-FFF2-40B4-BE49-F238E27FC236}">
                  <a16:creationId xmlns:a16="http://schemas.microsoft.com/office/drawing/2014/main" id="{D76681CF-9E74-49DE-B013-E0E74383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493" name="Text Box 74">
              <a:extLst>
                <a:ext uri="{FF2B5EF4-FFF2-40B4-BE49-F238E27FC236}">
                  <a16:creationId xmlns:a16="http://schemas.microsoft.com/office/drawing/2014/main" id="{9AE532CB-9244-4B1B-94AD-79D50EA18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zh-CN" altLang="en-US" sz="1200" i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1200" i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1200" i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link</a:t>
              </a:r>
            </a:p>
            <a:p>
              <a:pPr algn="ctr"/>
              <a:r>
                <a:rPr lang="en-US" altLang="zh-CN" sz="1200" i="0">
                  <a:latin typeface="Arial" panose="020B0604020202020204" pitchFamily="34" charset="0"/>
                  <a:ea typeface="宋体" panose="02010600030101010101" pitchFamily="2" charset="-122"/>
                </a:rPr>
                <a:t>physical</a:t>
              </a:r>
            </a:p>
          </p:txBody>
        </p:sp>
        <p:sp>
          <p:nvSpPr>
            <p:cNvPr id="19494" name="Line 75">
              <a:extLst>
                <a:ext uri="{FF2B5EF4-FFF2-40B4-BE49-F238E27FC236}">
                  <a16:creationId xmlns:a16="http://schemas.microsoft.com/office/drawing/2014/main" id="{8FD40B1B-6676-479F-89D5-7BF8E14DD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76">
              <a:extLst>
                <a:ext uri="{FF2B5EF4-FFF2-40B4-BE49-F238E27FC236}">
                  <a16:creationId xmlns:a16="http://schemas.microsoft.com/office/drawing/2014/main" id="{9B6C2648-63B7-4CDE-8EC9-EFD2EAB4F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77">
              <a:extLst>
                <a:ext uri="{FF2B5EF4-FFF2-40B4-BE49-F238E27FC236}">
                  <a16:creationId xmlns:a16="http://schemas.microsoft.com/office/drawing/2014/main" id="{F67C0BA1-39B5-485C-B38D-4C5007BAB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78">
              <a:extLst>
                <a:ext uri="{FF2B5EF4-FFF2-40B4-BE49-F238E27FC236}">
                  <a16:creationId xmlns:a16="http://schemas.microsoft.com/office/drawing/2014/main" id="{B8C0D4FF-A0D7-4D4E-9279-BC7EB0D4C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Rectangle 79">
              <a:extLst>
                <a:ext uri="{FF2B5EF4-FFF2-40B4-BE49-F238E27FC236}">
                  <a16:creationId xmlns:a16="http://schemas.microsoft.com/office/drawing/2014/main" id="{9BCE92CE-CEAA-489E-A2A8-F5A51E608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499" name="Line 80">
              <a:extLst>
                <a:ext uri="{FF2B5EF4-FFF2-40B4-BE49-F238E27FC236}">
                  <a16:creationId xmlns:a16="http://schemas.microsoft.com/office/drawing/2014/main" id="{1977D15C-4E86-4CDC-BC9B-0A4B17201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81">
              <a:extLst>
                <a:ext uri="{FF2B5EF4-FFF2-40B4-BE49-F238E27FC236}">
                  <a16:creationId xmlns:a16="http://schemas.microsoft.com/office/drawing/2014/main" id="{30CEE10C-170A-494A-8DD4-088B81F53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Rectangle 82">
              <a:extLst>
                <a:ext uri="{FF2B5EF4-FFF2-40B4-BE49-F238E27FC236}">
                  <a16:creationId xmlns:a16="http://schemas.microsoft.com/office/drawing/2014/main" id="{2DF18122-5104-486B-B221-E592FCE22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9502" name="Rectangle 83">
              <a:extLst>
                <a:ext uri="{FF2B5EF4-FFF2-40B4-BE49-F238E27FC236}">
                  <a16:creationId xmlns:a16="http://schemas.microsoft.com/office/drawing/2014/main" id="{4DFC5C61-8692-4F42-AEF8-DDF3A4E20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hangingPunct="0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503" name="Object 85">
            <a:extLst>
              <a:ext uri="{FF2B5EF4-FFF2-40B4-BE49-F238E27FC236}">
                <a16:creationId xmlns:a16="http://schemas.microsoft.com/office/drawing/2014/main" id="{4269541C-058F-4101-9EA6-51934DF0F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r:id="rId4" imgW="1307263" imgH="1084139" progId="MS_ClipArt_Gallery.2">
                  <p:embed/>
                </p:oleObj>
              </mc:Choice>
              <mc:Fallback>
                <p:oleObj r:id="rId4" imgW="1307263" imgH="1084139" progId="MS_ClipArt_Gallery.2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504" name="Picture 86">
            <a:extLst>
              <a:ext uri="{FF2B5EF4-FFF2-40B4-BE49-F238E27FC236}">
                <a16:creationId xmlns:a16="http://schemas.microsoft.com/office/drawing/2014/main" id="{DCE85A7E-28E8-4D57-AF84-B8FA4C0C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5162550"/>
            <a:ext cx="135096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05" name="Picture 87">
            <a:extLst>
              <a:ext uri="{FF2B5EF4-FFF2-40B4-BE49-F238E27FC236}">
                <a16:creationId xmlns:a16="http://schemas.microsoft.com/office/drawing/2014/main" id="{DBB83E95-9ACB-41B7-927D-49389348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63" y="5194300"/>
            <a:ext cx="1143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页脚占位符 5">
            <a:extLst>
              <a:ext uri="{FF2B5EF4-FFF2-40B4-BE49-F238E27FC236}">
                <a16:creationId xmlns:a16="http://schemas.microsoft.com/office/drawing/2014/main" id="{D7024A44-131C-4A98-8B39-C9889C3F7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0">
                <a:latin typeface="Arial" panose="020B0604020202020204" pitchFamily="34" charset="0"/>
              </a:rPr>
              <a:t>5: DataLink Layer</a:t>
            </a:r>
          </a:p>
        </p:txBody>
      </p:sp>
      <p:sp>
        <p:nvSpPr>
          <p:cNvPr id="21506" name="灯片编号占位符 6">
            <a:extLst>
              <a:ext uri="{FF2B5EF4-FFF2-40B4-BE49-F238E27FC236}">
                <a16:creationId xmlns:a16="http://schemas.microsoft.com/office/drawing/2014/main" id="{C05B6DBE-8C9D-4BA6-9CFE-A8D4ED1DD7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r>
              <a:rPr lang="en-US" altLang="zh-CN" i="0">
                <a:latin typeface="Arial" panose="020B0604020202020204" pitchFamily="34" charset="0"/>
              </a:rPr>
              <a:t>5-</a:t>
            </a:r>
            <a:fld id="{5088679B-4393-48C5-BCC1-44D838DC52F7}" type="slidenum">
              <a:rPr lang="en-US" altLang="zh-CN" i="0" smtClean="0">
                <a:latin typeface="Arial" panose="020B0604020202020204" pitchFamily="34" charset="0"/>
              </a:rPr>
              <a:pPr eaLnBrk="0" hangingPunct="0"/>
              <a:t>9</a:t>
            </a:fld>
            <a:endParaRPr lang="en-US" altLang="zh-CN" i="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AA6CB2D-0358-4A8C-8344-A95D359D6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适配器通信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50563E8-2378-4989-BA6B-287C0F97A4E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发送端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封装</a:t>
            </a:r>
            <a:r>
              <a:rPr lang="en-US" altLang="zh-CN" sz="2000">
                <a:ea typeface="宋体" panose="02010600030101010101" pitchFamily="2" charset="-122"/>
              </a:rPr>
              <a:t>datagram </a:t>
            </a:r>
            <a:r>
              <a:rPr lang="zh-CN" altLang="en-US" sz="2000">
                <a:ea typeface="宋体" panose="02010600030101010101" pitchFamily="2" charset="-122"/>
              </a:rPr>
              <a:t>为 </a:t>
            </a:r>
            <a:r>
              <a:rPr lang="en-US" altLang="zh-CN" sz="2000">
                <a:ea typeface="宋体" panose="02010600030101010101" pitchFamily="2" charset="-122"/>
              </a:rPr>
              <a:t>frame</a:t>
            </a: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增加差错检测</a:t>
            </a:r>
            <a:r>
              <a:rPr lang="en-US" altLang="zh-CN" sz="2000">
                <a:ea typeface="宋体" panose="02010600030101010101" pitchFamily="2" charset="-122"/>
              </a:rPr>
              <a:t>, rdt, </a:t>
            </a:r>
            <a:r>
              <a:rPr lang="zh-CN" altLang="en-US" sz="2000">
                <a:ea typeface="宋体" panose="02010600030101010101" pitchFamily="2" charset="-122"/>
              </a:rPr>
              <a:t>流量控制位</a:t>
            </a:r>
            <a:r>
              <a:rPr lang="en-US" altLang="zh-CN" sz="2000">
                <a:ea typeface="宋体" panose="02010600030101010101" pitchFamily="2" charset="-122"/>
              </a:rPr>
              <a:t>, etc.</a:t>
            </a:r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FA1C19E7-C581-443D-AFED-E116ED594AB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pPr marL="342900" lvl="1" indent="-342900">
              <a:buSzPct val="85000"/>
              <a:buFont typeface="ZapfDingbats" pitchFamily="82" charset="2"/>
              <a:buChar char="r"/>
              <a:defRPr/>
            </a:pPr>
            <a:r>
              <a:rPr lang="zh-CN" altLang="en-US" dirty="0">
                <a:ea typeface="宋体" panose="02010600030101010101" pitchFamily="2" charset="-122"/>
                <a:cs typeface="+mn-cs"/>
              </a:rPr>
              <a:t>接收端</a:t>
            </a:r>
            <a:endParaRPr lang="en-US" altLang="zh-CN" dirty="0">
              <a:ea typeface="宋体" panose="02010600030101010101" pitchFamily="2" charset="-122"/>
              <a:cs typeface="+mn-cs"/>
            </a:endParaRPr>
          </a:p>
          <a:p>
            <a:pPr lvl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检查差错检测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rdt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zh-CN" altLang="en-US" sz="2000" dirty="0">
                <a:ea typeface="宋体" panose="02010600030101010101" pitchFamily="2" charset="-122"/>
              </a:rPr>
              <a:t>流量控制位</a:t>
            </a:r>
            <a:r>
              <a:rPr lang="en-US" altLang="zh-CN" sz="2000" dirty="0">
                <a:ea typeface="宋体" panose="02010600030101010101" pitchFamily="2" charset="-122"/>
              </a:rPr>
              <a:t>, etc</a:t>
            </a:r>
          </a:p>
          <a:p>
            <a:pPr lvl="1"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提取</a:t>
            </a:r>
            <a:r>
              <a:rPr lang="en-US" altLang="zh-CN" sz="2000" dirty="0">
                <a:ea typeface="宋体" panose="02010600030101010101" pitchFamily="2" charset="-122"/>
              </a:rPr>
              <a:t>datagram, </a:t>
            </a:r>
            <a:r>
              <a:rPr lang="zh-CN" altLang="en-US" sz="2000" dirty="0">
                <a:ea typeface="宋体" panose="02010600030101010101" pitchFamily="2" charset="-122"/>
              </a:rPr>
              <a:t>交付给接收端的上层协议</a:t>
            </a:r>
          </a:p>
          <a:p>
            <a:pPr>
              <a:defRPr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1510" name="Rectangle 27">
            <a:extLst>
              <a:ext uri="{FF2B5EF4-FFF2-40B4-BE49-F238E27FC236}">
                <a16:creationId xmlns:a16="http://schemas.microsoft.com/office/drawing/2014/main" id="{6616D46E-38D3-439C-AAC7-32A3A034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1" name="Rectangle 28">
            <a:extLst>
              <a:ext uri="{FF2B5EF4-FFF2-40B4-BE49-F238E27FC236}">
                <a16:creationId xmlns:a16="http://schemas.microsoft.com/office/drawing/2014/main" id="{38353FDC-E244-4891-8986-20137076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2" name="Line 29">
            <a:extLst>
              <a:ext uri="{FF2B5EF4-FFF2-40B4-BE49-F238E27FC236}">
                <a16:creationId xmlns:a16="http://schemas.microsoft.com/office/drawing/2014/main" id="{BC60C0CB-58C4-436C-9EAB-93ED5E575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Rectangle 30">
            <a:extLst>
              <a:ext uri="{FF2B5EF4-FFF2-40B4-BE49-F238E27FC236}">
                <a16:creationId xmlns:a16="http://schemas.microsoft.com/office/drawing/2014/main" id="{D7EB0AD0-C850-449D-927A-A5A359612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4" name="Rectangle 31">
            <a:extLst>
              <a:ext uri="{FF2B5EF4-FFF2-40B4-BE49-F238E27FC236}">
                <a16:creationId xmlns:a16="http://schemas.microsoft.com/office/drawing/2014/main" id="{03F8D383-77DB-4A82-BE8B-1FC4AE41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15" name="Rectangle 32">
            <a:extLst>
              <a:ext uri="{FF2B5EF4-FFF2-40B4-BE49-F238E27FC236}">
                <a16:creationId xmlns:a16="http://schemas.microsoft.com/office/drawing/2014/main" id="{5ABEA263-71CD-4A2D-802C-87DD93A86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controller</a:t>
            </a:r>
          </a:p>
        </p:txBody>
      </p:sp>
      <p:sp>
        <p:nvSpPr>
          <p:cNvPr id="21516" name="Line 33">
            <a:extLst>
              <a:ext uri="{FF2B5EF4-FFF2-40B4-BE49-F238E27FC236}">
                <a16:creationId xmlns:a16="http://schemas.microsoft.com/office/drawing/2014/main" id="{B61D216D-2468-4E14-8E1B-F7F94284E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34">
            <a:extLst>
              <a:ext uri="{FF2B5EF4-FFF2-40B4-BE49-F238E27FC236}">
                <a16:creationId xmlns:a16="http://schemas.microsoft.com/office/drawing/2014/main" id="{40529BBA-3ABC-478F-8DA6-8035529052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Rectangle 35">
            <a:extLst>
              <a:ext uri="{FF2B5EF4-FFF2-40B4-BE49-F238E27FC236}">
                <a16:creationId xmlns:a16="http://schemas.microsoft.com/office/drawing/2014/main" id="{D3351201-4BF3-49AA-BF27-DE8116960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zh-CN" altLang="en-US" sz="14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9" name="Rectangle 36">
            <a:extLst>
              <a:ext uri="{FF2B5EF4-FFF2-40B4-BE49-F238E27FC236}">
                <a16:creationId xmlns:a16="http://schemas.microsoft.com/office/drawing/2014/main" id="{01890570-355D-4310-8EDB-C6BD61F9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zh-CN" altLang="en-US" sz="14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0" name="Line 37">
            <a:extLst>
              <a:ext uri="{FF2B5EF4-FFF2-40B4-BE49-F238E27FC236}">
                <a16:creationId xmlns:a16="http://schemas.microsoft.com/office/drawing/2014/main" id="{212EE2F7-74DB-4B56-975E-AA829D0AEA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38">
            <a:extLst>
              <a:ext uri="{FF2B5EF4-FFF2-40B4-BE49-F238E27FC236}">
                <a16:creationId xmlns:a16="http://schemas.microsoft.com/office/drawing/2014/main" id="{BE7AC99C-A909-4B5C-ACC7-3E6E0CF86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Rectangle 39">
            <a:extLst>
              <a:ext uri="{FF2B5EF4-FFF2-40B4-BE49-F238E27FC236}">
                <a16:creationId xmlns:a16="http://schemas.microsoft.com/office/drawing/2014/main" id="{76053D04-E3BC-4D6C-8ED0-067BCF150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23" name="Rectangle 40">
            <a:extLst>
              <a:ext uri="{FF2B5EF4-FFF2-40B4-BE49-F238E27FC236}">
                <a16:creationId xmlns:a16="http://schemas.microsoft.com/office/drawing/2014/main" id="{37DE7D51-A25F-47C7-9E3E-4FA9685E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24" name="Rectangle 41">
            <a:extLst>
              <a:ext uri="{FF2B5EF4-FFF2-40B4-BE49-F238E27FC236}">
                <a16:creationId xmlns:a16="http://schemas.microsoft.com/office/drawing/2014/main" id="{80E1B406-044F-4504-9C80-9EE18E23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25" name="Rectangle 42">
            <a:extLst>
              <a:ext uri="{FF2B5EF4-FFF2-40B4-BE49-F238E27FC236}">
                <a16:creationId xmlns:a16="http://schemas.microsoft.com/office/drawing/2014/main" id="{C8F540FA-2A92-4355-B89A-6AFB3BAB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controller</a:t>
            </a:r>
          </a:p>
        </p:txBody>
      </p:sp>
      <p:sp>
        <p:nvSpPr>
          <p:cNvPr id="21526" name="Line 43">
            <a:extLst>
              <a:ext uri="{FF2B5EF4-FFF2-40B4-BE49-F238E27FC236}">
                <a16:creationId xmlns:a16="http://schemas.microsoft.com/office/drawing/2014/main" id="{637B501D-33F0-4252-8209-F22934314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7" name="Line 44">
            <a:extLst>
              <a:ext uri="{FF2B5EF4-FFF2-40B4-BE49-F238E27FC236}">
                <a16:creationId xmlns:a16="http://schemas.microsoft.com/office/drawing/2014/main" id="{98A876D5-AD04-4005-A820-8C2E1D221C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Rectangle 45">
            <a:extLst>
              <a:ext uri="{FF2B5EF4-FFF2-40B4-BE49-F238E27FC236}">
                <a16:creationId xmlns:a16="http://schemas.microsoft.com/office/drawing/2014/main" id="{E3945D1A-9909-479B-90C1-45254669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zh-CN" altLang="en-US" sz="14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29" name="Rectangle 46">
            <a:extLst>
              <a:ext uri="{FF2B5EF4-FFF2-40B4-BE49-F238E27FC236}">
                <a16:creationId xmlns:a16="http://schemas.microsoft.com/office/drawing/2014/main" id="{1B537EDF-9EAF-4C08-A19C-57FA3619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zh-CN" altLang="en-US" sz="14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30" name="Line 47">
            <a:extLst>
              <a:ext uri="{FF2B5EF4-FFF2-40B4-BE49-F238E27FC236}">
                <a16:creationId xmlns:a16="http://schemas.microsoft.com/office/drawing/2014/main" id="{A603E5F7-362D-46C8-9706-E0A642BA78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Line 48">
            <a:extLst>
              <a:ext uri="{FF2B5EF4-FFF2-40B4-BE49-F238E27FC236}">
                <a16:creationId xmlns:a16="http://schemas.microsoft.com/office/drawing/2014/main" id="{8C4F0271-4F86-4A70-9628-BEF8A0A667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Text Box 49">
            <a:extLst>
              <a:ext uri="{FF2B5EF4-FFF2-40B4-BE49-F238E27FC236}">
                <a16:creationId xmlns:a16="http://schemas.microsoft.com/office/drawing/2014/main" id="{A4FE7AB6-3913-4BE6-BCE8-6111CB28D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sending host</a:t>
            </a:r>
          </a:p>
        </p:txBody>
      </p:sp>
      <p:sp>
        <p:nvSpPr>
          <p:cNvPr id="21533" name="Text Box 50">
            <a:extLst>
              <a:ext uri="{FF2B5EF4-FFF2-40B4-BE49-F238E27FC236}">
                <a16:creationId xmlns:a16="http://schemas.microsoft.com/office/drawing/2014/main" id="{F8CE291B-99F9-4CA3-A011-046CFCD51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receiving host</a:t>
            </a:r>
          </a:p>
        </p:txBody>
      </p:sp>
      <p:sp>
        <p:nvSpPr>
          <p:cNvPr id="21534" name="Rectangle 51">
            <a:extLst>
              <a:ext uri="{FF2B5EF4-FFF2-40B4-BE49-F238E27FC236}">
                <a16:creationId xmlns:a16="http://schemas.microsoft.com/office/drawing/2014/main" id="{0085005D-1074-4384-947A-031A79586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35" name="Text Box 52">
            <a:extLst>
              <a:ext uri="{FF2B5EF4-FFF2-40B4-BE49-F238E27FC236}">
                <a16:creationId xmlns:a16="http://schemas.microsoft.com/office/drawing/2014/main" id="{30B62C97-BD3E-4796-B889-0F227239C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datagram</a:t>
            </a:r>
          </a:p>
        </p:txBody>
      </p:sp>
      <p:sp>
        <p:nvSpPr>
          <p:cNvPr id="21536" name="Line 53">
            <a:extLst>
              <a:ext uri="{FF2B5EF4-FFF2-40B4-BE49-F238E27FC236}">
                <a16:creationId xmlns:a16="http://schemas.microsoft.com/office/drawing/2014/main" id="{90C4841E-B32E-4E78-928B-1126E6D88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Rectangle 54">
            <a:extLst>
              <a:ext uri="{FF2B5EF4-FFF2-40B4-BE49-F238E27FC236}">
                <a16:creationId xmlns:a16="http://schemas.microsoft.com/office/drawing/2014/main" id="{3B1CF588-9279-4D54-B9F4-C587B318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38" name="Text Box 55">
            <a:extLst>
              <a:ext uri="{FF2B5EF4-FFF2-40B4-BE49-F238E27FC236}">
                <a16:creationId xmlns:a16="http://schemas.microsoft.com/office/drawing/2014/main" id="{F701AD39-0DC0-492D-A3C4-754C2D2A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datagram</a:t>
            </a:r>
          </a:p>
        </p:txBody>
      </p:sp>
      <p:sp>
        <p:nvSpPr>
          <p:cNvPr id="21539" name="Freeform 56">
            <a:extLst>
              <a:ext uri="{FF2B5EF4-FFF2-40B4-BE49-F238E27FC236}">
                <a16:creationId xmlns:a16="http://schemas.microsoft.com/office/drawing/2014/main" id="{2C81A8C0-210D-4AA0-A503-10A47E1F6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384 h 384"/>
              <a:gd name="T4" fmla="*/ 2597 w 2597"/>
              <a:gd name="T5" fmla="*/ 384 h 384"/>
              <a:gd name="T6" fmla="*/ 2597 w 2597"/>
              <a:gd name="T7" fmla="*/ 1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40" name="Rectangle 57">
            <a:extLst>
              <a:ext uri="{FF2B5EF4-FFF2-40B4-BE49-F238E27FC236}">
                <a16:creationId xmlns:a16="http://schemas.microsoft.com/office/drawing/2014/main" id="{BCF78D2E-D54A-4736-8F65-949EE9CA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1541" name="Text Box 58">
            <a:extLst>
              <a:ext uri="{FF2B5EF4-FFF2-40B4-BE49-F238E27FC236}">
                <a16:creationId xmlns:a16="http://schemas.microsoft.com/office/drawing/2014/main" id="{239A0C1A-61CE-4ADB-AC9E-F0CFAAF0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200" i="0">
                <a:latin typeface="Arial" panose="020B0604020202020204" pitchFamily="34" charset="0"/>
                <a:ea typeface="宋体" panose="02010600030101010101" pitchFamily="2" charset="-122"/>
              </a:rPr>
              <a:t>datagram</a:t>
            </a:r>
          </a:p>
        </p:txBody>
      </p:sp>
      <p:sp>
        <p:nvSpPr>
          <p:cNvPr id="21542" name="Line 59">
            <a:extLst>
              <a:ext uri="{FF2B5EF4-FFF2-40B4-BE49-F238E27FC236}">
                <a16:creationId xmlns:a16="http://schemas.microsoft.com/office/drawing/2014/main" id="{5CBBDB9E-AD0B-41E3-BB53-2B4A2364B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3" name="Text Box 60">
            <a:extLst>
              <a:ext uri="{FF2B5EF4-FFF2-40B4-BE49-F238E27FC236}">
                <a16:creationId xmlns:a16="http://schemas.microsoft.com/office/drawing/2014/main" id="{52A8F5EA-BAD6-456B-8D91-C67A4FBF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frame</a:t>
            </a:r>
          </a:p>
        </p:txBody>
      </p:sp>
      <p:sp>
        <p:nvSpPr>
          <p:cNvPr id="21544" name="Line 61">
            <a:extLst>
              <a:ext uri="{FF2B5EF4-FFF2-40B4-BE49-F238E27FC236}">
                <a16:creationId xmlns:a16="http://schemas.microsoft.com/office/drawing/2014/main" id="{65BB553D-D476-46A7-8D9E-55EB405ACE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4346</Words>
  <Application>Microsoft Office PowerPoint</Application>
  <PresentationFormat>全屏显示(4:3)</PresentationFormat>
  <Paragraphs>925</Paragraphs>
  <Slides>63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Arial</vt:lpstr>
      <vt:lpstr>宋体</vt:lpstr>
      <vt:lpstr>Wingdings</vt:lpstr>
      <vt:lpstr>Comic Sans MS</vt:lpstr>
      <vt:lpstr>ZapfDingbats</vt:lpstr>
      <vt:lpstr>Times New Roman</vt:lpstr>
      <vt:lpstr>Courier New</vt:lpstr>
      <vt:lpstr>MS Mincho</vt:lpstr>
      <vt:lpstr>MS PGothic</vt:lpstr>
      <vt:lpstr>Gill Sans MT</vt:lpstr>
      <vt:lpstr>微软雅黑</vt:lpstr>
      <vt:lpstr>Arial Unicode MS</vt:lpstr>
      <vt:lpstr>Segoe Print</vt:lpstr>
      <vt:lpstr>黑体</vt:lpstr>
      <vt:lpstr>Symbol</vt:lpstr>
      <vt:lpstr>Tahoma</vt:lpstr>
      <vt:lpstr>Default Design</vt:lpstr>
      <vt:lpstr>1_Default Design</vt:lpstr>
      <vt:lpstr>MS_ClipArt_Gallery.2</vt:lpstr>
      <vt:lpstr>PowerPoint 演示文稿</vt:lpstr>
      <vt:lpstr>Chapter 5: The Data Link Layer</vt:lpstr>
      <vt:lpstr>Chapter 5: Link Layer</vt:lpstr>
      <vt:lpstr>Link Layer: 简介</vt:lpstr>
      <vt:lpstr>PowerPoint 演示文稿</vt:lpstr>
      <vt:lpstr>链路层服务</vt:lpstr>
      <vt:lpstr>链路层服务(more)</vt:lpstr>
      <vt:lpstr>链路层在何处实现?</vt:lpstr>
      <vt:lpstr>适配器通信</vt:lpstr>
      <vt:lpstr>Chapter 5: Link Layer</vt:lpstr>
      <vt:lpstr>Chapter 5: Link Layer</vt:lpstr>
      <vt:lpstr>多路访问协议</vt:lpstr>
      <vt:lpstr>多路访问协议</vt:lpstr>
      <vt:lpstr>理想的多路访问协议</vt:lpstr>
      <vt:lpstr>7.4.1 信道访问协议概述</vt:lpstr>
      <vt:lpstr>信道划分 MAC 协议: TDMA</vt:lpstr>
      <vt:lpstr>信道划分 MAC 协议: FDMA</vt:lpstr>
      <vt:lpstr>7.4.3 随机访问协议 </vt:lpstr>
      <vt:lpstr>ALOHA协议 </vt:lpstr>
      <vt:lpstr>纯ALOHA(unslotted) </vt:lpstr>
      <vt:lpstr>纯ALOHA效率</vt:lpstr>
      <vt:lpstr>时隙ALOHA Slotted ALOHA</vt:lpstr>
      <vt:lpstr>时隙ALOHA  Slotted ALOHA</vt:lpstr>
      <vt:lpstr>时隙ALOHA效率</vt:lpstr>
      <vt:lpstr>载波侦听多路访问 CSMA (Carrier Sense Multiple Access)</vt:lpstr>
      <vt:lpstr>载波侦听多路访问CSMA协议 </vt:lpstr>
      <vt:lpstr>载波侦听多路访问/冲突检测CSMA/CD协议 </vt:lpstr>
      <vt:lpstr>PowerPoint 演示文稿</vt:lpstr>
      <vt:lpstr>PowerPoint 演示文稿</vt:lpstr>
      <vt:lpstr>二进制指数退避算法 </vt:lpstr>
      <vt:lpstr>轮流 MAC协议</vt:lpstr>
      <vt:lpstr>轮流 MAC协议</vt:lpstr>
      <vt:lpstr>MAC 协议小结</vt:lpstr>
      <vt:lpstr>Chapter 5: Link Layer</vt:lpstr>
      <vt:lpstr>MAC 地址和ARP</vt:lpstr>
      <vt:lpstr>MAC 地址(more)</vt:lpstr>
      <vt:lpstr>MAC 地址和ARP</vt:lpstr>
      <vt:lpstr>地址解析协议 ARP: Address Resolution Protocol</vt:lpstr>
      <vt:lpstr>ARP 协议: 同一个 LAN</vt:lpstr>
      <vt:lpstr>ARP 协议:不同 LAN</vt:lpstr>
      <vt:lpstr>PowerPoint 演示文稿</vt:lpstr>
      <vt:lpstr>Chapter 5: Link Layer</vt:lpstr>
      <vt:lpstr>Ethernet</vt:lpstr>
      <vt:lpstr>星型拓扑 Star topology</vt:lpstr>
      <vt:lpstr>以太网帧结构 Ethernet Frame Structure</vt:lpstr>
      <vt:lpstr>以太网帧结构 </vt:lpstr>
      <vt:lpstr>以太网：不可靠，无连接服务 Ethernet: Unreliable, connectionless</vt:lpstr>
      <vt:lpstr>802.3 以太网标准:  Link &amp; Physical Layers</vt:lpstr>
      <vt:lpstr>Chapter 5: Link Layer</vt:lpstr>
      <vt:lpstr>Hubs</vt:lpstr>
      <vt:lpstr>交换机Switch</vt:lpstr>
      <vt:lpstr>Switch:  允许多个节点同时传输</vt:lpstr>
      <vt:lpstr>Switch Table</vt:lpstr>
      <vt:lpstr>自学习 Switch: self-learning</vt:lpstr>
      <vt:lpstr>交换机: 帧过滤和转发 Switch: frame filtering/forwarding</vt:lpstr>
      <vt:lpstr>自学习, 前向转发例子:</vt:lpstr>
      <vt:lpstr>Switches vs. Routers</vt:lpstr>
      <vt:lpstr>7.9 虚拟局域网</vt:lpstr>
      <vt:lpstr>7.9.1 使用虚拟局域网的原因</vt:lpstr>
      <vt:lpstr>7.9.2 虚拟局域网概述</vt:lpstr>
      <vt:lpstr>VLAN的划分 </vt:lpstr>
      <vt:lpstr>7.9.3 VLAN使用的帧格式</vt:lpstr>
      <vt:lpstr>7.9.5 VLAN主干连接标准协议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谭 九鼎</cp:lastModifiedBy>
  <cp:revision>528</cp:revision>
  <cp:lastPrinted>2000-10-23T11:49:35Z</cp:lastPrinted>
  <dcterms:created xsi:type="dcterms:W3CDTF">1999-10-08T19:08:27Z</dcterms:created>
  <dcterms:modified xsi:type="dcterms:W3CDTF">2019-01-08T11:46:45Z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